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1" r:id="rId4"/>
    <p:sldMasterId id="2147483879" r:id="rId5"/>
    <p:sldMasterId id="2147483841" r:id="rId6"/>
    <p:sldMasterId id="2147483853" r:id="rId7"/>
    <p:sldMasterId id="2147483866" r:id="rId8"/>
    <p:sldMasterId id="2147483792" r:id="rId9"/>
    <p:sldMasterId id="2147483904" r:id="rId10"/>
    <p:sldMasterId id="2147483982" r:id="rId11"/>
  </p:sldMasterIdLst>
  <p:notesMasterIdLst>
    <p:notesMasterId r:id="rId47"/>
  </p:notesMasterIdLst>
  <p:handoutMasterIdLst>
    <p:handoutMasterId r:id="rId48"/>
  </p:handoutMasterIdLst>
  <p:sldIdLst>
    <p:sldId id="591" r:id="rId12"/>
    <p:sldId id="691" r:id="rId13"/>
    <p:sldId id="723" r:id="rId14"/>
    <p:sldId id="693" r:id="rId15"/>
    <p:sldId id="694" r:id="rId16"/>
    <p:sldId id="695" r:id="rId17"/>
    <p:sldId id="696" r:id="rId18"/>
    <p:sldId id="697" r:id="rId19"/>
    <p:sldId id="698" r:id="rId20"/>
    <p:sldId id="699" r:id="rId21"/>
    <p:sldId id="700" r:id="rId22"/>
    <p:sldId id="701" r:id="rId23"/>
    <p:sldId id="702" r:id="rId24"/>
    <p:sldId id="703" r:id="rId25"/>
    <p:sldId id="729" r:id="rId26"/>
    <p:sldId id="705" r:id="rId27"/>
    <p:sldId id="706" r:id="rId28"/>
    <p:sldId id="707" r:id="rId29"/>
    <p:sldId id="708" r:id="rId30"/>
    <p:sldId id="709" r:id="rId31"/>
    <p:sldId id="710" r:id="rId32"/>
    <p:sldId id="711" r:id="rId33"/>
    <p:sldId id="712" r:id="rId34"/>
    <p:sldId id="713" r:id="rId35"/>
    <p:sldId id="714" r:id="rId36"/>
    <p:sldId id="715" r:id="rId37"/>
    <p:sldId id="716" r:id="rId38"/>
    <p:sldId id="717" r:id="rId39"/>
    <p:sldId id="730" r:id="rId40"/>
    <p:sldId id="718" r:id="rId41"/>
    <p:sldId id="719" r:id="rId42"/>
    <p:sldId id="720" r:id="rId43"/>
    <p:sldId id="728" r:id="rId44"/>
    <p:sldId id="727" r:id="rId45"/>
    <p:sldId id="634"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chtenfels, Marvin - MSHA" initials="ML" lastIdx="3" clrIdx="0"/>
  <p:cmAuthor id="1" name="Trainor, Lawrence J - MSHA" initials="TLJ-M" lastIdx="1" clrIdx="1"/>
  <p:cmAuthor id="2" name="Reichart, Jason - MSHA" initials="RJ-M" lastIdx="5" clrIdx="2">
    <p:extLst>
      <p:ext uri="{19B8F6BF-5375-455C-9EA6-DF929625EA0E}">
        <p15:presenceInfo xmlns:p15="http://schemas.microsoft.com/office/powerpoint/2012/main" userId="S-1-5-21-1861690580-276983286-2095066678-10076" providerId="AD"/>
      </p:ext>
    </p:extLst>
  </p:cmAuthor>
  <p:cmAuthor id="3" name="Gray, Matthew - MSHA" initials="GM-M" lastIdx="61" clrIdx="3">
    <p:extLst>
      <p:ext uri="{19B8F6BF-5375-455C-9EA6-DF929625EA0E}">
        <p15:presenceInfo xmlns:p15="http://schemas.microsoft.com/office/powerpoint/2012/main" userId="S-1-5-21-1861690580-276983286-2095066678-41958" providerId="AD"/>
      </p:ext>
    </p:extLst>
  </p:cmAuthor>
  <p:cmAuthor id="4" name="Rumbaugh, Vance - MSHA" initials="RV-M" lastIdx="5" clrIdx="4">
    <p:extLst>
      <p:ext uri="{19B8F6BF-5375-455C-9EA6-DF929625EA0E}">
        <p15:presenceInfo xmlns:p15="http://schemas.microsoft.com/office/powerpoint/2012/main" userId="S-1-5-21-1861690580-276983286-2095066678-100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0542BB"/>
    <a:srgbClr val="000000"/>
    <a:srgbClr val="D1C9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BAF6E-A5FD-4FD2-9C02-239514128CCD}" v="21" dt="2022-03-23T14:40:19.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58637" autoAdjust="0"/>
  </p:normalViewPr>
  <p:slideViewPr>
    <p:cSldViewPr snapToGrid="0">
      <p:cViewPr varScale="1">
        <p:scale>
          <a:sx n="67" d="100"/>
          <a:sy n="67" d="100"/>
        </p:scale>
        <p:origin x="2148" y="6"/>
      </p:cViewPr>
      <p:guideLst>
        <p:guide orient="horz" pos="2160"/>
        <p:guide pos="2880"/>
      </p:guideLst>
    </p:cSldViewPr>
  </p:slideViewPr>
  <p:outlineViewPr>
    <p:cViewPr>
      <p:scale>
        <a:sx n="33" d="100"/>
        <a:sy n="33" d="100"/>
      </p:scale>
      <p:origin x="0" y="2310"/>
    </p:cViewPr>
  </p:outlineViewPr>
  <p:notesTextViewPr>
    <p:cViewPr>
      <p:scale>
        <a:sx n="3" d="2"/>
        <a:sy n="3" d="2"/>
      </p:scale>
      <p:origin x="0" y="0"/>
    </p:cViewPr>
  </p:notesTextViewPr>
  <p:sorterViewPr>
    <p:cViewPr>
      <p:scale>
        <a:sx n="180" d="100"/>
        <a:sy n="180" d="100"/>
      </p:scale>
      <p:origin x="0" y="-2188"/>
    </p:cViewPr>
  </p:sorterViewPr>
  <p:notesViewPr>
    <p:cSldViewPr snapToGrid="0">
      <p:cViewPr varScale="1">
        <p:scale>
          <a:sx n="85" d="100"/>
          <a:sy n="85" d="100"/>
        </p:scale>
        <p:origin x="3846" y="102"/>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nyder, Michael P - MSHA" userId="26a4274b-47d1-439c-984e-9ab2341af1ae" providerId="ADAL" clId="{257BAF6E-A5FD-4FD2-9C02-239514128CCD}"/>
    <pc:docChg chg="undo redo custSel addSld delSld modSld">
      <pc:chgData name="Snyder, Michael P - MSHA" userId="26a4274b-47d1-439c-984e-9ab2341af1ae" providerId="ADAL" clId="{257BAF6E-A5FD-4FD2-9C02-239514128CCD}" dt="2022-03-23T14:40:20.837" v="1677" actId="1076"/>
      <pc:docMkLst>
        <pc:docMk/>
      </pc:docMkLst>
      <pc:sldChg chg="modNotes">
        <pc:chgData name="Snyder, Michael P - MSHA" userId="26a4274b-47d1-439c-984e-9ab2341af1ae" providerId="ADAL" clId="{257BAF6E-A5FD-4FD2-9C02-239514128CCD}" dt="2022-03-22T14:12:53.331" v="297" actId="20577"/>
        <pc:sldMkLst>
          <pc:docMk/>
          <pc:sldMk cId="3368908866" sldId="591"/>
        </pc:sldMkLst>
      </pc:sldChg>
      <pc:sldChg chg="modSp mod modNotes">
        <pc:chgData name="Snyder, Michael P - MSHA" userId="26a4274b-47d1-439c-984e-9ab2341af1ae" providerId="ADAL" clId="{257BAF6E-A5FD-4FD2-9C02-239514128CCD}" dt="2022-03-23T14:40:20.837" v="1677" actId="1076"/>
        <pc:sldMkLst>
          <pc:docMk/>
          <pc:sldMk cId="554682895" sldId="691"/>
        </pc:sldMkLst>
        <pc:spChg chg="mod">
          <ac:chgData name="Snyder, Michael P - MSHA" userId="26a4274b-47d1-439c-984e-9ab2341af1ae" providerId="ADAL" clId="{257BAF6E-A5FD-4FD2-9C02-239514128CCD}" dt="2022-03-23T14:40:19.486" v="1676" actId="1076"/>
          <ac:spMkLst>
            <pc:docMk/>
            <pc:sldMk cId="554682895" sldId="691"/>
            <ac:spMk id="6152" creationId="{00000000-0000-0000-0000-000000000000}"/>
          </ac:spMkLst>
        </pc:spChg>
        <pc:spChg chg="mod">
          <ac:chgData name="Snyder, Michael P - MSHA" userId="26a4274b-47d1-439c-984e-9ab2341af1ae" providerId="ADAL" clId="{257BAF6E-A5FD-4FD2-9C02-239514128CCD}" dt="2022-03-23T14:40:19.486" v="1676" actId="1076"/>
          <ac:spMkLst>
            <pc:docMk/>
            <pc:sldMk cId="554682895" sldId="691"/>
            <ac:spMk id="6153" creationId="{00000000-0000-0000-0000-000000000000}"/>
          </ac:spMkLst>
        </pc:spChg>
        <pc:grpChg chg="mod">
          <ac:chgData name="Snyder, Michael P - MSHA" userId="26a4274b-47d1-439c-984e-9ab2341af1ae" providerId="ADAL" clId="{257BAF6E-A5FD-4FD2-9C02-239514128CCD}" dt="2022-03-23T14:40:19.486" v="1676" actId="1076"/>
          <ac:grpSpMkLst>
            <pc:docMk/>
            <pc:sldMk cId="554682895" sldId="691"/>
            <ac:grpSpMk id="6150" creationId="{00000000-0000-0000-0000-000000000000}"/>
          </ac:grpSpMkLst>
        </pc:grpChg>
        <pc:graphicFrameChg chg="mod">
          <ac:chgData name="Snyder, Michael P - MSHA" userId="26a4274b-47d1-439c-984e-9ab2341af1ae" providerId="ADAL" clId="{257BAF6E-A5FD-4FD2-9C02-239514128CCD}" dt="2022-03-23T14:40:20.837" v="1677" actId="1076"/>
          <ac:graphicFrameMkLst>
            <pc:docMk/>
            <pc:sldMk cId="554682895" sldId="691"/>
            <ac:graphicFrameMk id="6151" creationId="{00000000-0000-0000-0000-000000000000}"/>
          </ac:graphicFrameMkLst>
        </pc:graphicFrameChg>
      </pc:sldChg>
      <pc:sldChg chg="modNotes">
        <pc:chgData name="Snyder, Michael P - MSHA" userId="26a4274b-47d1-439c-984e-9ab2341af1ae" providerId="ADAL" clId="{257BAF6E-A5FD-4FD2-9C02-239514128CCD}" dt="2022-03-23T12:15:13.388" v="862" actId="20577"/>
        <pc:sldMkLst>
          <pc:docMk/>
          <pc:sldMk cId="82983714" sldId="693"/>
        </pc:sldMkLst>
      </pc:sldChg>
      <pc:sldChg chg="modNotes">
        <pc:chgData name="Snyder, Michael P - MSHA" userId="26a4274b-47d1-439c-984e-9ab2341af1ae" providerId="ADAL" clId="{257BAF6E-A5FD-4FD2-9C02-239514128CCD}" dt="2022-03-23T12:31:14.703" v="1061" actId="20577"/>
        <pc:sldMkLst>
          <pc:docMk/>
          <pc:sldMk cId="2072401547" sldId="694"/>
        </pc:sldMkLst>
      </pc:sldChg>
      <pc:sldChg chg="modNotes">
        <pc:chgData name="Snyder, Michael P - MSHA" userId="26a4274b-47d1-439c-984e-9ab2341af1ae" providerId="ADAL" clId="{257BAF6E-A5FD-4FD2-9C02-239514128CCD}" dt="2022-03-23T12:33:41.095" v="1067" actId="1076"/>
        <pc:sldMkLst>
          <pc:docMk/>
          <pc:sldMk cId="3580837083" sldId="695"/>
        </pc:sldMkLst>
      </pc:sldChg>
      <pc:sldChg chg="modNotes">
        <pc:chgData name="Snyder, Michael P - MSHA" userId="26a4274b-47d1-439c-984e-9ab2341af1ae" providerId="ADAL" clId="{257BAF6E-A5FD-4FD2-9C02-239514128CCD}" dt="2022-03-23T12:35:28.273" v="1068"/>
        <pc:sldMkLst>
          <pc:docMk/>
          <pc:sldMk cId="1750533349" sldId="696"/>
        </pc:sldMkLst>
      </pc:sldChg>
      <pc:sldChg chg="modNotes">
        <pc:chgData name="Snyder, Michael P - MSHA" userId="26a4274b-47d1-439c-984e-9ab2341af1ae" providerId="ADAL" clId="{257BAF6E-A5FD-4FD2-9C02-239514128CCD}" dt="2022-03-23T12:37:44.183" v="1116" actId="5793"/>
        <pc:sldMkLst>
          <pc:docMk/>
          <pc:sldMk cId="4050602470" sldId="697"/>
        </pc:sldMkLst>
      </pc:sldChg>
      <pc:sldChg chg="modNotes">
        <pc:chgData name="Snyder, Michael P - MSHA" userId="26a4274b-47d1-439c-984e-9ab2341af1ae" providerId="ADAL" clId="{257BAF6E-A5FD-4FD2-9C02-239514128CCD}" dt="2022-03-23T12:38:40.316" v="1129" actId="113"/>
        <pc:sldMkLst>
          <pc:docMk/>
          <pc:sldMk cId="314988705" sldId="698"/>
        </pc:sldMkLst>
      </pc:sldChg>
      <pc:sldChg chg="modNotes">
        <pc:chgData name="Snyder, Michael P - MSHA" userId="26a4274b-47d1-439c-984e-9ab2341af1ae" providerId="ADAL" clId="{257BAF6E-A5FD-4FD2-9C02-239514128CCD}" dt="2022-03-23T12:40:08.328" v="1167" actId="20577"/>
        <pc:sldMkLst>
          <pc:docMk/>
          <pc:sldMk cId="1887596759" sldId="699"/>
        </pc:sldMkLst>
      </pc:sldChg>
      <pc:sldChg chg="modNotes">
        <pc:chgData name="Snyder, Michael P - MSHA" userId="26a4274b-47d1-439c-984e-9ab2341af1ae" providerId="ADAL" clId="{257BAF6E-A5FD-4FD2-9C02-239514128CCD}" dt="2022-03-23T12:44:09.739" v="1168"/>
        <pc:sldMkLst>
          <pc:docMk/>
          <pc:sldMk cId="2724728569" sldId="700"/>
        </pc:sldMkLst>
      </pc:sldChg>
      <pc:sldChg chg="modNotes">
        <pc:chgData name="Snyder, Michael P - MSHA" userId="26a4274b-47d1-439c-984e-9ab2341af1ae" providerId="ADAL" clId="{257BAF6E-A5FD-4FD2-9C02-239514128CCD}" dt="2022-03-23T12:45:20.076" v="1173" actId="20577"/>
        <pc:sldMkLst>
          <pc:docMk/>
          <pc:sldMk cId="2054581713" sldId="701"/>
        </pc:sldMkLst>
      </pc:sldChg>
      <pc:sldChg chg="addSp modSp mod">
        <pc:chgData name="Snyder, Michael P - MSHA" userId="26a4274b-47d1-439c-984e-9ab2341af1ae" providerId="ADAL" clId="{257BAF6E-A5FD-4FD2-9C02-239514128CCD}" dt="2022-03-23T13:38:52.798" v="1392" actId="1076"/>
        <pc:sldMkLst>
          <pc:docMk/>
          <pc:sldMk cId="2215032152" sldId="703"/>
        </pc:sldMkLst>
        <pc:spChg chg="mod">
          <ac:chgData name="Snyder, Michael P - MSHA" userId="26a4274b-47d1-439c-984e-9ab2341af1ae" providerId="ADAL" clId="{257BAF6E-A5FD-4FD2-9C02-239514128CCD}" dt="2022-03-23T13:38:03.819" v="1388" actId="1076"/>
          <ac:spMkLst>
            <pc:docMk/>
            <pc:sldMk cId="2215032152" sldId="703"/>
            <ac:spMk id="79874" creationId="{00000000-0000-0000-0000-000000000000}"/>
          </ac:spMkLst>
        </pc:spChg>
        <pc:spChg chg="mod">
          <ac:chgData name="Snyder, Michael P - MSHA" userId="26a4274b-47d1-439c-984e-9ab2341af1ae" providerId="ADAL" clId="{257BAF6E-A5FD-4FD2-9C02-239514128CCD}" dt="2022-03-23T13:38:10.307" v="1389" actId="1076"/>
          <ac:spMkLst>
            <pc:docMk/>
            <pc:sldMk cId="2215032152" sldId="703"/>
            <ac:spMk id="79875" creationId="{00000000-0000-0000-0000-000000000000}"/>
          </ac:spMkLst>
        </pc:spChg>
        <pc:picChg chg="add mod">
          <ac:chgData name="Snyder, Michael P - MSHA" userId="26a4274b-47d1-439c-984e-9ab2341af1ae" providerId="ADAL" clId="{257BAF6E-A5FD-4FD2-9C02-239514128CCD}" dt="2022-03-23T13:38:52.798" v="1392" actId="1076"/>
          <ac:picMkLst>
            <pc:docMk/>
            <pc:sldMk cId="2215032152" sldId="703"/>
            <ac:picMk id="2" creationId="{F753B3BE-6A62-426F-B7EB-DBD4195F6F3A}"/>
          </ac:picMkLst>
        </pc:picChg>
      </pc:sldChg>
      <pc:sldChg chg="addSp delSp modSp del">
        <pc:chgData name="Snyder, Michael P - MSHA" userId="26a4274b-47d1-439c-984e-9ab2341af1ae" providerId="ADAL" clId="{257BAF6E-A5FD-4FD2-9C02-239514128CCD}" dt="2022-03-23T13:39:23.365" v="1393" actId="2696"/>
        <pc:sldMkLst>
          <pc:docMk/>
          <pc:sldMk cId="4063271728" sldId="704"/>
        </pc:sldMkLst>
        <pc:spChg chg="mod">
          <ac:chgData name="Snyder, Michael P - MSHA" userId="26a4274b-47d1-439c-984e-9ab2341af1ae" providerId="ADAL" clId="{257BAF6E-A5FD-4FD2-9C02-239514128CCD}" dt="2022-03-23T13:37:48.885" v="1386" actId="1076"/>
          <ac:spMkLst>
            <pc:docMk/>
            <pc:sldMk cId="4063271728" sldId="704"/>
            <ac:spMk id="81925" creationId="{00000000-0000-0000-0000-000000000000}"/>
          </ac:spMkLst>
        </pc:spChg>
        <pc:spChg chg="mod">
          <ac:chgData name="Snyder, Michael P - MSHA" userId="26a4274b-47d1-439c-984e-9ab2341af1ae" providerId="ADAL" clId="{257BAF6E-A5FD-4FD2-9C02-239514128CCD}" dt="2022-03-23T13:27:43.904" v="1175" actId="164"/>
          <ac:spMkLst>
            <pc:docMk/>
            <pc:sldMk cId="4063271728" sldId="704"/>
            <ac:spMk id="81926" creationId="{00000000-0000-0000-0000-000000000000}"/>
          </ac:spMkLst>
        </pc:spChg>
        <pc:grpChg chg="add del mod">
          <ac:chgData name="Snyder, Michael P - MSHA" userId="26a4274b-47d1-439c-984e-9ab2341af1ae" providerId="ADAL" clId="{257BAF6E-A5FD-4FD2-9C02-239514128CCD}" dt="2022-03-23T13:37:40.072" v="1385" actId="478"/>
          <ac:grpSpMkLst>
            <pc:docMk/>
            <pc:sldMk cId="4063271728" sldId="704"/>
            <ac:grpSpMk id="2" creationId="{BA4C9C2F-2E43-45F3-99CC-CEC3D33CB3AF}"/>
          </ac:grpSpMkLst>
        </pc:grpChg>
        <pc:grpChg chg="add mod">
          <ac:chgData name="Snyder, Michael P - MSHA" userId="26a4274b-47d1-439c-984e-9ab2341af1ae" providerId="ADAL" clId="{257BAF6E-A5FD-4FD2-9C02-239514128CCD}" dt="2022-03-23T13:37:48.885" v="1386" actId="1076"/>
          <ac:grpSpMkLst>
            <pc:docMk/>
            <pc:sldMk cId="4063271728" sldId="704"/>
            <ac:grpSpMk id="3" creationId="{BB0AC406-2D63-4F30-9469-3FBBA7442EC9}"/>
          </ac:grpSpMkLst>
        </pc:grpChg>
        <pc:picChg chg="mod">
          <ac:chgData name="Snyder, Michael P - MSHA" userId="26a4274b-47d1-439c-984e-9ab2341af1ae" providerId="ADAL" clId="{257BAF6E-A5FD-4FD2-9C02-239514128CCD}" dt="2022-03-23T13:27:43.904" v="1175" actId="164"/>
          <ac:picMkLst>
            <pc:docMk/>
            <pc:sldMk cId="4063271728" sldId="704"/>
            <ac:picMk id="81923" creationId="{00000000-0000-0000-0000-000000000000}"/>
          </ac:picMkLst>
        </pc:picChg>
        <pc:picChg chg="mod">
          <ac:chgData name="Snyder, Michael P - MSHA" userId="26a4274b-47d1-439c-984e-9ab2341af1ae" providerId="ADAL" clId="{257BAF6E-A5FD-4FD2-9C02-239514128CCD}" dt="2022-03-23T13:37:48.885" v="1386" actId="1076"/>
          <ac:picMkLst>
            <pc:docMk/>
            <pc:sldMk cId="4063271728" sldId="704"/>
            <ac:picMk id="81924" creationId="{00000000-0000-0000-0000-000000000000}"/>
          </ac:picMkLst>
        </pc:picChg>
      </pc:sldChg>
      <pc:sldChg chg="modNotesTx">
        <pc:chgData name="Snyder, Michael P - MSHA" userId="26a4274b-47d1-439c-984e-9ab2341af1ae" providerId="ADAL" clId="{257BAF6E-A5FD-4FD2-9C02-239514128CCD}" dt="2022-03-23T13:41:18.491" v="1434" actId="20577"/>
        <pc:sldMkLst>
          <pc:docMk/>
          <pc:sldMk cId="1536377514" sldId="705"/>
        </pc:sldMkLst>
      </pc:sldChg>
      <pc:sldChg chg="addSp delSp modSp mod modNotesTx">
        <pc:chgData name="Snyder, Michael P - MSHA" userId="26a4274b-47d1-439c-984e-9ab2341af1ae" providerId="ADAL" clId="{257BAF6E-A5FD-4FD2-9C02-239514128CCD}" dt="2022-03-23T13:42:33.117" v="1439"/>
        <pc:sldMkLst>
          <pc:docMk/>
          <pc:sldMk cId="1595910814" sldId="706"/>
        </pc:sldMkLst>
        <pc:spChg chg="add del mod">
          <ac:chgData name="Snyder, Michael P - MSHA" userId="26a4274b-47d1-439c-984e-9ab2341af1ae" providerId="ADAL" clId="{257BAF6E-A5FD-4FD2-9C02-239514128CCD}" dt="2022-03-23T13:42:18.853" v="1438"/>
          <ac:spMkLst>
            <pc:docMk/>
            <pc:sldMk cId="1595910814" sldId="706"/>
            <ac:spMk id="5" creationId="{A1ABEC1D-FA03-4EE1-8536-E6FA4873DFD2}"/>
          </ac:spMkLst>
        </pc:spChg>
      </pc:sldChg>
      <pc:sldChg chg="modSp mod">
        <pc:chgData name="Snyder, Michael P - MSHA" userId="26a4274b-47d1-439c-984e-9ab2341af1ae" providerId="ADAL" clId="{257BAF6E-A5FD-4FD2-9C02-239514128CCD}" dt="2022-03-23T14:14:13.336" v="1597" actId="20577"/>
        <pc:sldMkLst>
          <pc:docMk/>
          <pc:sldMk cId="2936748895" sldId="708"/>
        </pc:sldMkLst>
        <pc:spChg chg="mod">
          <ac:chgData name="Snyder, Michael P - MSHA" userId="26a4274b-47d1-439c-984e-9ab2341af1ae" providerId="ADAL" clId="{257BAF6E-A5FD-4FD2-9C02-239514128CCD}" dt="2022-03-23T14:14:13.336" v="1597" actId="20577"/>
          <ac:spMkLst>
            <pc:docMk/>
            <pc:sldMk cId="2936748895" sldId="708"/>
            <ac:spMk id="92162" creationId="{00000000-0000-0000-0000-000000000000}"/>
          </ac:spMkLst>
        </pc:spChg>
      </pc:sldChg>
      <pc:sldChg chg="modNotesTx">
        <pc:chgData name="Snyder, Michael P - MSHA" userId="26a4274b-47d1-439c-984e-9ab2341af1ae" providerId="ADAL" clId="{257BAF6E-A5FD-4FD2-9C02-239514128CCD}" dt="2022-03-23T13:51:12.013" v="1575" actId="20577"/>
        <pc:sldMkLst>
          <pc:docMk/>
          <pc:sldMk cId="374021783" sldId="709"/>
        </pc:sldMkLst>
      </pc:sldChg>
      <pc:sldChg chg="modSp mod modNotesTx">
        <pc:chgData name="Snyder, Michael P - MSHA" userId="26a4274b-47d1-439c-984e-9ab2341af1ae" providerId="ADAL" clId="{257BAF6E-A5FD-4FD2-9C02-239514128CCD}" dt="2022-03-23T14:18:02.690" v="1668" actId="20577"/>
        <pc:sldMkLst>
          <pc:docMk/>
          <pc:sldMk cId="851283892" sldId="710"/>
        </pc:sldMkLst>
        <pc:spChg chg="mod">
          <ac:chgData name="Snyder, Michael P - MSHA" userId="26a4274b-47d1-439c-984e-9ab2341af1ae" providerId="ADAL" clId="{257BAF6E-A5FD-4FD2-9C02-239514128CCD}" dt="2022-03-23T13:52:40.453" v="1576" actId="1076"/>
          <ac:spMkLst>
            <pc:docMk/>
            <pc:sldMk cId="851283892" sldId="710"/>
            <ac:spMk id="2" creationId="{00000000-0000-0000-0000-000000000000}"/>
          </ac:spMkLst>
        </pc:spChg>
      </pc:sldChg>
      <pc:sldChg chg="modNotesTx">
        <pc:chgData name="Snyder, Michael P - MSHA" userId="26a4274b-47d1-439c-984e-9ab2341af1ae" providerId="ADAL" clId="{257BAF6E-A5FD-4FD2-9C02-239514128CCD}" dt="2022-03-23T14:18:35.960" v="1669"/>
        <pc:sldMkLst>
          <pc:docMk/>
          <pc:sldMk cId="1246957431" sldId="712"/>
        </pc:sldMkLst>
      </pc:sldChg>
      <pc:sldChg chg="modNotesTx">
        <pc:chgData name="Snyder, Michael P - MSHA" userId="26a4274b-47d1-439c-984e-9ab2341af1ae" providerId="ADAL" clId="{257BAF6E-A5FD-4FD2-9C02-239514128CCD}" dt="2022-03-23T14:20:31.916" v="1670"/>
        <pc:sldMkLst>
          <pc:docMk/>
          <pc:sldMk cId="1259022165" sldId="714"/>
        </pc:sldMkLst>
      </pc:sldChg>
      <pc:sldChg chg="delSp modSp mod">
        <pc:chgData name="Snyder, Michael P - MSHA" userId="26a4274b-47d1-439c-984e-9ab2341af1ae" providerId="ADAL" clId="{257BAF6E-A5FD-4FD2-9C02-239514128CCD}" dt="2022-03-23T14:15:46.353" v="1639" actId="1076"/>
        <pc:sldMkLst>
          <pc:docMk/>
          <pc:sldMk cId="2246199694" sldId="717"/>
        </pc:sldMkLst>
        <pc:spChg chg="mod">
          <ac:chgData name="Snyder, Michael P - MSHA" userId="26a4274b-47d1-439c-984e-9ab2341af1ae" providerId="ADAL" clId="{257BAF6E-A5FD-4FD2-9C02-239514128CCD}" dt="2022-03-23T14:15:46.353" v="1639" actId="1076"/>
          <ac:spMkLst>
            <pc:docMk/>
            <pc:sldMk cId="2246199694" sldId="717"/>
            <ac:spMk id="2" creationId="{00000000-0000-0000-0000-000000000000}"/>
          </ac:spMkLst>
        </pc:spChg>
        <pc:picChg chg="del">
          <ac:chgData name="Snyder, Michael P - MSHA" userId="26a4274b-47d1-439c-984e-9ab2341af1ae" providerId="ADAL" clId="{257BAF6E-A5FD-4FD2-9C02-239514128CCD}" dt="2022-03-23T14:15:00.171" v="1599" actId="478"/>
          <ac:picMkLst>
            <pc:docMk/>
            <pc:sldMk cId="2246199694" sldId="717"/>
            <ac:picMk id="124931" creationId="{00000000-0000-0000-0000-000000000000}"/>
          </ac:picMkLst>
        </pc:picChg>
      </pc:sldChg>
      <pc:sldChg chg="modNotes">
        <pc:chgData name="Snyder, Michael P - MSHA" userId="26a4274b-47d1-439c-984e-9ab2341af1ae" providerId="ADAL" clId="{257BAF6E-A5FD-4FD2-9C02-239514128CCD}" dt="2022-03-22T14:19:02.791" v="753" actId="20577"/>
        <pc:sldMkLst>
          <pc:docMk/>
          <pc:sldMk cId="4248256314" sldId="723"/>
        </pc:sldMkLst>
      </pc:sldChg>
      <pc:sldChg chg="addSp delSp modSp add mod modClrScheme chgLayout">
        <pc:chgData name="Snyder, Michael P - MSHA" userId="26a4274b-47d1-439c-984e-9ab2341af1ae" providerId="ADAL" clId="{257BAF6E-A5FD-4FD2-9C02-239514128CCD}" dt="2022-03-23T13:37:31.183" v="1384" actId="1076"/>
        <pc:sldMkLst>
          <pc:docMk/>
          <pc:sldMk cId="1057547514" sldId="729"/>
        </pc:sldMkLst>
        <pc:spChg chg="add mod ord">
          <ac:chgData name="Snyder, Michael P - MSHA" userId="26a4274b-47d1-439c-984e-9ab2341af1ae" providerId="ADAL" clId="{257BAF6E-A5FD-4FD2-9C02-239514128CCD}" dt="2022-03-23T13:36:06.214" v="1372" actId="14100"/>
          <ac:spMkLst>
            <pc:docMk/>
            <pc:sldMk cId="1057547514" sldId="729"/>
            <ac:spMk id="5" creationId="{63E98400-A8A8-4DA4-8E67-686AFEE40FA9}"/>
          </ac:spMkLst>
        </pc:spChg>
        <pc:spChg chg="add mod ord">
          <ac:chgData name="Snyder, Michael P - MSHA" userId="26a4274b-47d1-439c-984e-9ab2341af1ae" providerId="ADAL" clId="{257BAF6E-A5FD-4FD2-9C02-239514128CCD}" dt="2022-03-23T13:37:24.896" v="1383" actId="14100"/>
          <ac:spMkLst>
            <pc:docMk/>
            <pc:sldMk cId="1057547514" sldId="729"/>
            <ac:spMk id="6" creationId="{A588FB34-38A5-44C3-8630-8D01E540C8A9}"/>
          </ac:spMkLst>
        </pc:spChg>
        <pc:spChg chg="add del mod">
          <ac:chgData name="Snyder, Michael P - MSHA" userId="26a4274b-47d1-439c-984e-9ab2341af1ae" providerId="ADAL" clId="{257BAF6E-A5FD-4FD2-9C02-239514128CCD}" dt="2022-03-23T13:36:45.999" v="1378" actId="478"/>
          <ac:spMkLst>
            <pc:docMk/>
            <pc:sldMk cId="1057547514" sldId="729"/>
            <ac:spMk id="11" creationId="{EF93B528-F096-4151-B00A-27C95E8FF120}"/>
          </ac:spMkLst>
        </pc:spChg>
        <pc:spChg chg="del mod">
          <ac:chgData name="Snyder, Michael P - MSHA" userId="26a4274b-47d1-439c-984e-9ab2341af1ae" providerId="ADAL" clId="{257BAF6E-A5FD-4FD2-9C02-239514128CCD}" dt="2022-03-23T13:35:45.795" v="1370"/>
          <ac:spMkLst>
            <pc:docMk/>
            <pc:sldMk cId="1057547514" sldId="729"/>
            <ac:spMk id="81922" creationId="{00000000-0000-0000-0000-000000000000}"/>
          </ac:spMkLst>
        </pc:spChg>
        <pc:spChg chg="mod">
          <ac:chgData name="Snyder, Michael P - MSHA" userId="26a4274b-47d1-439c-984e-9ab2341af1ae" providerId="ADAL" clId="{257BAF6E-A5FD-4FD2-9C02-239514128CCD}" dt="2022-03-23T13:37:31.183" v="1384" actId="1076"/>
          <ac:spMkLst>
            <pc:docMk/>
            <pc:sldMk cId="1057547514" sldId="729"/>
            <ac:spMk id="81926" creationId="{00000000-0000-0000-0000-000000000000}"/>
          </ac:spMkLst>
        </pc:spChg>
        <pc:grpChg chg="mod">
          <ac:chgData name="Snyder, Michael P - MSHA" userId="26a4274b-47d1-439c-984e-9ab2341af1ae" providerId="ADAL" clId="{257BAF6E-A5FD-4FD2-9C02-239514128CCD}" dt="2022-03-23T13:37:31.183" v="1384" actId="1076"/>
          <ac:grpSpMkLst>
            <pc:docMk/>
            <pc:sldMk cId="1057547514" sldId="729"/>
            <ac:grpSpMk id="2" creationId="{BA4C9C2F-2E43-45F3-99CC-CEC3D33CB3AF}"/>
          </ac:grpSpMkLst>
        </pc:grpChg>
        <pc:grpChg chg="del">
          <ac:chgData name="Snyder, Michael P - MSHA" userId="26a4274b-47d1-439c-984e-9ab2341af1ae" providerId="ADAL" clId="{257BAF6E-A5FD-4FD2-9C02-239514128CCD}" dt="2022-03-23T13:29:12.589" v="1186" actId="21"/>
          <ac:grpSpMkLst>
            <pc:docMk/>
            <pc:sldMk cId="1057547514" sldId="729"/>
            <ac:grpSpMk id="3" creationId="{BB0AC406-2D63-4F30-9469-3FBBA7442EC9}"/>
          </ac:grpSpMkLst>
        </pc:grpChg>
        <pc:picChg chg="mod">
          <ac:chgData name="Snyder, Michael P - MSHA" userId="26a4274b-47d1-439c-984e-9ab2341af1ae" providerId="ADAL" clId="{257BAF6E-A5FD-4FD2-9C02-239514128CCD}" dt="2022-03-23T13:37:31.183" v="1384" actId="1076"/>
          <ac:picMkLst>
            <pc:docMk/>
            <pc:sldMk cId="1057547514" sldId="729"/>
            <ac:picMk id="81923" creationId="{00000000-0000-0000-0000-000000000000}"/>
          </ac:picMkLst>
        </pc:picChg>
      </pc:sldChg>
      <pc:sldChg chg="add">
        <pc:chgData name="Snyder, Michael P - MSHA" userId="26a4274b-47d1-439c-984e-9ab2341af1ae" providerId="ADAL" clId="{257BAF6E-A5FD-4FD2-9C02-239514128CCD}" dt="2022-03-23T14:14:55.720" v="1598" actId="2890"/>
        <pc:sldMkLst>
          <pc:docMk/>
          <pc:sldMk cId="3506719484" sldId="73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67" b="1" i="0" u="none" strike="noStrike" baseline="0">
                <a:solidFill>
                  <a:srgbClr val="000000"/>
                </a:solidFill>
                <a:latin typeface="Arial"/>
                <a:ea typeface="Arial"/>
                <a:cs typeface="Arial"/>
              </a:defRPr>
            </a:pPr>
            <a:r>
              <a:rPr lang="en-US" dirty="0"/>
              <a:t>No. 4 Mine,  Shaft No. 4, Counterweight Car Going Down, October 9, 2008 (Overview)</a:t>
            </a:r>
          </a:p>
        </c:rich>
      </c:tx>
      <c:layout>
        <c:manualLayout>
          <c:xMode val="edge"/>
          <c:yMode val="edge"/>
          <c:x val="0.21335504885993486"/>
          <c:y val="1.968503937007874E-2"/>
        </c:manualLayout>
      </c:layout>
      <c:overlay val="0"/>
      <c:spPr>
        <a:noFill/>
        <a:ln w="11872">
          <a:noFill/>
        </a:ln>
      </c:spPr>
    </c:title>
    <c:autoTitleDeleted val="0"/>
    <c:plotArea>
      <c:layout>
        <c:manualLayout>
          <c:layoutTarget val="inner"/>
          <c:xMode val="edge"/>
          <c:yMode val="edge"/>
          <c:x val="5.7003257328990226E-2"/>
          <c:y val="0.18372703412073491"/>
          <c:w val="0.87947882736156346"/>
          <c:h val="0.75328083989501315"/>
        </c:manualLayout>
      </c:layout>
      <c:lineChart>
        <c:grouping val="standard"/>
        <c:varyColors val="0"/>
        <c:ser>
          <c:idx val="0"/>
          <c:order val="0"/>
          <c:spPr>
            <a:ln w="5936">
              <a:solidFill>
                <a:srgbClr val="000000"/>
              </a:solidFill>
              <a:prstDash val="solid"/>
            </a:ln>
          </c:spPr>
          <c:marker>
            <c:symbol val="none"/>
          </c:marker>
          <c:cat>
            <c:numRef>
              <c:f>OVData!$A$2:$A$4001</c:f>
              <c:numCache>
                <c:formatCode>0.000</c:formatCode>
                <c:ptCount val="4000"/>
                <c:pt idx="0">
                  <c:v>0</c:v>
                </c:pt>
                <c:pt idx="1">
                  <c:v>0.79504907987301621</c:v>
                </c:pt>
                <c:pt idx="2">
                  <c:v>1.5900981597460324</c:v>
                </c:pt>
                <c:pt idx="3">
                  <c:v>2.385147171237183</c:v>
                </c:pt>
                <c:pt idx="4">
                  <c:v>3.1801963194920648</c:v>
                </c:pt>
                <c:pt idx="5">
                  <c:v>3.9752454677469471</c:v>
                </c:pt>
                <c:pt idx="6">
                  <c:v>4.770294342474366</c:v>
                </c:pt>
                <c:pt idx="7">
                  <c:v>5.5653434907292478</c:v>
                </c:pt>
                <c:pt idx="8">
                  <c:v>6.3603926389841297</c:v>
                </c:pt>
                <c:pt idx="9">
                  <c:v>7.1554417872390115</c:v>
                </c:pt>
                <c:pt idx="10">
                  <c:v>7.9504909354938942</c:v>
                </c:pt>
                <c:pt idx="11">
                  <c:v>8.7455400837487769</c:v>
                </c:pt>
                <c:pt idx="12">
                  <c:v>9.540588684948732</c:v>
                </c:pt>
                <c:pt idx="13">
                  <c:v>10.335637833203613</c:v>
                </c:pt>
                <c:pt idx="14">
                  <c:v>11.130686981458496</c:v>
                </c:pt>
                <c:pt idx="15">
                  <c:v>11.925736129713378</c:v>
                </c:pt>
                <c:pt idx="16">
                  <c:v>12.720785277968259</c:v>
                </c:pt>
                <c:pt idx="17">
                  <c:v>13.515834426223142</c:v>
                </c:pt>
                <c:pt idx="18">
                  <c:v>14.310883574478023</c:v>
                </c:pt>
                <c:pt idx="19">
                  <c:v>15.105932722732906</c:v>
                </c:pt>
                <c:pt idx="20">
                  <c:v>15.900981870987788</c:v>
                </c:pt>
                <c:pt idx="21">
                  <c:v>16.696031019242671</c:v>
                </c:pt>
                <c:pt idx="22">
                  <c:v>17.491080167497554</c:v>
                </c:pt>
                <c:pt idx="23">
                  <c:v>18.286129315752433</c:v>
                </c:pt>
                <c:pt idx="24">
                  <c:v>19.081177369897464</c:v>
                </c:pt>
                <c:pt idx="25">
                  <c:v>19.876225424042492</c:v>
                </c:pt>
                <c:pt idx="26">
                  <c:v>20.671273478187519</c:v>
                </c:pt>
                <c:pt idx="27">
                  <c:v>21.46632153233255</c:v>
                </c:pt>
                <c:pt idx="28">
                  <c:v>22.261369586477578</c:v>
                </c:pt>
                <c:pt idx="29">
                  <c:v>23.056417640622609</c:v>
                </c:pt>
                <c:pt idx="30">
                  <c:v>23.851465694767636</c:v>
                </c:pt>
                <c:pt idx="31">
                  <c:v>24.646513748912664</c:v>
                </c:pt>
                <c:pt idx="32">
                  <c:v>25.441561803057695</c:v>
                </c:pt>
                <c:pt idx="33">
                  <c:v>26.236609857202723</c:v>
                </c:pt>
                <c:pt idx="34">
                  <c:v>27.03165791134775</c:v>
                </c:pt>
                <c:pt idx="35">
                  <c:v>27.826705965492781</c:v>
                </c:pt>
                <c:pt idx="36">
                  <c:v>28.621754019637809</c:v>
                </c:pt>
                <c:pt idx="37">
                  <c:v>29.416802073782836</c:v>
                </c:pt>
                <c:pt idx="38">
                  <c:v>30.211850127927868</c:v>
                </c:pt>
                <c:pt idx="39">
                  <c:v>31.006898182072895</c:v>
                </c:pt>
                <c:pt idx="40">
                  <c:v>31.801946236217926</c:v>
                </c:pt>
                <c:pt idx="41">
                  <c:v>32.59699429036295</c:v>
                </c:pt>
                <c:pt idx="42">
                  <c:v>33.392042344507985</c:v>
                </c:pt>
                <c:pt idx="43">
                  <c:v>34.187090398653012</c:v>
                </c:pt>
                <c:pt idx="44">
                  <c:v>34.98213845279804</c:v>
                </c:pt>
                <c:pt idx="45">
                  <c:v>35.777186506943067</c:v>
                </c:pt>
                <c:pt idx="46">
                  <c:v>36.572234561088095</c:v>
                </c:pt>
                <c:pt idx="47">
                  <c:v>37.36728261523313</c:v>
                </c:pt>
                <c:pt idx="48">
                  <c:v>38.16233285759786</c:v>
                </c:pt>
                <c:pt idx="49">
                  <c:v>38.957383099962598</c:v>
                </c:pt>
                <c:pt idx="50">
                  <c:v>39.752433342327329</c:v>
                </c:pt>
                <c:pt idx="51">
                  <c:v>40.547483584692067</c:v>
                </c:pt>
                <c:pt idx="52">
                  <c:v>41.342533827056805</c:v>
                </c:pt>
                <c:pt idx="53">
                  <c:v>42.137584069421536</c:v>
                </c:pt>
                <c:pt idx="54">
                  <c:v>42.932634311786273</c:v>
                </c:pt>
                <c:pt idx="55">
                  <c:v>43.727684554151011</c:v>
                </c:pt>
                <c:pt idx="56">
                  <c:v>44.522734796515742</c:v>
                </c:pt>
                <c:pt idx="57">
                  <c:v>45.31778503888048</c:v>
                </c:pt>
                <c:pt idx="58">
                  <c:v>46.112835281245218</c:v>
                </c:pt>
                <c:pt idx="59">
                  <c:v>46.907885523609949</c:v>
                </c:pt>
                <c:pt idx="60">
                  <c:v>47.702935765974686</c:v>
                </c:pt>
                <c:pt idx="61">
                  <c:v>48.497986008339417</c:v>
                </c:pt>
                <c:pt idx="62">
                  <c:v>49.293036250704155</c:v>
                </c:pt>
                <c:pt idx="63">
                  <c:v>50.088086493068893</c:v>
                </c:pt>
                <c:pt idx="64">
                  <c:v>50.883136735433624</c:v>
                </c:pt>
                <c:pt idx="65">
                  <c:v>51.678186977798362</c:v>
                </c:pt>
                <c:pt idx="66">
                  <c:v>52.473237220163099</c:v>
                </c:pt>
                <c:pt idx="67">
                  <c:v>53.26828746252783</c:v>
                </c:pt>
                <c:pt idx="68">
                  <c:v>54.063337704892568</c:v>
                </c:pt>
                <c:pt idx="69">
                  <c:v>54.858387947257299</c:v>
                </c:pt>
                <c:pt idx="70">
                  <c:v>55.653438189622037</c:v>
                </c:pt>
                <c:pt idx="71">
                  <c:v>56.448488431986775</c:v>
                </c:pt>
                <c:pt idx="72">
                  <c:v>57.243538674351505</c:v>
                </c:pt>
                <c:pt idx="73">
                  <c:v>58.038588916716243</c:v>
                </c:pt>
                <c:pt idx="74">
                  <c:v>58.833639159080981</c:v>
                </c:pt>
                <c:pt idx="75">
                  <c:v>59.628689401445712</c:v>
                </c:pt>
                <c:pt idx="76">
                  <c:v>60.42373964381045</c:v>
                </c:pt>
                <c:pt idx="77">
                  <c:v>61.218789886175188</c:v>
                </c:pt>
                <c:pt idx="78">
                  <c:v>62.013840128539918</c:v>
                </c:pt>
                <c:pt idx="79">
                  <c:v>62.808890370904656</c:v>
                </c:pt>
                <c:pt idx="80">
                  <c:v>63.603940613269387</c:v>
                </c:pt>
                <c:pt idx="81">
                  <c:v>64.398990855634125</c:v>
                </c:pt>
                <c:pt idx="82">
                  <c:v>65.194041097998863</c:v>
                </c:pt>
                <c:pt idx="83">
                  <c:v>65.989091340363601</c:v>
                </c:pt>
                <c:pt idx="84">
                  <c:v>66.784141582728324</c:v>
                </c:pt>
                <c:pt idx="85">
                  <c:v>67.579191825093062</c:v>
                </c:pt>
                <c:pt idx="86">
                  <c:v>68.3742420674578</c:v>
                </c:pt>
                <c:pt idx="87">
                  <c:v>69.169292309822538</c:v>
                </c:pt>
                <c:pt idx="88">
                  <c:v>69.964342552187276</c:v>
                </c:pt>
                <c:pt idx="89">
                  <c:v>70.759392794552014</c:v>
                </c:pt>
                <c:pt idx="90">
                  <c:v>71.554443036916737</c:v>
                </c:pt>
                <c:pt idx="91">
                  <c:v>72.349493279281475</c:v>
                </c:pt>
                <c:pt idx="92">
                  <c:v>73.144543521646213</c:v>
                </c:pt>
                <c:pt idx="93">
                  <c:v>73.939593764010951</c:v>
                </c:pt>
                <c:pt idx="94">
                  <c:v>74.734644006375689</c:v>
                </c:pt>
                <c:pt idx="95">
                  <c:v>75.529694248740412</c:v>
                </c:pt>
                <c:pt idx="96">
                  <c:v>76.32474449110515</c:v>
                </c:pt>
                <c:pt idx="97">
                  <c:v>77.119794733469888</c:v>
                </c:pt>
                <c:pt idx="98">
                  <c:v>77.914844975834626</c:v>
                </c:pt>
                <c:pt idx="99">
                  <c:v>78.709895218199364</c:v>
                </c:pt>
                <c:pt idx="100">
                  <c:v>79.504945460564102</c:v>
                </c:pt>
                <c:pt idx="101">
                  <c:v>80.299995702928825</c:v>
                </c:pt>
                <c:pt idx="102">
                  <c:v>81.095045945293563</c:v>
                </c:pt>
                <c:pt idx="103">
                  <c:v>81.890096187658301</c:v>
                </c:pt>
                <c:pt idx="104">
                  <c:v>82.685146430023039</c:v>
                </c:pt>
                <c:pt idx="105">
                  <c:v>83.480196672387777</c:v>
                </c:pt>
                <c:pt idx="106">
                  <c:v>84.275246914752501</c:v>
                </c:pt>
                <c:pt idx="107">
                  <c:v>85.070297157117238</c:v>
                </c:pt>
                <c:pt idx="108">
                  <c:v>85.865347399481976</c:v>
                </c:pt>
                <c:pt idx="109">
                  <c:v>86.660397641846714</c:v>
                </c:pt>
                <c:pt idx="110">
                  <c:v>87.455447884211452</c:v>
                </c:pt>
                <c:pt idx="111">
                  <c:v>88.25049812657619</c:v>
                </c:pt>
                <c:pt idx="112">
                  <c:v>89.045548368940914</c:v>
                </c:pt>
                <c:pt idx="113">
                  <c:v>89.840598611305651</c:v>
                </c:pt>
                <c:pt idx="114">
                  <c:v>90.635648853670389</c:v>
                </c:pt>
                <c:pt idx="115">
                  <c:v>91.430699096035127</c:v>
                </c:pt>
                <c:pt idx="116">
                  <c:v>92.225749338399865</c:v>
                </c:pt>
                <c:pt idx="117">
                  <c:v>93.020799580764589</c:v>
                </c:pt>
                <c:pt idx="118">
                  <c:v>93.815849823129327</c:v>
                </c:pt>
                <c:pt idx="119">
                  <c:v>94.610900065494064</c:v>
                </c:pt>
                <c:pt idx="120">
                  <c:v>95.405950307858802</c:v>
                </c:pt>
                <c:pt idx="121">
                  <c:v>96.20100055022354</c:v>
                </c:pt>
                <c:pt idx="122">
                  <c:v>96.996050792588278</c:v>
                </c:pt>
                <c:pt idx="123">
                  <c:v>97.791101034953002</c:v>
                </c:pt>
                <c:pt idx="124">
                  <c:v>98.58615127731774</c:v>
                </c:pt>
                <c:pt idx="125">
                  <c:v>99.381201519682477</c:v>
                </c:pt>
                <c:pt idx="126">
                  <c:v>100.17625176204722</c:v>
                </c:pt>
                <c:pt idx="127">
                  <c:v>100.97130200441195</c:v>
                </c:pt>
                <c:pt idx="128">
                  <c:v>101.76635224677668</c:v>
                </c:pt>
                <c:pt idx="129">
                  <c:v>102.56140248914141</c:v>
                </c:pt>
                <c:pt idx="130">
                  <c:v>103.35645273150615</c:v>
                </c:pt>
                <c:pt idx="131">
                  <c:v>104.15150297387089</c:v>
                </c:pt>
                <c:pt idx="132">
                  <c:v>104.94655321623563</c:v>
                </c:pt>
                <c:pt idx="133">
                  <c:v>105.74160345860035</c:v>
                </c:pt>
                <c:pt idx="134">
                  <c:v>106.53665370096509</c:v>
                </c:pt>
                <c:pt idx="135">
                  <c:v>107.33170394332983</c:v>
                </c:pt>
                <c:pt idx="136">
                  <c:v>108.12675418569457</c:v>
                </c:pt>
                <c:pt idx="137">
                  <c:v>108.9218044280593</c:v>
                </c:pt>
                <c:pt idx="138">
                  <c:v>109.71685467042404</c:v>
                </c:pt>
                <c:pt idx="139">
                  <c:v>110.51190491278876</c:v>
                </c:pt>
                <c:pt idx="140">
                  <c:v>111.3069551551535</c:v>
                </c:pt>
                <c:pt idx="141">
                  <c:v>112.10200539751824</c:v>
                </c:pt>
                <c:pt idx="142">
                  <c:v>112.89705563988298</c:v>
                </c:pt>
                <c:pt idx="143">
                  <c:v>113.69210588224772</c:v>
                </c:pt>
                <c:pt idx="144">
                  <c:v>114.48715612461244</c:v>
                </c:pt>
                <c:pt idx="145">
                  <c:v>115.28220636697718</c:v>
                </c:pt>
                <c:pt idx="146">
                  <c:v>116.07725660934192</c:v>
                </c:pt>
                <c:pt idx="147">
                  <c:v>116.87230685170665</c:v>
                </c:pt>
                <c:pt idx="148">
                  <c:v>117.66735709407139</c:v>
                </c:pt>
                <c:pt idx="149">
                  <c:v>118.46240733643613</c:v>
                </c:pt>
                <c:pt idx="150">
                  <c:v>119.25745757880085</c:v>
                </c:pt>
                <c:pt idx="151">
                  <c:v>120.05250782116559</c:v>
                </c:pt>
                <c:pt idx="152">
                  <c:v>120.84755806353033</c:v>
                </c:pt>
                <c:pt idx="153">
                  <c:v>121.64260830589507</c:v>
                </c:pt>
                <c:pt idx="154">
                  <c:v>122.4376585482598</c:v>
                </c:pt>
                <c:pt idx="155">
                  <c:v>123.23270879062453</c:v>
                </c:pt>
                <c:pt idx="156">
                  <c:v>124.02775903298927</c:v>
                </c:pt>
                <c:pt idx="157">
                  <c:v>124.822809275354</c:v>
                </c:pt>
                <c:pt idx="158">
                  <c:v>125.61785951771874</c:v>
                </c:pt>
                <c:pt idx="159">
                  <c:v>126.41290976008348</c:v>
                </c:pt>
                <c:pt idx="160">
                  <c:v>127.20796000244822</c:v>
                </c:pt>
                <c:pt idx="161">
                  <c:v>128.00301024481294</c:v>
                </c:pt>
                <c:pt idx="162">
                  <c:v>128.79806048717768</c:v>
                </c:pt>
                <c:pt idx="163">
                  <c:v>129.59311072954242</c:v>
                </c:pt>
                <c:pt idx="164">
                  <c:v>130.38816097190715</c:v>
                </c:pt>
                <c:pt idx="165">
                  <c:v>131.18321121427189</c:v>
                </c:pt>
                <c:pt idx="166">
                  <c:v>131.97826145663663</c:v>
                </c:pt>
                <c:pt idx="167">
                  <c:v>132.77331169900137</c:v>
                </c:pt>
                <c:pt idx="168">
                  <c:v>133.56836194136611</c:v>
                </c:pt>
                <c:pt idx="169">
                  <c:v>134.36341218373082</c:v>
                </c:pt>
                <c:pt idx="170">
                  <c:v>135.15846242609555</c:v>
                </c:pt>
                <c:pt idx="171">
                  <c:v>135.95351266846029</c:v>
                </c:pt>
                <c:pt idx="172">
                  <c:v>136.74856291082503</c:v>
                </c:pt>
                <c:pt idx="173">
                  <c:v>137.54361315318977</c:v>
                </c:pt>
                <c:pt idx="174">
                  <c:v>138.33866339555451</c:v>
                </c:pt>
                <c:pt idx="175">
                  <c:v>139.13371363791924</c:v>
                </c:pt>
                <c:pt idx="176">
                  <c:v>139.92876388028398</c:v>
                </c:pt>
                <c:pt idx="177">
                  <c:v>140.72381412264872</c:v>
                </c:pt>
                <c:pt idx="178">
                  <c:v>141.51886436501346</c:v>
                </c:pt>
                <c:pt idx="179">
                  <c:v>142.31391460737819</c:v>
                </c:pt>
                <c:pt idx="180">
                  <c:v>143.1089648497429</c:v>
                </c:pt>
                <c:pt idx="181">
                  <c:v>143.90401509210764</c:v>
                </c:pt>
                <c:pt idx="182">
                  <c:v>144.69906533447238</c:v>
                </c:pt>
                <c:pt idx="183">
                  <c:v>145.49411557683712</c:v>
                </c:pt>
                <c:pt idx="184">
                  <c:v>146.28916581920186</c:v>
                </c:pt>
                <c:pt idx="185">
                  <c:v>147.08421606156659</c:v>
                </c:pt>
                <c:pt idx="186">
                  <c:v>147.87925755105249</c:v>
                </c:pt>
                <c:pt idx="187">
                  <c:v>148.67429904053841</c:v>
                </c:pt>
                <c:pt idx="188">
                  <c:v>149.46934053002431</c:v>
                </c:pt>
                <c:pt idx="189">
                  <c:v>150.26438201951024</c:v>
                </c:pt>
                <c:pt idx="190">
                  <c:v>151.05942350899613</c:v>
                </c:pt>
                <c:pt idx="191">
                  <c:v>151.85446499848206</c:v>
                </c:pt>
                <c:pt idx="192">
                  <c:v>152.64950648796795</c:v>
                </c:pt>
                <c:pt idx="193">
                  <c:v>153.44454797745388</c:v>
                </c:pt>
                <c:pt idx="194">
                  <c:v>154.23958946693978</c:v>
                </c:pt>
                <c:pt idx="195">
                  <c:v>155.0346309564257</c:v>
                </c:pt>
                <c:pt idx="196">
                  <c:v>155.8296724459116</c:v>
                </c:pt>
                <c:pt idx="197">
                  <c:v>156.62471393539749</c:v>
                </c:pt>
                <c:pt idx="198">
                  <c:v>157.41975542488342</c:v>
                </c:pt>
                <c:pt idx="199">
                  <c:v>158.21479691436932</c:v>
                </c:pt>
                <c:pt idx="200">
                  <c:v>159.00983840385524</c:v>
                </c:pt>
                <c:pt idx="201">
                  <c:v>159.80487989334114</c:v>
                </c:pt>
                <c:pt idx="202">
                  <c:v>160.59992138282706</c:v>
                </c:pt>
                <c:pt idx="203">
                  <c:v>161.39496287231296</c:v>
                </c:pt>
                <c:pt idx="204">
                  <c:v>162.19000436179888</c:v>
                </c:pt>
                <c:pt idx="205">
                  <c:v>162.98504585128478</c:v>
                </c:pt>
                <c:pt idx="206">
                  <c:v>163.78008734077071</c:v>
                </c:pt>
                <c:pt idx="207">
                  <c:v>164.5751288302566</c:v>
                </c:pt>
                <c:pt idx="208">
                  <c:v>165.37017031974253</c:v>
                </c:pt>
                <c:pt idx="209">
                  <c:v>166.16521180922842</c:v>
                </c:pt>
                <c:pt idx="210">
                  <c:v>166.96025329871432</c:v>
                </c:pt>
                <c:pt idx="211">
                  <c:v>167.75529478820025</c:v>
                </c:pt>
                <c:pt idx="212">
                  <c:v>168.55033627768614</c:v>
                </c:pt>
                <c:pt idx="213">
                  <c:v>169.34537776717207</c:v>
                </c:pt>
                <c:pt idx="214">
                  <c:v>170.14041925665796</c:v>
                </c:pt>
                <c:pt idx="215">
                  <c:v>170.93546074614389</c:v>
                </c:pt>
                <c:pt idx="216">
                  <c:v>171.73050223562979</c:v>
                </c:pt>
                <c:pt idx="217">
                  <c:v>172.52554372511571</c:v>
                </c:pt>
                <c:pt idx="218">
                  <c:v>173.32058521460161</c:v>
                </c:pt>
                <c:pt idx="219">
                  <c:v>174.11562670408753</c:v>
                </c:pt>
                <c:pt idx="220">
                  <c:v>174.91066819357343</c:v>
                </c:pt>
                <c:pt idx="221">
                  <c:v>175.70570968305935</c:v>
                </c:pt>
                <c:pt idx="222">
                  <c:v>176.50075117254525</c:v>
                </c:pt>
                <c:pt idx="223">
                  <c:v>177.29579266203115</c:v>
                </c:pt>
                <c:pt idx="224">
                  <c:v>178.09083415151707</c:v>
                </c:pt>
                <c:pt idx="225">
                  <c:v>178.88587564100297</c:v>
                </c:pt>
                <c:pt idx="226">
                  <c:v>179.68091713048889</c:v>
                </c:pt>
                <c:pt idx="227">
                  <c:v>180.47595861997479</c:v>
                </c:pt>
                <c:pt idx="228">
                  <c:v>181.27100010946072</c:v>
                </c:pt>
                <c:pt idx="229">
                  <c:v>182.06604159894661</c:v>
                </c:pt>
                <c:pt idx="230">
                  <c:v>182.86108308843254</c:v>
                </c:pt>
                <c:pt idx="231">
                  <c:v>183.65612457791843</c:v>
                </c:pt>
                <c:pt idx="232">
                  <c:v>184.45116606740436</c:v>
                </c:pt>
                <c:pt idx="233">
                  <c:v>185.24620755689025</c:v>
                </c:pt>
                <c:pt idx="234">
                  <c:v>186.04124904637618</c:v>
                </c:pt>
                <c:pt idx="235">
                  <c:v>186.83629053586208</c:v>
                </c:pt>
                <c:pt idx="236">
                  <c:v>187.63133202534797</c:v>
                </c:pt>
                <c:pt idx="237">
                  <c:v>188.4263735148339</c:v>
                </c:pt>
                <c:pt idx="238">
                  <c:v>189.22141500431979</c:v>
                </c:pt>
                <c:pt idx="239">
                  <c:v>190.01645649380572</c:v>
                </c:pt>
                <c:pt idx="240">
                  <c:v>190.81149798329162</c:v>
                </c:pt>
                <c:pt idx="241">
                  <c:v>191.60653947277754</c:v>
                </c:pt>
                <c:pt idx="242">
                  <c:v>192.40158096226344</c:v>
                </c:pt>
                <c:pt idx="243">
                  <c:v>193.19662245174936</c:v>
                </c:pt>
                <c:pt idx="244">
                  <c:v>193.99166394123526</c:v>
                </c:pt>
                <c:pt idx="245">
                  <c:v>194.78670543072118</c:v>
                </c:pt>
                <c:pt idx="246">
                  <c:v>195.58174692020708</c:v>
                </c:pt>
                <c:pt idx="247">
                  <c:v>196.37678840969298</c:v>
                </c:pt>
                <c:pt idx="248">
                  <c:v>197.1718298991789</c:v>
                </c:pt>
                <c:pt idx="249">
                  <c:v>197.9668713886648</c:v>
                </c:pt>
                <c:pt idx="250">
                  <c:v>198.76191287815072</c:v>
                </c:pt>
                <c:pt idx="251">
                  <c:v>199.55695436763662</c:v>
                </c:pt>
                <c:pt idx="252">
                  <c:v>200.35199585712255</c:v>
                </c:pt>
                <c:pt idx="253">
                  <c:v>201.14703734660844</c:v>
                </c:pt>
                <c:pt idx="254">
                  <c:v>201.94207883609437</c:v>
                </c:pt>
                <c:pt idx="255">
                  <c:v>202.73712032558026</c:v>
                </c:pt>
                <c:pt idx="256">
                  <c:v>203.53216181506619</c:v>
                </c:pt>
                <c:pt idx="257">
                  <c:v>204.32720330455209</c:v>
                </c:pt>
                <c:pt idx="258">
                  <c:v>205.12224479403801</c:v>
                </c:pt>
                <c:pt idx="259">
                  <c:v>205.91728628352391</c:v>
                </c:pt>
                <c:pt idx="260">
                  <c:v>206.7123277730098</c:v>
                </c:pt>
                <c:pt idx="261">
                  <c:v>207.50736926249573</c:v>
                </c:pt>
                <c:pt idx="262">
                  <c:v>208.30241075198163</c:v>
                </c:pt>
                <c:pt idx="263">
                  <c:v>209.09745224146755</c:v>
                </c:pt>
                <c:pt idx="264">
                  <c:v>209.89249373095345</c:v>
                </c:pt>
                <c:pt idx="265">
                  <c:v>210.68753522043937</c:v>
                </c:pt>
                <c:pt idx="266">
                  <c:v>211.48257670992527</c:v>
                </c:pt>
                <c:pt idx="267">
                  <c:v>212.27761819941119</c:v>
                </c:pt>
                <c:pt idx="268">
                  <c:v>213.07265968889709</c:v>
                </c:pt>
                <c:pt idx="269">
                  <c:v>213.86770117838302</c:v>
                </c:pt>
                <c:pt idx="270">
                  <c:v>214.66274266786891</c:v>
                </c:pt>
                <c:pt idx="271">
                  <c:v>215.45778415735484</c:v>
                </c:pt>
                <c:pt idx="272">
                  <c:v>216.25282564684073</c:v>
                </c:pt>
                <c:pt idx="273">
                  <c:v>217.04786713632663</c:v>
                </c:pt>
                <c:pt idx="274">
                  <c:v>217.84290862581256</c:v>
                </c:pt>
                <c:pt idx="275">
                  <c:v>218.63795011529845</c:v>
                </c:pt>
                <c:pt idx="276">
                  <c:v>219.43299160478438</c:v>
                </c:pt>
                <c:pt idx="277">
                  <c:v>220.22803309427027</c:v>
                </c:pt>
                <c:pt idx="278">
                  <c:v>221.0230745837562</c:v>
                </c:pt>
                <c:pt idx="279">
                  <c:v>221.81811607324209</c:v>
                </c:pt>
                <c:pt idx="280">
                  <c:v>222.61315756272802</c:v>
                </c:pt>
                <c:pt idx="281">
                  <c:v>223.40819905221392</c:v>
                </c:pt>
                <c:pt idx="282">
                  <c:v>224.20324054169984</c:v>
                </c:pt>
                <c:pt idx="283">
                  <c:v>224.99828203118574</c:v>
                </c:pt>
                <c:pt idx="284">
                  <c:v>225.79332352067166</c:v>
                </c:pt>
                <c:pt idx="285">
                  <c:v>226.58836501015756</c:v>
                </c:pt>
                <c:pt idx="286">
                  <c:v>227.38340649964346</c:v>
                </c:pt>
                <c:pt idx="287">
                  <c:v>228.17844798912938</c:v>
                </c:pt>
                <c:pt idx="288">
                  <c:v>228.97348947861528</c:v>
                </c:pt>
                <c:pt idx="289">
                  <c:v>229.7685309681012</c:v>
                </c:pt>
                <c:pt idx="290">
                  <c:v>230.5635724575871</c:v>
                </c:pt>
                <c:pt idx="291">
                  <c:v>231.35861394707302</c:v>
                </c:pt>
                <c:pt idx="292">
                  <c:v>232.15365543655892</c:v>
                </c:pt>
                <c:pt idx="293">
                  <c:v>232.94869692604485</c:v>
                </c:pt>
                <c:pt idx="294">
                  <c:v>233.74373841553074</c:v>
                </c:pt>
                <c:pt idx="295">
                  <c:v>234.53877990501667</c:v>
                </c:pt>
                <c:pt idx="296">
                  <c:v>235.33382139450256</c:v>
                </c:pt>
                <c:pt idx="297">
                  <c:v>236.12886288398846</c:v>
                </c:pt>
                <c:pt idx="298">
                  <c:v>236.92390437347439</c:v>
                </c:pt>
                <c:pt idx="299">
                  <c:v>237.71894586296028</c:v>
                </c:pt>
                <c:pt idx="300">
                  <c:v>238.51398735244621</c:v>
                </c:pt>
                <c:pt idx="301">
                  <c:v>239.3090288419321</c:v>
                </c:pt>
                <c:pt idx="302">
                  <c:v>240.10407033141803</c:v>
                </c:pt>
                <c:pt idx="303">
                  <c:v>240.89911182090393</c:v>
                </c:pt>
                <c:pt idx="304">
                  <c:v>241.69415331038985</c:v>
                </c:pt>
                <c:pt idx="305">
                  <c:v>242.48919479987575</c:v>
                </c:pt>
                <c:pt idx="306">
                  <c:v>243.28423628936167</c:v>
                </c:pt>
                <c:pt idx="307">
                  <c:v>244.07927777884757</c:v>
                </c:pt>
                <c:pt idx="308">
                  <c:v>244.87431926833349</c:v>
                </c:pt>
                <c:pt idx="309">
                  <c:v>245.66936075781939</c:v>
                </c:pt>
                <c:pt idx="310">
                  <c:v>246.46440224730529</c:v>
                </c:pt>
                <c:pt idx="311">
                  <c:v>247.25944373679121</c:v>
                </c:pt>
                <c:pt idx="312">
                  <c:v>248.05448522627711</c:v>
                </c:pt>
                <c:pt idx="313">
                  <c:v>248.84952671576303</c:v>
                </c:pt>
                <c:pt idx="314">
                  <c:v>249.64456820524893</c:v>
                </c:pt>
                <c:pt idx="315">
                  <c:v>250.43960969473486</c:v>
                </c:pt>
                <c:pt idx="316">
                  <c:v>251.23465118422075</c:v>
                </c:pt>
                <c:pt idx="317">
                  <c:v>252.02969267370668</c:v>
                </c:pt>
                <c:pt idx="318">
                  <c:v>252.82473416319257</c:v>
                </c:pt>
                <c:pt idx="319">
                  <c:v>253.6197756526785</c:v>
                </c:pt>
                <c:pt idx="320">
                  <c:v>254.4148171421644</c:v>
                </c:pt>
                <c:pt idx="321">
                  <c:v>255.20985863165032</c:v>
                </c:pt>
                <c:pt idx="322">
                  <c:v>256.00490012113619</c:v>
                </c:pt>
                <c:pt idx="323">
                  <c:v>256.79994161062211</c:v>
                </c:pt>
                <c:pt idx="324">
                  <c:v>257.59498310010804</c:v>
                </c:pt>
                <c:pt idx="325">
                  <c:v>258.39002458959396</c:v>
                </c:pt>
                <c:pt idx="326">
                  <c:v>259.18506607907983</c:v>
                </c:pt>
                <c:pt idx="327">
                  <c:v>259.98010756856576</c:v>
                </c:pt>
                <c:pt idx="328">
                  <c:v>260.77514905805168</c:v>
                </c:pt>
                <c:pt idx="329">
                  <c:v>261.57019054753761</c:v>
                </c:pt>
                <c:pt idx="330">
                  <c:v>262.36523203702347</c:v>
                </c:pt>
                <c:pt idx="331">
                  <c:v>263.1602735265094</c:v>
                </c:pt>
                <c:pt idx="332">
                  <c:v>263.95531501599532</c:v>
                </c:pt>
                <c:pt idx="333">
                  <c:v>264.75035650548125</c:v>
                </c:pt>
                <c:pt idx="334">
                  <c:v>265.54539799496712</c:v>
                </c:pt>
                <c:pt idx="335">
                  <c:v>266.34043948445304</c:v>
                </c:pt>
                <c:pt idx="336">
                  <c:v>267.13548097393897</c:v>
                </c:pt>
                <c:pt idx="337">
                  <c:v>267.93052246342484</c:v>
                </c:pt>
                <c:pt idx="338">
                  <c:v>268.72556395291076</c:v>
                </c:pt>
                <c:pt idx="339">
                  <c:v>269.52060544239669</c:v>
                </c:pt>
                <c:pt idx="340">
                  <c:v>270.31564693188261</c:v>
                </c:pt>
                <c:pt idx="341">
                  <c:v>271.11068842136848</c:v>
                </c:pt>
                <c:pt idx="342">
                  <c:v>271.9057299108544</c:v>
                </c:pt>
                <c:pt idx="343">
                  <c:v>272.70077140034033</c:v>
                </c:pt>
                <c:pt idx="344">
                  <c:v>273.49581288982625</c:v>
                </c:pt>
                <c:pt idx="345">
                  <c:v>274.29085437931212</c:v>
                </c:pt>
                <c:pt idx="346">
                  <c:v>275.08589586879805</c:v>
                </c:pt>
                <c:pt idx="347">
                  <c:v>275.88093735828397</c:v>
                </c:pt>
                <c:pt idx="348">
                  <c:v>276.67597884776984</c:v>
                </c:pt>
                <c:pt idx="349">
                  <c:v>277.47102033725577</c:v>
                </c:pt>
                <c:pt idx="350">
                  <c:v>278.26606182674169</c:v>
                </c:pt>
                <c:pt idx="351">
                  <c:v>279.06110331622762</c:v>
                </c:pt>
                <c:pt idx="352">
                  <c:v>279.85614480571348</c:v>
                </c:pt>
                <c:pt idx="353">
                  <c:v>280.65118629519941</c:v>
                </c:pt>
                <c:pt idx="354">
                  <c:v>281.44622778468533</c:v>
                </c:pt>
                <c:pt idx="355">
                  <c:v>282.24126927417126</c:v>
                </c:pt>
                <c:pt idx="356">
                  <c:v>283.03631076365713</c:v>
                </c:pt>
                <c:pt idx="357">
                  <c:v>283.83135225314305</c:v>
                </c:pt>
                <c:pt idx="358">
                  <c:v>284.62639374262898</c:v>
                </c:pt>
                <c:pt idx="359">
                  <c:v>285.4214352321149</c:v>
                </c:pt>
                <c:pt idx="360">
                  <c:v>286.21647672160077</c:v>
                </c:pt>
                <c:pt idx="361">
                  <c:v>287.0115182110867</c:v>
                </c:pt>
                <c:pt idx="362">
                  <c:v>287.80655970057262</c:v>
                </c:pt>
                <c:pt idx="363">
                  <c:v>288.60160119005849</c:v>
                </c:pt>
                <c:pt idx="364">
                  <c:v>289.39664267954441</c:v>
                </c:pt>
                <c:pt idx="365">
                  <c:v>290.19168416903034</c:v>
                </c:pt>
                <c:pt idx="366">
                  <c:v>290.98672565851626</c:v>
                </c:pt>
                <c:pt idx="367">
                  <c:v>291.78176714800213</c:v>
                </c:pt>
                <c:pt idx="368">
                  <c:v>292.57680863748806</c:v>
                </c:pt>
                <c:pt idx="369">
                  <c:v>293.37185012697398</c:v>
                </c:pt>
                <c:pt idx="370">
                  <c:v>294.16689161645991</c:v>
                </c:pt>
                <c:pt idx="371">
                  <c:v>294.96193310594577</c:v>
                </c:pt>
                <c:pt idx="372">
                  <c:v>295.7569745954317</c:v>
                </c:pt>
                <c:pt idx="373">
                  <c:v>296.55201608491762</c:v>
                </c:pt>
                <c:pt idx="374">
                  <c:v>297.34705757440349</c:v>
                </c:pt>
                <c:pt idx="375">
                  <c:v>298.14209906388942</c:v>
                </c:pt>
                <c:pt idx="376">
                  <c:v>298.93714055337534</c:v>
                </c:pt>
                <c:pt idx="377">
                  <c:v>299.73218204286127</c:v>
                </c:pt>
                <c:pt idx="378">
                  <c:v>300.52722353234714</c:v>
                </c:pt>
                <c:pt idx="379">
                  <c:v>301.32226502183306</c:v>
                </c:pt>
                <c:pt idx="380">
                  <c:v>302.11730651131899</c:v>
                </c:pt>
                <c:pt idx="381">
                  <c:v>302.91234800080491</c:v>
                </c:pt>
                <c:pt idx="382">
                  <c:v>303.70738949029078</c:v>
                </c:pt>
                <c:pt idx="383">
                  <c:v>304.5024309797767</c:v>
                </c:pt>
                <c:pt idx="384">
                  <c:v>305.29747246926263</c:v>
                </c:pt>
                <c:pt idx="385">
                  <c:v>306.0925139587485</c:v>
                </c:pt>
                <c:pt idx="386">
                  <c:v>306.88755544823442</c:v>
                </c:pt>
                <c:pt idx="387">
                  <c:v>307.68259693772035</c:v>
                </c:pt>
                <c:pt idx="388">
                  <c:v>308.47763842720627</c:v>
                </c:pt>
                <c:pt idx="389">
                  <c:v>309.27267991669214</c:v>
                </c:pt>
                <c:pt idx="390">
                  <c:v>310.06772140617807</c:v>
                </c:pt>
                <c:pt idx="391">
                  <c:v>310.86276289566399</c:v>
                </c:pt>
                <c:pt idx="392">
                  <c:v>311.65780438514992</c:v>
                </c:pt>
                <c:pt idx="393">
                  <c:v>312.45284587463578</c:v>
                </c:pt>
                <c:pt idx="394">
                  <c:v>313.24788736412171</c:v>
                </c:pt>
                <c:pt idx="395">
                  <c:v>314.04292885360763</c:v>
                </c:pt>
                <c:pt idx="396">
                  <c:v>314.83797034309356</c:v>
                </c:pt>
                <c:pt idx="397">
                  <c:v>315.63301183257943</c:v>
                </c:pt>
                <c:pt idx="398">
                  <c:v>316.42805332206535</c:v>
                </c:pt>
                <c:pt idx="399">
                  <c:v>317.22309481155128</c:v>
                </c:pt>
                <c:pt idx="400">
                  <c:v>318.01813630103715</c:v>
                </c:pt>
                <c:pt idx="401">
                  <c:v>318.81317779052307</c:v>
                </c:pt>
                <c:pt idx="402">
                  <c:v>319.608219280009</c:v>
                </c:pt>
                <c:pt idx="403">
                  <c:v>320.40326076949492</c:v>
                </c:pt>
                <c:pt idx="404">
                  <c:v>321.19830225898079</c:v>
                </c:pt>
                <c:pt idx="405">
                  <c:v>321.99334374846671</c:v>
                </c:pt>
                <c:pt idx="406">
                  <c:v>322.78838523795264</c:v>
                </c:pt>
                <c:pt idx="407">
                  <c:v>323.58342672743856</c:v>
                </c:pt>
                <c:pt idx="408">
                  <c:v>324.37846821692443</c:v>
                </c:pt>
                <c:pt idx="409">
                  <c:v>325.17350970641036</c:v>
                </c:pt>
                <c:pt idx="410">
                  <c:v>325.96855119589628</c:v>
                </c:pt>
                <c:pt idx="411">
                  <c:v>326.76359268538215</c:v>
                </c:pt>
                <c:pt idx="412">
                  <c:v>327.55863417486808</c:v>
                </c:pt>
                <c:pt idx="413">
                  <c:v>328.353675664354</c:v>
                </c:pt>
                <c:pt idx="414">
                  <c:v>329.14871715383993</c:v>
                </c:pt>
                <c:pt idx="415">
                  <c:v>329.94375864332579</c:v>
                </c:pt>
                <c:pt idx="416">
                  <c:v>330.73880013281172</c:v>
                </c:pt>
                <c:pt idx="417">
                  <c:v>331.53384162229764</c:v>
                </c:pt>
                <c:pt idx="418">
                  <c:v>332.32888311178357</c:v>
                </c:pt>
                <c:pt idx="419">
                  <c:v>333.12392460126944</c:v>
                </c:pt>
                <c:pt idx="420">
                  <c:v>333.91896609075536</c:v>
                </c:pt>
                <c:pt idx="421">
                  <c:v>334.71400758024129</c:v>
                </c:pt>
                <c:pt idx="422">
                  <c:v>335.50904906972715</c:v>
                </c:pt>
                <c:pt idx="423">
                  <c:v>336.30409055921308</c:v>
                </c:pt>
                <c:pt idx="424">
                  <c:v>337.099132048699</c:v>
                </c:pt>
                <c:pt idx="425">
                  <c:v>337.89417353818493</c:v>
                </c:pt>
                <c:pt idx="426">
                  <c:v>338.6892150276708</c:v>
                </c:pt>
                <c:pt idx="427">
                  <c:v>339.48425651715672</c:v>
                </c:pt>
                <c:pt idx="428">
                  <c:v>340.27929800664265</c:v>
                </c:pt>
                <c:pt idx="429">
                  <c:v>341.07433949612857</c:v>
                </c:pt>
                <c:pt idx="430">
                  <c:v>341.86938098561444</c:v>
                </c:pt>
                <c:pt idx="431">
                  <c:v>342.66442247510037</c:v>
                </c:pt>
                <c:pt idx="432">
                  <c:v>343.45946396458629</c:v>
                </c:pt>
                <c:pt idx="433">
                  <c:v>344.25450545407222</c:v>
                </c:pt>
                <c:pt idx="434">
                  <c:v>345.04954694355808</c:v>
                </c:pt>
                <c:pt idx="435">
                  <c:v>345.84458843304401</c:v>
                </c:pt>
                <c:pt idx="436">
                  <c:v>346.63962992252993</c:v>
                </c:pt>
                <c:pt idx="437">
                  <c:v>347.4346714120158</c:v>
                </c:pt>
                <c:pt idx="438">
                  <c:v>348.22971290150173</c:v>
                </c:pt>
                <c:pt idx="439">
                  <c:v>349.02475439098765</c:v>
                </c:pt>
                <c:pt idx="440">
                  <c:v>349.81979588047358</c:v>
                </c:pt>
                <c:pt idx="441">
                  <c:v>350.61483736995945</c:v>
                </c:pt>
                <c:pt idx="442">
                  <c:v>351.40987885944537</c:v>
                </c:pt>
                <c:pt idx="443">
                  <c:v>352.2049203489313</c:v>
                </c:pt>
                <c:pt idx="444">
                  <c:v>352.99996183841722</c:v>
                </c:pt>
                <c:pt idx="445">
                  <c:v>353.79500332790309</c:v>
                </c:pt>
                <c:pt idx="446">
                  <c:v>354.59004481738901</c:v>
                </c:pt>
                <c:pt idx="447">
                  <c:v>355.38508630687494</c:v>
                </c:pt>
                <c:pt idx="448">
                  <c:v>356.18012779636081</c:v>
                </c:pt>
                <c:pt idx="449">
                  <c:v>356.97516928584673</c:v>
                </c:pt>
                <c:pt idx="450">
                  <c:v>357.77021077533266</c:v>
                </c:pt>
                <c:pt idx="451">
                  <c:v>358.56525226481858</c:v>
                </c:pt>
                <c:pt idx="452">
                  <c:v>359.36029375430445</c:v>
                </c:pt>
                <c:pt idx="453">
                  <c:v>360.15533524379038</c:v>
                </c:pt>
                <c:pt idx="454">
                  <c:v>360.9503767332763</c:v>
                </c:pt>
                <c:pt idx="455">
                  <c:v>361.74541822276223</c:v>
                </c:pt>
                <c:pt idx="456">
                  <c:v>362.54045971224809</c:v>
                </c:pt>
                <c:pt idx="457">
                  <c:v>363.33550120173402</c:v>
                </c:pt>
                <c:pt idx="458">
                  <c:v>364.13054269121994</c:v>
                </c:pt>
                <c:pt idx="459">
                  <c:v>364.92558418070587</c:v>
                </c:pt>
                <c:pt idx="460">
                  <c:v>365.72062567019174</c:v>
                </c:pt>
                <c:pt idx="461">
                  <c:v>366.51566715967766</c:v>
                </c:pt>
                <c:pt idx="462">
                  <c:v>367.31070864916359</c:v>
                </c:pt>
                <c:pt idx="463">
                  <c:v>368.10575013864946</c:v>
                </c:pt>
                <c:pt idx="464">
                  <c:v>368.90079162813538</c:v>
                </c:pt>
                <c:pt idx="465">
                  <c:v>369.69583311762131</c:v>
                </c:pt>
                <c:pt idx="466">
                  <c:v>370.49087460710723</c:v>
                </c:pt>
                <c:pt idx="467">
                  <c:v>371.2859160965931</c:v>
                </c:pt>
                <c:pt idx="468">
                  <c:v>372.08095758607902</c:v>
                </c:pt>
                <c:pt idx="469">
                  <c:v>372.87599907556495</c:v>
                </c:pt>
                <c:pt idx="470">
                  <c:v>373.67104056505087</c:v>
                </c:pt>
                <c:pt idx="471">
                  <c:v>374.46608205453674</c:v>
                </c:pt>
                <c:pt idx="472">
                  <c:v>375.26112354402267</c:v>
                </c:pt>
                <c:pt idx="473">
                  <c:v>376.05616503350859</c:v>
                </c:pt>
                <c:pt idx="474">
                  <c:v>376.85120652299446</c:v>
                </c:pt>
                <c:pt idx="475">
                  <c:v>377.64624801248038</c:v>
                </c:pt>
                <c:pt idx="476">
                  <c:v>378.44128950196631</c:v>
                </c:pt>
                <c:pt idx="477">
                  <c:v>379.23633099145223</c:v>
                </c:pt>
                <c:pt idx="478">
                  <c:v>380.0313724809381</c:v>
                </c:pt>
                <c:pt idx="479">
                  <c:v>380.82641397042403</c:v>
                </c:pt>
                <c:pt idx="480">
                  <c:v>381.62145545990995</c:v>
                </c:pt>
                <c:pt idx="481">
                  <c:v>382.41649694939588</c:v>
                </c:pt>
                <c:pt idx="482">
                  <c:v>383.21153843888175</c:v>
                </c:pt>
                <c:pt idx="483">
                  <c:v>384.00657992836767</c:v>
                </c:pt>
                <c:pt idx="484">
                  <c:v>384.8016214178536</c:v>
                </c:pt>
                <c:pt idx="485">
                  <c:v>385.59666290733946</c:v>
                </c:pt>
                <c:pt idx="486">
                  <c:v>386.39170439682539</c:v>
                </c:pt>
                <c:pt idx="487">
                  <c:v>387.18674588631131</c:v>
                </c:pt>
                <c:pt idx="488">
                  <c:v>387.98178737579724</c:v>
                </c:pt>
                <c:pt idx="489">
                  <c:v>388.77682886528311</c:v>
                </c:pt>
                <c:pt idx="490">
                  <c:v>389.57187035476903</c:v>
                </c:pt>
                <c:pt idx="491">
                  <c:v>390.36691184425496</c:v>
                </c:pt>
                <c:pt idx="492">
                  <c:v>391.16195333374088</c:v>
                </c:pt>
                <c:pt idx="493">
                  <c:v>391.95699482322675</c:v>
                </c:pt>
                <c:pt idx="494">
                  <c:v>392.75203631271268</c:v>
                </c:pt>
                <c:pt idx="495">
                  <c:v>393.5470778021986</c:v>
                </c:pt>
                <c:pt idx="496">
                  <c:v>394.34211929168453</c:v>
                </c:pt>
                <c:pt idx="497">
                  <c:v>395.13716078117039</c:v>
                </c:pt>
                <c:pt idx="498">
                  <c:v>395.93220227065632</c:v>
                </c:pt>
                <c:pt idx="499">
                  <c:v>396.72724376014224</c:v>
                </c:pt>
                <c:pt idx="500">
                  <c:v>397.52228524962811</c:v>
                </c:pt>
                <c:pt idx="501">
                  <c:v>398.31732673911404</c:v>
                </c:pt>
                <c:pt idx="502">
                  <c:v>399.11236822859996</c:v>
                </c:pt>
                <c:pt idx="503">
                  <c:v>399.90740971808589</c:v>
                </c:pt>
                <c:pt idx="504">
                  <c:v>400.70245120757176</c:v>
                </c:pt>
                <c:pt idx="505">
                  <c:v>401.49749269705768</c:v>
                </c:pt>
                <c:pt idx="506">
                  <c:v>402.29253418654361</c:v>
                </c:pt>
                <c:pt idx="507">
                  <c:v>403.08757567602953</c:v>
                </c:pt>
                <c:pt idx="508">
                  <c:v>403.8826171655154</c:v>
                </c:pt>
                <c:pt idx="509">
                  <c:v>404.67765865500132</c:v>
                </c:pt>
                <c:pt idx="510">
                  <c:v>405.47270014448725</c:v>
                </c:pt>
                <c:pt idx="511">
                  <c:v>406.26774163397312</c:v>
                </c:pt>
                <c:pt idx="512">
                  <c:v>407.06278312345904</c:v>
                </c:pt>
                <c:pt idx="513">
                  <c:v>407.85782461294497</c:v>
                </c:pt>
                <c:pt idx="514">
                  <c:v>408.65286610243089</c:v>
                </c:pt>
                <c:pt idx="515">
                  <c:v>409.44790759191676</c:v>
                </c:pt>
                <c:pt idx="516">
                  <c:v>410.24294908140268</c:v>
                </c:pt>
                <c:pt idx="517">
                  <c:v>411.03799057088861</c:v>
                </c:pt>
                <c:pt idx="518">
                  <c:v>411.83303206037453</c:v>
                </c:pt>
                <c:pt idx="519">
                  <c:v>412.6280735498604</c:v>
                </c:pt>
                <c:pt idx="520">
                  <c:v>413.42311503934633</c:v>
                </c:pt>
                <c:pt idx="521">
                  <c:v>414.21815652883225</c:v>
                </c:pt>
                <c:pt idx="522">
                  <c:v>415.01319801831818</c:v>
                </c:pt>
                <c:pt idx="523">
                  <c:v>415.80823950780405</c:v>
                </c:pt>
                <c:pt idx="524">
                  <c:v>416.60328099728997</c:v>
                </c:pt>
                <c:pt idx="525">
                  <c:v>417.3983224867759</c:v>
                </c:pt>
                <c:pt idx="526">
                  <c:v>418.19336397626176</c:v>
                </c:pt>
                <c:pt idx="527">
                  <c:v>418.98840546574769</c:v>
                </c:pt>
                <c:pt idx="528">
                  <c:v>419.78344695523361</c:v>
                </c:pt>
                <c:pt idx="529">
                  <c:v>420.57848844471954</c:v>
                </c:pt>
                <c:pt idx="530">
                  <c:v>421.37352993420541</c:v>
                </c:pt>
                <c:pt idx="531">
                  <c:v>422.16857142369133</c:v>
                </c:pt>
                <c:pt idx="532">
                  <c:v>422.96361291317726</c:v>
                </c:pt>
                <c:pt idx="533">
                  <c:v>423.75865440266318</c:v>
                </c:pt>
                <c:pt idx="534">
                  <c:v>424.55369589214905</c:v>
                </c:pt>
                <c:pt idx="535">
                  <c:v>425.34873738163498</c:v>
                </c:pt>
                <c:pt idx="536">
                  <c:v>426.1437788711209</c:v>
                </c:pt>
                <c:pt idx="537">
                  <c:v>426.93882036060677</c:v>
                </c:pt>
                <c:pt idx="538">
                  <c:v>427.73386185009269</c:v>
                </c:pt>
                <c:pt idx="539">
                  <c:v>428.52890333957862</c:v>
                </c:pt>
                <c:pt idx="540">
                  <c:v>429.32394482906454</c:v>
                </c:pt>
                <c:pt idx="541">
                  <c:v>430.11898631855041</c:v>
                </c:pt>
                <c:pt idx="542">
                  <c:v>430.91402780803634</c:v>
                </c:pt>
                <c:pt idx="543">
                  <c:v>431.70906929752226</c:v>
                </c:pt>
                <c:pt idx="544">
                  <c:v>432.50411078700819</c:v>
                </c:pt>
                <c:pt idx="545">
                  <c:v>433.29915227649406</c:v>
                </c:pt>
                <c:pt idx="546">
                  <c:v>434.09419376597998</c:v>
                </c:pt>
                <c:pt idx="547">
                  <c:v>434.88923525546591</c:v>
                </c:pt>
                <c:pt idx="548">
                  <c:v>435.68427674495177</c:v>
                </c:pt>
                <c:pt idx="549">
                  <c:v>436.4793182344377</c:v>
                </c:pt>
                <c:pt idx="550">
                  <c:v>437.27435972392362</c:v>
                </c:pt>
                <c:pt idx="551">
                  <c:v>438.06940121340955</c:v>
                </c:pt>
                <c:pt idx="552">
                  <c:v>438.86444270289542</c:v>
                </c:pt>
                <c:pt idx="553">
                  <c:v>439.65948419238134</c:v>
                </c:pt>
                <c:pt idx="554">
                  <c:v>440.45452568186727</c:v>
                </c:pt>
                <c:pt idx="555">
                  <c:v>441.24956717135319</c:v>
                </c:pt>
                <c:pt idx="556">
                  <c:v>442.04460866083906</c:v>
                </c:pt>
                <c:pt idx="557">
                  <c:v>442.83965015032499</c:v>
                </c:pt>
                <c:pt idx="558">
                  <c:v>443.63469163981091</c:v>
                </c:pt>
                <c:pt idx="559">
                  <c:v>444.42973312929684</c:v>
                </c:pt>
                <c:pt idx="560">
                  <c:v>445.2247746187827</c:v>
                </c:pt>
                <c:pt idx="561">
                  <c:v>446.01981610826863</c:v>
                </c:pt>
                <c:pt idx="562">
                  <c:v>446.81485759775455</c:v>
                </c:pt>
                <c:pt idx="563">
                  <c:v>447.60989908724042</c:v>
                </c:pt>
                <c:pt idx="564">
                  <c:v>448.40494057672635</c:v>
                </c:pt>
                <c:pt idx="565">
                  <c:v>449.19998206621227</c:v>
                </c:pt>
                <c:pt idx="566">
                  <c:v>449.9950235556982</c:v>
                </c:pt>
                <c:pt idx="567">
                  <c:v>450.79006504518406</c:v>
                </c:pt>
                <c:pt idx="568">
                  <c:v>451.58510653466999</c:v>
                </c:pt>
                <c:pt idx="569">
                  <c:v>452.38014802415591</c:v>
                </c:pt>
                <c:pt idx="570">
                  <c:v>453.17518951364184</c:v>
                </c:pt>
                <c:pt idx="571">
                  <c:v>453.97023100312771</c:v>
                </c:pt>
                <c:pt idx="572">
                  <c:v>454.76527249261363</c:v>
                </c:pt>
                <c:pt idx="573">
                  <c:v>455.56031398209956</c:v>
                </c:pt>
                <c:pt idx="574">
                  <c:v>456.35535547158543</c:v>
                </c:pt>
                <c:pt idx="575">
                  <c:v>457.15039696107135</c:v>
                </c:pt>
                <c:pt idx="576">
                  <c:v>457.94543845055728</c:v>
                </c:pt>
                <c:pt idx="577">
                  <c:v>458.7404799400432</c:v>
                </c:pt>
                <c:pt idx="578">
                  <c:v>459.53552142952907</c:v>
                </c:pt>
                <c:pt idx="579">
                  <c:v>460.33056291901499</c:v>
                </c:pt>
                <c:pt idx="580">
                  <c:v>461.12560440850092</c:v>
                </c:pt>
                <c:pt idx="581">
                  <c:v>461.92064589798684</c:v>
                </c:pt>
                <c:pt idx="582">
                  <c:v>462.71568738747271</c:v>
                </c:pt>
                <c:pt idx="583">
                  <c:v>463.51072887695864</c:v>
                </c:pt>
                <c:pt idx="584">
                  <c:v>464.30577036644456</c:v>
                </c:pt>
                <c:pt idx="585">
                  <c:v>465.10081185593043</c:v>
                </c:pt>
                <c:pt idx="586">
                  <c:v>465.89585334541636</c:v>
                </c:pt>
                <c:pt idx="587">
                  <c:v>466.69089483490228</c:v>
                </c:pt>
                <c:pt idx="588">
                  <c:v>467.48593632438821</c:v>
                </c:pt>
                <c:pt idx="589">
                  <c:v>468.28097781387407</c:v>
                </c:pt>
                <c:pt idx="590">
                  <c:v>469.07601930336</c:v>
                </c:pt>
                <c:pt idx="591">
                  <c:v>469.87106079284592</c:v>
                </c:pt>
                <c:pt idx="592">
                  <c:v>470.66610228233185</c:v>
                </c:pt>
                <c:pt idx="593">
                  <c:v>471.46114377181772</c:v>
                </c:pt>
                <c:pt idx="594">
                  <c:v>472.25618526130364</c:v>
                </c:pt>
                <c:pt idx="595">
                  <c:v>473.05122675078957</c:v>
                </c:pt>
                <c:pt idx="596">
                  <c:v>473.84626824027549</c:v>
                </c:pt>
                <c:pt idx="597">
                  <c:v>474.64130972976136</c:v>
                </c:pt>
                <c:pt idx="598">
                  <c:v>475.43635121924729</c:v>
                </c:pt>
                <c:pt idx="599">
                  <c:v>476.23139270873321</c:v>
                </c:pt>
                <c:pt idx="600">
                  <c:v>477.02643419821908</c:v>
                </c:pt>
                <c:pt idx="601">
                  <c:v>477.821475687705</c:v>
                </c:pt>
                <c:pt idx="602">
                  <c:v>478.61651717719093</c:v>
                </c:pt>
                <c:pt idx="603">
                  <c:v>479.41155866667685</c:v>
                </c:pt>
                <c:pt idx="604">
                  <c:v>480.20660015616272</c:v>
                </c:pt>
                <c:pt idx="605">
                  <c:v>481.00164164564865</c:v>
                </c:pt>
                <c:pt idx="606">
                  <c:v>481.79668313513457</c:v>
                </c:pt>
                <c:pt idx="607">
                  <c:v>482.5917246246205</c:v>
                </c:pt>
                <c:pt idx="608">
                  <c:v>483.38676611410636</c:v>
                </c:pt>
                <c:pt idx="609">
                  <c:v>484.18180760359229</c:v>
                </c:pt>
                <c:pt idx="610">
                  <c:v>484.97684909307821</c:v>
                </c:pt>
                <c:pt idx="611">
                  <c:v>485.77189058256408</c:v>
                </c:pt>
                <c:pt idx="612">
                  <c:v>486.56693207205001</c:v>
                </c:pt>
                <c:pt idx="613">
                  <c:v>487.36197356153593</c:v>
                </c:pt>
                <c:pt idx="614">
                  <c:v>488.15701505102186</c:v>
                </c:pt>
                <c:pt idx="615">
                  <c:v>488.95205654050773</c:v>
                </c:pt>
                <c:pt idx="616">
                  <c:v>489.74709802999365</c:v>
                </c:pt>
                <c:pt idx="617">
                  <c:v>490.54213951947958</c:v>
                </c:pt>
                <c:pt idx="618">
                  <c:v>491.3371810089655</c:v>
                </c:pt>
                <c:pt idx="619">
                  <c:v>492.13222249845137</c:v>
                </c:pt>
                <c:pt idx="620">
                  <c:v>492.92726398793729</c:v>
                </c:pt>
                <c:pt idx="621">
                  <c:v>493.72230547742322</c:v>
                </c:pt>
                <c:pt idx="622">
                  <c:v>494.51734696690914</c:v>
                </c:pt>
                <c:pt idx="623">
                  <c:v>495.31238845639501</c:v>
                </c:pt>
                <c:pt idx="624">
                  <c:v>496.10742994588094</c:v>
                </c:pt>
                <c:pt idx="625">
                  <c:v>496.90247143536686</c:v>
                </c:pt>
                <c:pt idx="626">
                  <c:v>497.69751292485273</c:v>
                </c:pt>
                <c:pt idx="627">
                  <c:v>498.49255441433866</c:v>
                </c:pt>
                <c:pt idx="628">
                  <c:v>499.28759590382458</c:v>
                </c:pt>
                <c:pt idx="629">
                  <c:v>500.08263739331051</c:v>
                </c:pt>
                <c:pt idx="630">
                  <c:v>500.87767888279637</c:v>
                </c:pt>
                <c:pt idx="631">
                  <c:v>501.6727203722823</c:v>
                </c:pt>
                <c:pt idx="632">
                  <c:v>502.46776186176822</c:v>
                </c:pt>
                <c:pt idx="633">
                  <c:v>503.26280335125415</c:v>
                </c:pt>
                <c:pt idx="634">
                  <c:v>504.05784484074002</c:v>
                </c:pt>
                <c:pt idx="635">
                  <c:v>504.85288633022594</c:v>
                </c:pt>
                <c:pt idx="636">
                  <c:v>505.64792781971187</c:v>
                </c:pt>
                <c:pt idx="637">
                  <c:v>506.44296930919774</c:v>
                </c:pt>
                <c:pt idx="638">
                  <c:v>507.23801079868366</c:v>
                </c:pt>
                <c:pt idx="639">
                  <c:v>508.03305228816959</c:v>
                </c:pt>
                <c:pt idx="640">
                  <c:v>508.82809377765551</c:v>
                </c:pt>
                <c:pt idx="641">
                  <c:v>509.62313526714138</c:v>
                </c:pt>
                <c:pt idx="642">
                  <c:v>510.4181767566273</c:v>
                </c:pt>
                <c:pt idx="643">
                  <c:v>511.21321824611323</c:v>
                </c:pt>
                <c:pt idx="644">
                  <c:v>512.00825973559915</c:v>
                </c:pt>
                <c:pt idx="645">
                  <c:v>512.80330122508508</c:v>
                </c:pt>
                <c:pt idx="646">
                  <c:v>513.598342714571</c:v>
                </c:pt>
                <c:pt idx="647">
                  <c:v>514.39338420405682</c:v>
                </c:pt>
                <c:pt idx="648">
                  <c:v>515.18842569354274</c:v>
                </c:pt>
                <c:pt idx="649">
                  <c:v>515.98346718302867</c:v>
                </c:pt>
                <c:pt idx="650">
                  <c:v>516.77850867251459</c:v>
                </c:pt>
                <c:pt idx="651">
                  <c:v>517.57355016200052</c:v>
                </c:pt>
                <c:pt idx="652">
                  <c:v>518.36859165148644</c:v>
                </c:pt>
                <c:pt idx="653">
                  <c:v>519.16363314097237</c:v>
                </c:pt>
                <c:pt idx="654">
                  <c:v>519.95867463045818</c:v>
                </c:pt>
                <c:pt idx="655">
                  <c:v>520.7537161199441</c:v>
                </c:pt>
                <c:pt idx="656">
                  <c:v>521.54875760943003</c:v>
                </c:pt>
                <c:pt idx="657">
                  <c:v>522.34379909891595</c:v>
                </c:pt>
                <c:pt idx="658">
                  <c:v>523.13884058840188</c:v>
                </c:pt>
                <c:pt idx="659">
                  <c:v>523.9338820778878</c:v>
                </c:pt>
                <c:pt idx="660">
                  <c:v>524.72892356737373</c:v>
                </c:pt>
                <c:pt idx="661">
                  <c:v>525.52396505685954</c:v>
                </c:pt>
                <c:pt idx="662">
                  <c:v>526.31900654634546</c:v>
                </c:pt>
                <c:pt idx="663">
                  <c:v>527.11404803583139</c:v>
                </c:pt>
                <c:pt idx="664">
                  <c:v>527.90908952531731</c:v>
                </c:pt>
                <c:pt idx="665">
                  <c:v>528.70413101480324</c:v>
                </c:pt>
                <c:pt idx="666">
                  <c:v>529.49917250428916</c:v>
                </c:pt>
                <c:pt idx="667">
                  <c:v>530.29421399377509</c:v>
                </c:pt>
                <c:pt idx="668">
                  <c:v>531.08925548326101</c:v>
                </c:pt>
                <c:pt idx="669">
                  <c:v>531.88429697274682</c:v>
                </c:pt>
                <c:pt idx="670">
                  <c:v>532.67933846223275</c:v>
                </c:pt>
                <c:pt idx="671">
                  <c:v>533.47437995171867</c:v>
                </c:pt>
                <c:pt idx="672">
                  <c:v>534.2694214412046</c:v>
                </c:pt>
                <c:pt idx="673">
                  <c:v>535.06446293069052</c:v>
                </c:pt>
                <c:pt idx="674">
                  <c:v>535.85950442017645</c:v>
                </c:pt>
                <c:pt idx="675">
                  <c:v>536.65454590966237</c:v>
                </c:pt>
                <c:pt idx="676">
                  <c:v>537.44958739914819</c:v>
                </c:pt>
                <c:pt idx="677">
                  <c:v>538.24462888863411</c:v>
                </c:pt>
                <c:pt idx="678">
                  <c:v>539.03967037812004</c:v>
                </c:pt>
                <c:pt idx="679">
                  <c:v>539.83471186760596</c:v>
                </c:pt>
                <c:pt idx="680">
                  <c:v>540.62975335709189</c:v>
                </c:pt>
                <c:pt idx="681">
                  <c:v>541.42479484657781</c:v>
                </c:pt>
                <c:pt idx="682">
                  <c:v>542.21983633606374</c:v>
                </c:pt>
                <c:pt idx="683">
                  <c:v>543.01487782554966</c:v>
                </c:pt>
                <c:pt idx="684">
                  <c:v>543.80991931503547</c:v>
                </c:pt>
                <c:pt idx="685">
                  <c:v>544.6049608045214</c:v>
                </c:pt>
                <c:pt idx="686">
                  <c:v>545.40000229400732</c:v>
                </c:pt>
                <c:pt idx="687">
                  <c:v>546.19504378349325</c:v>
                </c:pt>
                <c:pt idx="688">
                  <c:v>546.99008527297917</c:v>
                </c:pt>
                <c:pt idx="689">
                  <c:v>547.7851267624651</c:v>
                </c:pt>
                <c:pt idx="690">
                  <c:v>548.58016825195102</c:v>
                </c:pt>
                <c:pt idx="691">
                  <c:v>549.37520974143683</c:v>
                </c:pt>
                <c:pt idx="692">
                  <c:v>550.17025123092276</c:v>
                </c:pt>
                <c:pt idx="693">
                  <c:v>550.96529272040868</c:v>
                </c:pt>
                <c:pt idx="694">
                  <c:v>551.76033420989461</c:v>
                </c:pt>
                <c:pt idx="695">
                  <c:v>552.55537569938053</c:v>
                </c:pt>
                <c:pt idx="696">
                  <c:v>553.35041718886646</c:v>
                </c:pt>
                <c:pt idx="697">
                  <c:v>554.14545867835238</c:v>
                </c:pt>
                <c:pt idx="698">
                  <c:v>554.9405001678382</c:v>
                </c:pt>
                <c:pt idx="699">
                  <c:v>555.73554165732412</c:v>
                </c:pt>
                <c:pt idx="700">
                  <c:v>556.53058314681005</c:v>
                </c:pt>
                <c:pt idx="701">
                  <c:v>557.32562463629597</c:v>
                </c:pt>
                <c:pt idx="702">
                  <c:v>558.1206661257819</c:v>
                </c:pt>
                <c:pt idx="703">
                  <c:v>558.91570761526782</c:v>
                </c:pt>
                <c:pt idx="704">
                  <c:v>559.71074910475375</c:v>
                </c:pt>
                <c:pt idx="705">
                  <c:v>560.50579059423967</c:v>
                </c:pt>
                <c:pt idx="706">
                  <c:v>561.30083208372548</c:v>
                </c:pt>
                <c:pt idx="707">
                  <c:v>562.09587357321141</c:v>
                </c:pt>
                <c:pt idx="708">
                  <c:v>562.89091506269733</c:v>
                </c:pt>
                <c:pt idx="709">
                  <c:v>563.68595655218326</c:v>
                </c:pt>
                <c:pt idx="710">
                  <c:v>564.48099804166918</c:v>
                </c:pt>
                <c:pt idx="711">
                  <c:v>565.27603953115511</c:v>
                </c:pt>
                <c:pt idx="712">
                  <c:v>566.07108102064103</c:v>
                </c:pt>
                <c:pt idx="713">
                  <c:v>566.86612251012684</c:v>
                </c:pt>
                <c:pt idx="714">
                  <c:v>567.66116399961277</c:v>
                </c:pt>
                <c:pt idx="715">
                  <c:v>568.45620548909869</c:v>
                </c:pt>
                <c:pt idx="716">
                  <c:v>569.25124697858462</c:v>
                </c:pt>
                <c:pt idx="717">
                  <c:v>570.04628846807054</c:v>
                </c:pt>
                <c:pt idx="718">
                  <c:v>570.84132995755647</c:v>
                </c:pt>
                <c:pt idx="719">
                  <c:v>571.63637144704239</c:v>
                </c:pt>
                <c:pt idx="720">
                  <c:v>572.43141293652832</c:v>
                </c:pt>
                <c:pt idx="721">
                  <c:v>573.22645442601413</c:v>
                </c:pt>
                <c:pt idx="722">
                  <c:v>574.02149591550005</c:v>
                </c:pt>
                <c:pt idx="723">
                  <c:v>574.81653740498598</c:v>
                </c:pt>
                <c:pt idx="724">
                  <c:v>575.6115788944719</c:v>
                </c:pt>
                <c:pt idx="725">
                  <c:v>576.40662038395783</c:v>
                </c:pt>
                <c:pt idx="726">
                  <c:v>577.20166187344375</c:v>
                </c:pt>
                <c:pt idx="727">
                  <c:v>577.99670336292968</c:v>
                </c:pt>
                <c:pt idx="728">
                  <c:v>578.79174485241549</c:v>
                </c:pt>
                <c:pt idx="729">
                  <c:v>579.58678634190142</c:v>
                </c:pt>
                <c:pt idx="730">
                  <c:v>580.38182783138734</c:v>
                </c:pt>
                <c:pt idx="731">
                  <c:v>581.17686932087327</c:v>
                </c:pt>
                <c:pt idx="732">
                  <c:v>581.97191081035919</c:v>
                </c:pt>
                <c:pt idx="733">
                  <c:v>582.76695229984512</c:v>
                </c:pt>
                <c:pt idx="734">
                  <c:v>583.56199378933104</c:v>
                </c:pt>
                <c:pt idx="735">
                  <c:v>584.35703527881697</c:v>
                </c:pt>
                <c:pt idx="736">
                  <c:v>585.15207676830278</c:v>
                </c:pt>
                <c:pt idx="737">
                  <c:v>585.9471182577887</c:v>
                </c:pt>
                <c:pt idx="738">
                  <c:v>586.74215974727463</c:v>
                </c:pt>
                <c:pt idx="739">
                  <c:v>587.53720123676055</c:v>
                </c:pt>
                <c:pt idx="740">
                  <c:v>588.33224272624648</c:v>
                </c:pt>
                <c:pt idx="741">
                  <c:v>589.1272842157324</c:v>
                </c:pt>
                <c:pt idx="742">
                  <c:v>589.92232570521833</c:v>
                </c:pt>
                <c:pt idx="743">
                  <c:v>590.71736719470414</c:v>
                </c:pt>
                <c:pt idx="744">
                  <c:v>591.51240868419006</c:v>
                </c:pt>
                <c:pt idx="745">
                  <c:v>592.30745017367599</c:v>
                </c:pt>
                <c:pt idx="746">
                  <c:v>593.10249166316191</c:v>
                </c:pt>
                <c:pt idx="747">
                  <c:v>593.89753315264784</c:v>
                </c:pt>
                <c:pt idx="748">
                  <c:v>594.69257464213376</c:v>
                </c:pt>
                <c:pt idx="749">
                  <c:v>595.48761613161969</c:v>
                </c:pt>
                <c:pt idx="750">
                  <c:v>596.2826576211055</c:v>
                </c:pt>
                <c:pt idx="751">
                  <c:v>597.07769911059142</c:v>
                </c:pt>
                <c:pt idx="752">
                  <c:v>597.87274060007735</c:v>
                </c:pt>
                <c:pt idx="753">
                  <c:v>598.66778208956327</c:v>
                </c:pt>
                <c:pt idx="754">
                  <c:v>599.4628235790492</c:v>
                </c:pt>
                <c:pt idx="755">
                  <c:v>600.25786506853512</c:v>
                </c:pt>
                <c:pt idx="756">
                  <c:v>601.05290655802105</c:v>
                </c:pt>
                <c:pt idx="757">
                  <c:v>601.84794804750697</c:v>
                </c:pt>
                <c:pt idx="758">
                  <c:v>602.64298953699279</c:v>
                </c:pt>
                <c:pt idx="759">
                  <c:v>603.43803102647871</c:v>
                </c:pt>
                <c:pt idx="760">
                  <c:v>604.23307251596464</c:v>
                </c:pt>
                <c:pt idx="761">
                  <c:v>605.02811400545056</c:v>
                </c:pt>
                <c:pt idx="762">
                  <c:v>605.82315549493649</c:v>
                </c:pt>
                <c:pt idx="763">
                  <c:v>606.61819698442241</c:v>
                </c:pt>
                <c:pt idx="764">
                  <c:v>607.41323847390834</c:v>
                </c:pt>
                <c:pt idx="765">
                  <c:v>608.20827996339415</c:v>
                </c:pt>
                <c:pt idx="766">
                  <c:v>609.00332145288007</c:v>
                </c:pt>
                <c:pt idx="767">
                  <c:v>609.798362942366</c:v>
                </c:pt>
                <c:pt idx="768">
                  <c:v>610.59340443185192</c:v>
                </c:pt>
                <c:pt idx="769">
                  <c:v>611.38844592133785</c:v>
                </c:pt>
                <c:pt idx="770">
                  <c:v>612.18348741082377</c:v>
                </c:pt>
                <c:pt idx="771">
                  <c:v>612.9785289003097</c:v>
                </c:pt>
                <c:pt idx="772">
                  <c:v>613.77357038979562</c:v>
                </c:pt>
                <c:pt idx="773">
                  <c:v>614.56861187928143</c:v>
                </c:pt>
                <c:pt idx="774">
                  <c:v>615.36365336876736</c:v>
                </c:pt>
                <c:pt idx="775">
                  <c:v>616.15869485825328</c:v>
                </c:pt>
                <c:pt idx="776">
                  <c:v>616.95373634773921</c:v>
                </c:pt>
                <c:pt idx="777">
                  <c:v>617.74877783722513</c:v>
                </c:pt>
                <c:pt idx="778">
                  <c:v>618.54381932671106</c:v>
                </c:pt>
                <c:pt idx="779">
                  <c:v>619.33886081619698</c:v>
                </c:pt>
                <c:pt idx="780">
                  <c:v>620.1339023056828</c:v>
                </c:pt>
                <c:pt idx="781">
                  <c:v>620.92894379516872</c:v>
                </c:pt>
                <c:pt idx="782">
                  <c:v>621.72398528465465</c:v>
                </c:pt>
                <c:pt idx="783">
                  <c:v>622.51902677414057</c:v>
                </c:pt>
                <c:pt idx="784">
                  <c:v>623.3140682636265</c:v>
                </c:pt>
                <c:pt idx="785">
                  <c:v>624.10910975311242</c:v>
                </c:pt>
                <c:pt idx="786">
                  <c:v>624.90415124259835</c:v>
                </c:pt>
                <c:pt idx="787">
                  <c:v>625.69919273208416</c:v>
                </c:pt>
                <c:pt idx="788">
                  <c:v>626.49423422157008</c:v>
                </c:pt>
                <c:pt idx="789">
                  <c:v>627.28927571105601</c:v>
                </c:pt>
                <c:pt idx="790">
                  <c:v>628.08431720054193</c:v>
                </c:pt>
                <c:pt idx="791">
                  <c:v>628.87935869002786</c:v>
                </c:pt>
                <c:pt idx="792">
                  <c:v>629.67440017951378</c:v>
                </c:pt>
                <c:pt idx="793">
                  <c:v>630.46944166899971</c:v>
                </c:pt>
                <c:pt idx="794">
                  <c:v>631.26448315848563</c:v>
                </c:pt>
                <c:pt idx="795">
                  <c:v>632.05952464797144</c:v>
                </c:pt>
                <c:pt idx="796">
                  <c:v>632.85456613745737</c:v>
                </c:pt>
                <c:pt idx="797">
                  <c:v>633.64960762694329</c:v>
                </c:pt>
                <c:pt idx="798">
                  <c:v>634.44464911642922</c:v>
                </c:pt>
                <c:pt idx="799">
                  <c:v>635.23969060591514</c:v>
                </c:pt>
                <c:pt idx="800">
                  <c:v>636.03473209540107</c:v>
                </c:pt>
                <c:pt idx="801">
                  <c:v>636.82977358488699</c:v>
                </c:pt>
                <c:pt idx="802">
                  <c:v>637.6248150743728</c:v>
                </c:pt>
                <c:pt idx="803">
                  <c:v>638.41985656385873</c:v>
                </c:pt>
                <c:pt idx="804">
                  <c:v>639.21489805334465</c:v>
                </c:pt>
                <c:pt idx="805">
                  <c:v>640.00993954283058</c:v>
                </c:pt>
                <c:pt idx="806">
                  <c:v>640.8049810323165</c:v>
                </c:pt>
                <c:pt idx="807">
                  <c:v>641.60002252180243</c:v>
                </c:pt>
                <c:pt idx="808">
                  <c:v>642.39506401128835</c:v>
                </c:pt>
                <c:pt idx="809">
                  <c:v>643.19010550077428</c:v>
                </c:pt>
                <c:pt idx="810">
                  <c:v>643.98514699026009</c:v>
                </c:pt>
                <c:pt idx="811">
                  <c:v>644.78018847974602</c:v>
                </c:pt>
                <c:pt idx="812">
                  <c:v>645.57522996923194</c:v>
                </c:pt>
                <c:pt idx="813">
                  <c:v>646.37027145871787</c:v>
                </c:pt>
                <c:pt idx="814">
                  <c:v>647.16531294820379</c:v>
                </c:pt>
                <c:pt idx="815">
                  <c:v>647.96035443768972</c:v>
                </c:pt>
                <c:pt idx="816">
                  <c:v>648.75539592717564</c:v>
                </c:pt>
                <c:pt idx="817">
                  <c:v>649.55043741666145</c:v>
                </c:pt>
                <c:pt idx="818">
                  <c:v>650.34547890614738</c:v>
                </c:pt>
                <c:pt idx="819">
                  <c:v>651.1405203956333</c:v>
                </c:pt>
                <c:pt idx="820">
                  <c:v>651.93556188511923</c:v>
                </c:pt>
                <c:pt idx="821">
                  <c:v>652.73060337460515</c:v>
                </c:pt>
                <c:pt idx="822">
                  <c:v>653.52564486409108</c:v>
                </c:pt>
                <c:pt idx="823">
                  <c:v>654.320686353577</c:v>
                </c:pt>
                <c:pt idx="824">
                  <c:v>655.11572784306281</c:v>
                </c:pt>
                <c:pt idx="825">
                  <c:v>655.91076933254874</c:v>
                </c:pt>
                <c:pt idx="826">
                  <c:v>656.70581082203466</c:v>
                </c:pt>
                <c:pt idx="827">
                  <c:v>657.50085231152059</c:v>
                </c:pt>
                <c:pt idx="828">
                  <c:v>658.29589380100651</c:v>
                </c:pt>
                <c:pt idx="829">
                  <c:v>659.09093529049244</c:v>
                </c:pt>
                <c:pt idx="830">
                  <c:v>659.88597677997836</c:v>
                </c:pt>
                <c:pt idx="831">
                  <c:v>660.68101826946429</c:v>
                </c:pt>
                <c:pt idx="832">
                  <c:v>661.4760597589501</c:v>
                </c:pt>
                <c:pt idx="833">
                  <c:v>662.27110124843603</c:v>
                </c:pt>
                <c:pt idx="834">
                  <c:v>663.06614273792195</c:v>
                </c:pt>
                <c:pt idx="835">
                  <c:v>663.86118422740788</c:v>
                </c:pt>
                <c:pt idx="836">
                  <c:v>664.6562257168938</c:v>
                </c:pt>
                <c:pt idx="837">
                  <c:v>665.45126720637973</c:v>
                </c:pt>
                <c:pt idx="838">
                  <c:v>666.24630869586565</c:v>
                </c:pt>
                <c:pt idx="839">
                  <c:v>667.04135018535146</c:v>
                </c:pt>
                <c:pt idx="840">
                  <c:v>667.83639167483739</c:v>
                </c:pt>
                <c:pt idx="841">
                  <c:v>668.63143316432331</c:v>
                </c:pt>
                <c:pt idx="842">
                  <c:v>669.42647465380924</c:v>
                </c:pt>
                <c:pt idx="843">
                  <c:v>670.22151614329516</c:v>
                </c:pt>
                <c:pt idx="844">
                  <c:v>671.01655763278109</c:v>
                </c:pt>
                <c:pt idx="845">
                  <c:v>671.81159912226701</c:v>
                </c:pt>
                <c:pt idx="846">
                  <c:v>672.60664061175294</c:v>
                </c:pt>
                <c:pt idx="847">
                  <c:v>673.40168210123875</c:v>
                </c:pt>
                <c:pt idx="848">
                  <c:v>674.19672359072467</c:v>
                </c:pt>
                <c:pt idx="849">
                  <c:v>674.9917650802106</c:v>
                </c:pt>
                <c:pt idx="850">
                  <c:v>675.78680656969652</c:v>
                </c:pt>
                <c:pt idx="851">
                  <c:v>676.58184805918245</c:v>
                </c:pt>
                <c:pt idx="852">
                  <c:v>677.37688954866837</c:v>
                </c:pt>
                <c:pt idx="853">
                  <c:v>678.1719310381543</c:v>
                </c:pt>
                <c:pt idx="854">
                  <c:v>678.96697252764011</c:v>
                </c:pt>
                <c:pt idx="855">
                  <c:v>679.76201401712603</c:v>
                </c:pt>
                <c:pt idx="856">
                  <c:v>680.55705550661196</c:v>
                </c:pt>
                <c:pt idx="857">
                  <c:v>681.35209699609788</c:v>
                </c:pt>
                <c:pt idx="858">
                  <c:v>682.14713848558381</c:v>
                </c:pt>
                <c:pt idx="859">
                  <c:v>682.94217997506973</c:v>
                </c:pt>
                <c:pt idx="860">
                  <c:v>683.73722146455566</c:v>
                </c:pt>
                <c:pt idx="861">
                  <c:v>684.53226295404147</c:v>
                </c:pt>
                <c:pt idx="862">
                  <c:v>685.3273044435274</c:v>
                </c:pt>
                <c:pt idx="863">
                  <c:v>686.12234593301332</c:v>
                </c:pt>
                <c:pt idx="864">
                  <c:v>686.91738742249925</c:v>
                </c:pt>
                <c:pt idx="865">
                  <c:v>687.71242891198517</c:v>
                </c:pt>
                <c:pt idx="866">
                  <c:v>688.5074704014711</c:v>
                </c:pt>
                <c:pt idx="867">
                  <c:v>689.30251189095702</c:v>
                </c:pt>
                <c:pt idx="868">
                  <c:v>690.09755338044295</c:v>
                </c:pt>
                <c:pt idx="869">
                  <c:v>690.89259486992876</c:v>
                </c:pt>
                <c:pt idx="870">
                  <c:v>691.68763635941468</c:v>
                </c:pt>
                <c:pt idx="871">
                  <c:v>692.48267784890061</c:v>
                </c:pt>
                <c:pt idx="872">
                  <c:v>693.27771933838653</c:v>
                </c:pt>
                <c:pt idx="873">
                  <c:v>694.07276082787246</c:v>
                </c:pt>
                <c:pt idx="874">
                  <c:v>694.86780231735838</c:v>
                </c:pt>
                <c:pt idx="875">
                  <c:v>695.66284380684431</c:v>
                </c:pt>
                <c:pt idx="876">
                  <c:v>696.45788529633012</c:v>
                </c:pt>
                <c:pt idx="877">
                  <c:v>697.25292678581604</c:v>
                </c:pt>
                <c:pt idx="878">
                  <c:v>698.04796827530197</c:v>
                </c:pt>
                <c:pt idx="879">
                  <c:v>698.84300976478789</c:v>
                </c:pt>
                <c:pt idx="880">
                  <c:v>699.63805125427382</c:v>
                </c:pt>
                <c:pt idx="881">
                  <c:v>700.43309274375974</c:v>
                </c:pt>
                <c:pt idx="882">
                  <c:v>701.22813423324567</c:v>
                </c:pt>
                <c:pt idx="883">
                  <c:v>702.02317572273159</c:v>
                </c:pt>
                <c:pt idx="884">
                  <c:v>702.81821721221741</c:v>
                </c:pt>
                <c:pt idx="885">
                  <c:v>703.61325870170333</c:v>
                </c:pt>
                <c:pt idx="886">
                  <c:v>704.40830019118926</c:v>
                </c:pt>
                <c:pt idx="887">
                  <c:v>705.20334168067518</c:v>
                </c:pt>
                <c:pt idx="888">
                  <c:v>705.99838317016111</c:v>
                </c:pt>
                <c:pt idx="889">
                  <c:v>706.79342465964703</c:v>
                </c:pt>
                <c:pt idx="890">
                  <c:v>707.58846614913296</c:v>
                </c:pt>
                <c:pt idx="891">
                  <c:v>708.38350763861877</c:v>
                </c:pt>
                <c:pt idx="892">
                  <c:v>709.17854912810469</c:v>
                </c:pt>
                <c:pt idx="893">
                  <c:v>709.97359061759062</c:v>
                </c:pt>
                <c:pt idx="894">
                  <c:v>710.76863210707654</c:v>
                </c:pt>
                <c:pt idx="895">
                  <c:v>711.56367359656247</c:v>
                </c:pt>
                <c:pt idx="896">
                  <c:v>712.35871508604839</c:v>
                </c:pt>
                <c:pt idx="897">
                  <c:v>713.15375657553432</c:v>
                </c:pt>
                <c:pt idx="898">
                  <c:v>713.94879806502013</c:v>
                </c:pt>
                <c:pt idx="899">
                  <c:v>714.74383955450605</c:v>
                </c:pt>
                <c:pt idx="900">
                  <c:v>715.53888104399198</c:v>
                </c:pt>
                <c:pt idx="901">
                  <c:v>716.3339225334779</c:v>
                </c:pt>
                <c:pt idx="902">
                  <c:v>717.12896402296383</c:v>
                </c:pt>
                <c:pt idx="903">
                  <c:v>717.92400551244975</c:v>
                </c:pt>
                <c:pt idx="904">
                  <c:v>718.71904700193568</c:v>
                </c:pt>
                <c:pt idx="905">
                  <c:v>719.5140884914216</c:v>
                </c:pt>
                <c:pt idx="906">
                  <c:v>720.30912998090741</c:v>
                </c:pt>
                <c:pt idx="907">
                  <c:v>721.10417147039334</c:v>
                </c:pt>
                <c:pt idx="908">
                  <c:v>721.89921295987926</c:v>
                </c:pt>
                <c:pt idx="909">
                  <c:v>722.69425444936519</c:v>
                </c:pt>
                <c:pt idx="910">
                  <c:v>723.48929593885111</c:v>
                </c:pt>
                <c:pt idx="911">
                  <c:v>724.28433742833704</c:v>
                </c:pt>
                <c:pt idx="912">
                  <c:v>725.07937891782296</c:v>
                </c:pt>
                <c:pt idx="913">
                  <c:v>725.87442040730878</c:v>
                </c:pt>
                <c:pt idx="914">
                  <c:v>726.6694618967947</c:v>
                </c:pt>
                <c:pt idx="915">
                  <c:v>727.46450338628063</c:v>
                </c:pt>
                <c:pt idx="916">
                  <c:v>728.25954487576655</c:v>
                </c:pt>
                <c:pt idx="917">
                  <c:v>729.05458636525248</c:v>
                </c:pt>
                <c:pt idx="918">
                  <c:v>729.8496278547384</c:v>
                </c:pt>
                <c:pt idx="919">
                  <c:v>730.64466934422433</c:v>
                </c:pt>
                <c:pt idx="920">
                  <c:v>731.43971083371025</c:v>
                </c:pt>
                <c:pt idx="921">
                  <c:v>732.23475232319606</c:v>
                </c:pt>
                <c:pt idx="922">
                  <c:v>733.02979381268199</c:v>
                </c:pt>
                <c:pt idx="923">
                  <c:v>733.82483530216791</c:v>
                </c:pt>
                <c:pt idx="924">
                  <c:v>734.61987679165384</c:v>
                </c:pt>
                <c:pt idx="925">
                  <c:v>735.41491828113976</c:v>
                </c:pt>
                <c:pt idx="926">
                  <c:v>736.20995977062569</c:v>
                </c:pt>
                <c:pt idx="927">
                  <c:v>737.00500126011161</c:v>
                </c:pt>
                <c:pt idx="928">
                  <c:v>737.80004274959742</c:v>
                </c:pt>
                <c:pt idx="929">
                  <c:v>738.59508423908335</c:v>
                </c:pt>
                <c:pt idx="930">
                  <c:v>739.39012572856927</c:v>
                </c:pt>
                <c:pt idx="931">
                  <c:v>740.1851672180552</c:v>
                </c:pt>
                <c:pt idx="932">
                  <c:v>740.98020870754112</c:v>
                </c:pt>
                <c:pt idx="933">
                  <c:v>741.77525019702705</c:v>
                </c:pt>
                <c:pt idx="934">
                  <c:v>742.57029168651297</c:v>
                </c:pt>
                <c:pt idx="935">
                  <c:v>743.3653331759989</c:v>
                </c:pt>
                <c:pt idx="936">
                  <c:v>744.16037466548471</c:v>
                </c:pt>
                <c:pt idx="937">
                  <c:v>744.95541615497064</c:v>
                </c:pt>
                <c:pt idx="938">
                  <c:v>745.75045764445656</c:v>
                </c:pt>
                <c:pt idx="939">
                  <c:v>746.54549913394249</c:v>
                </c:pt>
                <c:pt idx="940">
                  <c:v>747.34054062342841</c:v>
                </c:pt>
                <c:pt idx="941">
                  <c:v>748.13558211291434</c:v>
                </c:pt>
                <c:pt idx="942">
                  <c:v>748.93062360240026</c:v>
                </c:pt>
                <c:pt idx="943">
                  <c:v>749.72566509188607</c:v>
                </c:pt>
                <c:pt idx="944">
                  <c:v>750.520706581372</c:v>
                </c:pt>
                <c:pt idx="945">
                  <c:v>751.31574807085792</c:v>
                </c:pt>
                <c:pt idx="946">
                  <c:v>752.11078956034385</c:v>
                </c:pt>
                <c:pt idx="947">
                  <c:v>752.90583104982977</c:v>
                </c:pt>
                <c:pt idx="948">
                  <c:v>753.7008725393157</c:v>
                </c:pt>
                <c:pt idx="949">
                  <c:v>754.49591402880162</c:v>
                </c:pt>
                <c:pt idx="950">
                  <c:v>755.29095551828743</c:v>
                </c:pt>
                <c:pt idx="951">
                  <c:v>756.08599700777336</c:v>
                </c:pt>
                <c:pt idx="952">
                  <c:v>756.88103849725928</c:v>
                </c:pt>
                <c:pt idx="953">
                  <c:v>757.67607998674521</c:v>
                </c:pt>
                <c:pt idx="954">
                  <c:v>758.47112147623113</c:v>
                </c:pt>
                <c:pt idx="955">
                  <c:v>759.26616296571706</c:v>
                </c:pt>
                <c:pt idx="956">
                  <c:v>760.06120445520298</c:v>
                </c:pt>
                <c:pt idx="957">
                  <c:v>760.85624594468891</c:v>
                </c:pt>
                <c:pt idx="958">
                  <c:v>761.65128743417472</c:v>
                </c:pt>
                <c:pt idx="959">
                  <c:v>762.44632892366064</c:v>
                </c:pt>
                <c:pt idx="960">
                  <c:v>763.24137041314657</c:v>
                </c:pt>
                <c:pt idx="961">
                  <c:v>764.03641190263249</c:v>
                </c:pt>
                <c:pt idx="962">
                  <c:v>764.83145339211842</c:v>
                </c:pt>
                <c:pt idx="963">
                  <c:v>765.62649488160434</c:v>
                </c:pt>
                <c:pt idx="964">
                  <c:v>766.42153637109027</c:v>
                </c:pt>
                <c:pt idx="965">
                  <c:v>767.21657786057608</c:v>
                </c:pt>
                <c:pt idx="966">
                  <c:v>768.01161935006201</c:v>
                </c:pt>
                <c:pt idx="967">
                  <c:v>768.80666083954793</c:v>
                </c:pt>
                <c:pt idx="968">
                  <c:v>769.60170232903386</c:v>
                </c:pt>
                <c:pt idx="969">
                  <c:v>770.39674381851978</c:v>
                </c:pt>
                <c:pt idx="970">
                  <c:v>771.19178530800571</c:v>
                </c:pt>
                <c:pt idx="971">
                  <c:v>771.98682679749163</c:v>
                </c:pt>
                <c:pt idx="972">
                  <c:v>772.78186828697756</c:v>
                </c:pt>
                <c:pt idx="973">
                  <c:v>773.57690977646337</c:v>
                </c:pt>
                <c:pt idx="974">
                  <c:v>774.37195126594929</c:v>
                </c:pt>
                <c:pt idx="975">
                  <c:v>775.16699275543522</c:v>
                </c:pt>
                <c:pt idx="976">
                  <c:v>775.96203424492114</c:v>
                </c:pt>
                <c:pt idx="977">
                  <c:v>776.75707573440707</c:v>
                </c:pt>
                <c:pt idx="978">
                  <c:v>777.55211722389299</c:v>
                </c:pt>
                <c:pt idx="979">
                  <c:v>778.34715871337892</c:v>
                </c:pt>
                <c:pt idx="980">
                  <c:v>779.14220020286473</c:v>
                </c:pt>
                <c:pt idx="981">
                  <c:v>779.93724169235065</c:v>
                </c:pt>
                <c:pt idx="982">
                  <c:v>780.73228318183658</c:v>
                </c:pt>
                <c:pt idx="983">
                  <c:v>781.5273246713225</c:v>
                </c:pt>
                <c:pt idx="984">
                  <c:v>782.32236616080843</c:v>
                </c:pt>
                <c:pt idx="985">
                  <c:v>783.11740765029435</c:v>
                </c:pt>
                <c:pt idx="986">
                  <c:v>783.91244913978028</c:v>
                </c:pt>
                <c:pt idx="987">
                  <c:v>784.70749062926609</c:v>
                </c:pt>
                <c:pt idx="988">
                  <c:v>785.50253211875201</c:v>
                </c:pt>
                <c:pt idx="989">
                  <c:v>786.29757360823794</c:v>
                </c:pt>
                <c:pt idx="990">
                  <c:v>787.09261509772386</c:v>
                </c:pt>
                <c:pt idx="991">
                  <c:v>787.88765658720979</c:v>
                </c:pt>
                <c:pt idx="992">
                  <c:v>788.68269807669571</c:v>
                </c:pt>
                <c:pt idx="993">
                  <c:v>789.47773956618164</c:v>
                </c:pt>
                <c:pt idx="994">
                  <c:v>790.27278105566756</c:v>
                </c:pt>
                <c:pt idx="995">
                  <c:v>791.06782254515338</c:v>
                </c:pt>
                <c:pt idx="996">
                  <c:v>791.8628640346393</c:v>
                </c:pt>
                <c:pt idx="997">
                  <c:v>792.65790552412523</c:v>
                </c:pt>
                <c:pt idx="998">
                  <c:v>793.45294701361115</c:v>
                </c:pt>
                <c:pt idx="999">
                  <c:v>794.24798850309708</c:v>
                </c:pt>
                <c:pt idx="1000">
                  <c:v>795.043029992583</c:v>
                </c:pt>
                <c:pt idx="1001">
                  <c:v>795.83807148206893</c:v>
                </c:pt>
                <c:pt idx="1002">
                  <c:v>796.63311297155474</c:v>
                </c:pt>
                <c:pt idx="1003">
                  <c:v>797.42815446104066</c:v>
                </c:pt>
                <c:pt idx="1004">
                  <c:v>798.22319595052659</c:v>
                </c:pt>
                <c:pt idx="1005">
                  <c:v>799.01823744001251</c:v>
                </c:pt>
                <c:pt idx="1006">
                  <c:v>799.81327892949844</c:v>
                </c:pt>
                <c:pt idx="1007">
                  <c:v>800.60832041898436</c:v>
                </c:pt>
                <c:pt idx="1008">
                  <c:v>801.40336190847029</c:v>
                </c:pt>
                <c:pt idx="1009">
                  <c:v>802.19840339795621</c:v>
                </c:pt>
                <c:pt idx="1010">
                  <c:v>802.99344488744202</c:v>
                </c:pt>
                <c:pt idx="1011">
                  <c:v>803.78848637692795</c:v>
                </c:pt>
                <c:pt idx="1012">
                  <c:v>804.58352786641387</c:v>
                </c:pt>
                <c:pt idx="1013">
                  <c:v>805.3785693558998</c:v>
                </c:pt>
                <c:pt idx="1014">
                  <c:v>806.17361084538572</c:v>
                </c:pt>
                <c:pt idx="1015">
                  <c:v>806.96865233487165</c:v>
                </c:pt>
                <c:pt idx="1016">
                  <c:v>807.76369382435757</c:v>
                </c:pt>
                <c:pt idx="1017">
                  <c:v>808.55873531384339</c:v>
                </c:pt>
                <c:pt idx="1018">
                  <c:v>809.35377680332931</c:v>
                </c:pt>
                <c:pt idx="1019">
                  <c:v>810.14881829281524</c:v>
                </c:pt>
                <c:pt idx="1020">
                  <c:v>810.94385978230116</c:v>
                </c:pt>
                <c:pt idx="1021">
                  <c:v>811.73890127178709</c:v>
                </c:pt>
                <c:pt idx="1022">
                  <c:v>812.53394276127301</c:v>
                </c:pt>
                <c:pt idx="1023">
                  <c:v>813.32898425075894</c:v>
                </c:pt>
                <c:pt idx="1024">
                  <c:v>814.12402574024475</c:v>
                </c:pt>
                <c:pt idx="1025">
                  <c:v>814.91906722973067</c:v>
                </c:pt>
                <c:pt idx="1026">
                  <c:v>815.7141087192166</c:v>
                </c:pt>
                <c:pt idx="1027">
                  <c:v>816.50915020870252</c:v>
                </c:pt>
                <c:pt idx="1028">
                  <c:v>817.30419169818845</c:v>
                </c:pt>
                <c:pt idx="1029">
                  <c:v>818.09923318767437</c:v>
                </c:pt>
                <c:pt idx="1030">
                  <c:v>818.8942746771603</c:v>
                </c:pt>
                <c:pt idx="1031">
                  <c:v>819.68931616664622</c:v>
                </c:pt>
                <c:pt idx="1032">
                  <c:v>820.48435765613203</c:v>
                </c:pt>
                <c:pt idx="1033">
                  <c:v>821.27939914561796</c:v>
                </c:pt>
                <c:pt idx="1034">
                  <c:v>822.07444063510388</c:v>
                </c:pt>
                <c:pt idx="1035">
                  <c:v>822.86948212458981</c:v>
                </c:pt>
                <c:pt idx="1036">
                  <c:v>823.66452361407573</c:v>
                </c:pt>
                <c:pt idx="1037">
                  <c:v>824.45956510356166</c:v>
                </c:pt>
                <c:pt idx="1038">
                  <c:v>825.25460659304758</c:v>
                </c:pt>
                <c:pt idx="1039">
                  <c:v>826.04964808253339</c:v>
                </c:pt>
                <c:pt idx="1040">
                  <c:v>826.84468957201932</c:v>
                </c:pt>
                <c:pt idx="1041">
                  <c:v>827.63973106150524</c:v>
                </c:pt>
                <c:pt idx="1042">
                  <c:v>828.43477255099117</c:v>
                </c:pt>
                <c:pt idx="1043">
                  <c:v>829.22981404047709</c:v>
                </c:pt>
                <c:pt idx="1044">
                  <c:v>830.02485552996302</c:v>
                </c:pt>
                <c:pt idx="1045">
                  <c:v>830.81989701944894</c:v>
                </c:pt>
                <c:pt idx="1046">
                  <c:v>831.61493850893487</c:v>
                </c:pt>
                <c:pt idx="1047">
                  <c:v>832.40997999842068</c:v>
                </c:pt>
                <c:pt idx="1048">
                  <c:v>833.20502148790661</c:v>
                </c:pt>
                <c:pt idx="1049">
                  <c:v>834.00006297739253</c:v>
                </c:pt>
                <c:pt idx="1050">
                  <c:v>834.79510446687846</c:v>
                </c:pt>
                <c:pt idx="1051">
                  <c:v>835.59014595636438</c:v>
                </c:pt>
                <c:pt idx="1052">
                  <c:v>836.38518744585031</c:v>
                </c:pt>
                <c:pt idx="1053">
                  <c:v>837.18022893533623</c:v>
                </c:pt>
                <c:pt idx="1054">
                  <c:v>837.97527042482204</c:v>
                </c:pt>
                <c:pt idx="1055">
                  <c:v>838.77031191430797</c:v>
                </c:pt>
                <c:pt idx="1056">
                  <c:v>839.56535340379389</c:v>
                </c:pt>
                <c:pt idx="1057">
                  <c:v>840.36039489327982</c:v>
                </c:pt>
                <c:pt idx="1058">
                  <c:v>841.15543638276574</c:v>
                </c:pt>
                <c:pt idx="1059">
                  <c:v>841.95047787225167</c:v>
                </c:pt>
                <c:pt idx="1060">
                  <c:v>842.74551936173759</c:v>
                </c:pt>
                <c:pt idx="1061">
                  <c:v>843.5405608512234</c:v>
                </c:pt>
                <c:pt idx="1062">
                  <c:v>844.33560234070933</c:v>
                </c:pt>
                <c:pt idx="1063">
                  <c:v>845.13064383019525</c:v>
                </c:pt>
                <c:pt idx="1064">
                  <c:v>845.92568531968118</c:v>
                </c:pt>
                <c:pt idx="1065">
                  <c:v>846.7207268091671</c:v>
                </c:pt>
                <c:pt idx="1066">
                  <c:v>847.51576829865303</c:v>
                </c:pt>
                <c:pt idx="1067">
                  <c:v>848.31080978813895</c:v>
                </c:pt>
                <c:pt idx="1068">
                  <c:v>849.10585127762488</c:v>
                </c:pt>
                <c:pt idx="1069">
                  <c:v>849.90089276711069</c:v>
                </c:pt>
                <c:pt idx="1070">
                  <c:v>850.69593425659662</c:v>
                </c:pt>
                <c:pt idx="1071">
                  <c:v>851.49097574608254</c:v>
                </c:pt>
                <c:pt idx="1072">
                  <c:v>852.28601723556847</c:v>
                </c:pt>
                <c:pt idx="1073">
                  <c:v>853.08105872505439</c:v>
                </c:pt>
                <c:pt idx="1074">
                  <c:v>853.87610021454032</c:v>
                </c:pt>
                <c:pt idx="1075">
                  <c:v>854.67114170402624</c:v>
                </c:pt>
                <c:pt idx="1076">
                  <c:v>855.46618319351205</c:v>
                </c:pt>
                <c:pt idx="1077">
                  <c:v>856.26122468299798</c:v>
                </c:pt>
                <c:pt idx="1078">
                  <c:v>857.0562661724839</c:v>
                </c:pt>
                <c:pt idx="1079">
                  <c:v>857.85130766196983</c:v>
                </c:pt>
                <c:pt idx="1080">
                  <c:v>858.64634915145575</c:v>
                </c:pt>
                <c:pt idx="1081">
                  <c:v>859.44139064094168</c:v>
                </c:pt>
                <c:pt idx="1082">
                  <c:v>860.2364321304276</c:v>
                </c:pt>
                <c:pt idx="1083">
                  <c:v>861.03147361991353</c:v>
                </c:pt>
                <c:pt idx="1084">
                  <c:v>861.82651510939934</c:v>
                </c:pt>
                <c:pt idx="1085">
                  <c:v>862.62155659888526</c:v>
                </c:pt>
                <c:pt idx="1086">
                  <c:v>863.41659808837119</c:v>
                </c:pt>
                <c:pt idx="1087">
                  <c:v>864.21163957785711</c:v>
                </c:pt>
                <c:pt idx="1088">
                  <c:v>865.00668106734304</c:v>
                </c:pt>
                <c:pt idx="1089">
                  <c:v>865.80172255682896</c:v>
                </c:pt>
                <c:pt idx="1090">
                  <c:v>866.59676404631489</c:v>
                </c:pt>
                <c:pt idx="1091">
                  <c:v>867.3918055358007</c:v>
                </c:pt>
                <c:pt idx="1092">
                  <c:v>868.18684702528662</c:v>
                </c:pt>
                <c:pt idx="1093">
                  <c:v>868.98188851477255</c:v>
                </c:pt>
                <c:pt idx="1094">
                  <c:v>869.77693000425847</c:v>
                </c:pt>
                <c:pt idx="1095">
                  <c:v>870.5719714937444</c:v>
                </c:pt>
                <c:pt idx="1096">
                  <c:v>871.36701298323032</c:v>
                </c:pt>
                <c:pt idx="1097">
                  <c:v>872.16205447271625</c:v>
                </c:pt>
                <c:pt idx="1098">
                  <c:v>872.95709596220217</c:v>
                </c:pt>
                <c:pt idx="1099">
                  <c:v>873.75213745168799</c:v>
                </c:pt>
                <c:pt idx="1100">
                  <c:v>874.54717894117391</c:v>
                </c:pt>
                <c:pt idx="1101">
                  <c:v>875.34222043065984</c:v>
                </c:pt>
                <c:pt idx="1102">
                  <c:v>876.13726192014576</c:v>
                </c:pt>
                <c:pt idx="1103">
                  <c:v>876.93230340963169</c:v>
                </c:pt>
                <c:pt idx="1104">
                  <c:v>877.72734489911761</c:v>
                </c:pt>
                <c:pt idx="1105">
                  <c:v>878.52238638860354</c:v>
                </c:pt>
                <c:pt idx="1106">
                  <c:v>879.31742787808935</c:v>
                </c:pt>
                <c:pt idx="1107">
                  <c:v>880.11246936757527</c:v>
                </c:pt>
                <c:pt idx="1108">
                  <c:v>880.9075108570612</c:v>
                </c:pt>
                <c:pt idx="1109">
                  <c:v>881.70255234654712</c:v>
                </c:pt>
                <c:pt idx="1110">
                  <c:v>882.49759383603305</c:v>
                </c:pt>
                <c:pt idx="1111">
                  <c:v>883.29263532551897</c:v>
                </c:pt>
                <c:pt idx="1112">
                  <c:v>884.0876768150049</c:v>
                </c:pt>
                <c:pt idx="1113">
                  <c:v>884.88271830449071</c:v>
                </c:pt>
                <c:pt idx="1114">
                  <c:v>885.67775979397663</c:v>
                </c:pt>
                <c:pt idx="1115">
                  <c:v>886.47280128346256</c:v>
                </c:pt>
                <c:pt idx="1116">
                  <c:v>887.26784277294848</c:v>
                </c:pt>
                <c:pt idx="1117">
                  <c:v>888.06288426243441</c:v>
                </c:pt>
                <c:pt idx="1118">
                  <c:v>888.85792575192033</c:v>
                </c:pt>
                <c:pt idx="1119">
                  <c:v>889.65296724140626</c:v>
                </c:pt>
                <c:pt idx="1120">
                  <c:v>890.44800873089218</c:v>
                </c:pt>
                <c:pt idx="1121">
                  <c:v>891.243050220378</c:v>
                </c:pt>
                <c:pt idx="1122">
                  <c:v>892.03809170986392</c:v>
                </c:pt>
                <c:pt idx="1123">
                  <c:v>892.83313319934985</c:v>
                </c:pt>
                <c:pt idx="1124">
                  <c:v>893.62817468883577</c:v>
                </c:pt>
                <c:pt idx="1125">
                  <c:v>894.4232161783217</c:v>
                </c:pt>
                <c:pt idx="1126">
                  <c:v>895.21825766780762</c:v>
                </c:pt>
                <c:pt idx="1127">
                  <c:v>896.01329915729355</c:v>
                </c:pt>
                <c:pt idx="1128">
                  <c:v>896.80834064677936</c:v>
                </c:pt>
                <c:pt idx="1129">
                  <c:v>897.60338213626528</c:v>
                </c:pt>
                <c:pt idx="1130">
                  <c:v>898.39842362575121</c:v>
                </c:pt>
                <c:pt idx="1131">
                  <c:v>899.19346511523713</c:v>
                </c:pt>
                <c:pt idx="1132">
                  <c:v>899.98850660472306</c:v>
                </c:pt>
                <c:pt idx="1133">
                  <c:v>900.78354809420898</c:v>
                </c:pt>
                <c:pt idx="1134">
                  <c:v>901.57858958369491</c:v>
                </c:pt>
                <c:pt idx="1135">
                  <c:v>902.37363107318083</c:v>
                </c:pt>
                <c:pt idx="1136">
                  <c:v>903.16867256266664</c:v>
                </c:pt>
                <c:pt idx="1137">
                  <c:v>903.96371405215257</c:v>
                </c:pt>
                <c:pt idx="1138">
                  <c:v>904.75875554163849</c:v>
                </c:pt>
                <c:pt idx="1139">
                  <c:v>905.55379703112442</c:v>
                </c:pt>
                <c:pt idx="1140">
                  <c:v>906.34883852061034</c:v>
                </c:pt>
                <c:pt idx="1141">
                  <c:v>907.14388001009627</c:v>
                </c:pt>
                <c:pt idx="1142">
                  <c:v>907.93892149958219</c:v>
                </c:pt>
                <c:pt idx="1143">
                  <c:v>908.733962989068</c:v>
                </c:pt>
                <c:pt idx="1144">
                  <c:v>909.52900447855393</c:v>
                </c:pt>
                <c:pt idx="1145">
                  <c:v>910.32404596803985</c:v>
                </c:pt>
                <c:pt idx="1146">
                  <c:v>911.11908745752578</c:v>
                </c:pt>
                <c:pt idx="1147">
                  <c:v>911.9141289470117</c:v>
                </c:pt>
                <c:pt idx="1148">
                  <c:v>912.70917043649763</c:v>
                </c:pt>
                <c:pt idx="1149">
                  <c:v>913.50421192598355</c:v>
                </c:pt>
                <c:pt idx="1150">
                  <c:v>914.29925341546937</c:v>
                </c:pt>
                <c:pt idx="1151">
                  <c:v>915.09429490495529</c:v>
                </c:pt>
                <c:pt idx="1152">
                  <c:v>915.88933639444122</c:v>
                </c:pt>
                <c:pt idx="1153">
                  <c:v>916.68437788392714</c:v>
                </c:pt>
                <c:pt idx="1154">
                  <c:v>917.47941937341307</c:v>
                </c:pt>
                <c:pt idx="1155">
                  <c:v>918.27446086289899</c:v>
                </c:pt>
                <c:pt idx="1156">
                  <c:v>919.06950235238492</c:v>
                </c:pt>
                <c:pt idx="1157">
                  <c:v>919.86454384187084</c:v>
                </c:pt>
                <c:pt idx="1158">
                  <c:v>920.65958533135665</c:v>
                </c:pt>
                <c:pt idx="1159">
                  <c:v>921.45462682084258</c:v>
                </c:pt>
                <c:pt idx="1160">
                  <c:v>922.2496683103285</c:v>
                </c:pt>
                <c:pt idx="1161">
                  <c:v>923.04470979981443</c:v>
                </c:pt>
                <c:pt idx="1162">
                  <c:v>923.83975128930035</c:v>
                </c:pt>
                <c:pt idx="1163">
                  <c:v>924.63479277878628</c:v>
                </c:pt>
                <c:pt idx="1164">
                  <c:v>925.4298342682722</c:v>
                </c:pt>
                <c:pt idx="1165">
                  <c:v>926.22487575775801</c:v>
                </c:pt>
                <c:pt idx="1166">
                  <c:v>927.01991724724394</c:v>
                </c:pt>
                <c:pt idx="1167">
                  <c:v>927.81495873672986</c:v>
                </c:pt>
                <c:pt idx="1168">
                  <c:v>928.61000022621579</c:v>
                </c:pt>
                <c:pt idx="1169">
                  <c:v>929.40504171570171</c:v>
                </c:pt>
                <c:pt idx="1170">
                  <c:v>930.20008320518764</c:v>
                </c:pt>
                <c:pt idx="1171">
                  <c:v>930.99512469467356</c:v>
                </c:pt>
                <c:pt idx="1172">
                  <c:v>931.79016618415949</c:v>
                </c:pt>
                <c:pt idx="1173">
                  <c:v>932.5852076736453</c:v>
                </c:pt>
                <c:pt idx="1174">
                  <c:v>933.38024916313123</c:v>
                </c:pt>
                <c:pt idx="1175">
                  <c:v>934.17529065261715</c:v>
                </c:pt>
                <c:pt idx="1176">
                  <c:v>934.97033214210308</c:v>
                </c:pt>
                <c:pt idx="1177">
                  <c:v>935.765373631589</c:v>
                </c:pt>
                <c:pt idx="1178">
                  <c:v>936.56041512107493</c:v>
                </c:pt>
                <c:pt idx="1179">
                  <c:v>937.35545661056085</c:v>
                </c:pt>
                <c:pt idx="1180">
                  <c:v>938.15049810004666</c:v>
                </c:pt>
                <c:pt idx="1181">
                  <c:v>938.94553958953259</c:v>
                </c:pt>
                <c:pt idx="1182">
                  <c:v>939.74058107901851</c:v>
                </c:pt>
                <c:pt idx="1183">
                  <c:v>940.53562256850444</c:v>
                </c:pt>
                <c:pt idx="1184">
                  <c:v>941.33066405799036</c:v>
                </c:pt>
                <c:pt idx="1185">
                  <c:v>942.12570554747629</c:v>
                </c:pt>
                <c:pt idx="1186">
                  <c:v>942.92074703696221</c:v>
                </c:pt>
                <c:pt idx="1187">
                  <c:v>943.71578852644802</c:v>
                </c:pt>
                <c:pt idx="1188">
                  <c:v>944.51083001593395</c:v>
                </c:pt>
                <c:pt idx="1189">
                  <c:v>945.30587150541987</c:v>
                </c:pt>
                <c:pt idx="1190">
                  <c:v>946.1009129949058</c:v>
                </c:pt>
                <c:pt idx="1191">
                  <c:v>946.89595448439172</c:v>
                </c:pt>
                <c:pt idx="1192">
                  <c:v>947.69099597387765</c:v>
                </c:pt>
                <c:pt idx="1193">
                  <c:v>948.48603746336357</c:v>
                </c:pt>
                <c:pt idx="1194">
                  <c:v>949.2810789528495</c:v>
                </c:pt>
                <c:pt idx="1195">
                  <c:v>950.07612044233531</c:v>
                </c:pt>
                <c:pt idx="1196">
                  <c:v>950.87116193182123</c:v>
                </c:pt>
                <c:pt idx="1197">
                  <c:v>951.66620342130716</c:v>
                </c:pt>
                <c:pt idx="1198">
                  <c:v>952.46124491079308</c:v>
                </c:pt>
                <c:pt idx="1199">
                  <c:v>953.25628640027901</c:v>
                </c:pt>
                <c:pt idx="1200">
                  <c:v>954.05132788976493</c:v>
                </c:pt>
                <c:pt idx="1201">
                  <c:v>954.84636937925086</c:v>
                </c:pt>
                <c:pt idx="1202">
                  <c:v>955.64141086873667</c:v>
                </c:pt>
                <c:pt idx="1203">
                  <c:v>956.4364523582226</c:v>
                </c:pt>
                <c:pt idx="1204">
                  <c:v>957.23149384770852</c:v>
                </c:pt>
                <c:pt idx="1205">
                  <c:v>958.02653533719445</c:v>
                </c:pt>
                <c:pt idx="1206">
                  <c:v>958.82157682668037</c:v>
                </c:pt>
                <c:pt idx="1207">
                  <c:v>959.6166183161663</c:v>
                </c:pt>
                <c:pt idx="1208">
                  <c:v>960.41165980565222</c:v>
                </c:pt>
                <c:pt idx="1209">
                  <c:v>961.20670129513815</c:v>
                </c:pt>
                <c:pt idx="1210">
                  <c:v>962.00174278462396</c:v>
                </c:pt>
                <c:pt idx="1211">
                  <c:v>962.79678427410988</c:v>
                </c:pt>
                <c:pt idx="1212">
                  <c:v>963.59182576359581</c:v>
                </c:pt>
                <c:pt idx="1213">
                  <c:v>964.38686725308173</c:v>
                </c:pt>
                <c:pt idx="1214">
                  <c:v>965.18190874256766</c:v>
                </c:pt>
                <c:pt idx="1215">
                  <c:v>965.97695023205358</c:v>
                </c:pt>
                <c:pt idx="1216">
                  <c:v>966.77199172153951</c:v>
                </c:pt>
                <c:pt idx="1217">
                  <c:v>967.56703321102532</c:v>
                </c:pt>
                <c:pt idx="1218">
                  <c:v>968.36207470051124</c:v>
                </c:pt>
                <c:pt idx="1219">
                  <c:v>969.15711618999717</c:v>
                </c:pt>
                <c:pt idx="1220">
                  <c:v>969.95215767948309</c:v>
                </c:pt>
                <c:pt idx="1221">
                  <c:v>970.74719916896902</c:v>
                </c:pt>
                <c:pt idx="1222">
                  <c:v>971.54224065845494</c:v>
                </c:pt>
                <c:pt idx="1223">
                  <c:v>972.33728214794087</c:v>
                </c:pt>
                <c:pt idx="1224">
                  <c:v>973.13232363742668</c:v>
                </c:pt>
                <c:pt idx="1225">
                  <c:v>973.9273651269126</c:v>
                </c:pt>
                <c:pt idx="1226">
                  <c:v>974.72240661639853</c:v>
                </c:pt>
                <c:pt idx="1227">
                  <c:v>975.51744810588445</c:v>
                </c:pt>
                <c:pt idx="1228">
                  <c:v>976.31248959537038</c:v>
                </c:pt>
                <c:pt idx="1229">
                  <c:v>977.1075310848563</c:v>
                </c:pt>
                <c:pt idx="1230">
                  <c:v>977.90257257434223</c:v>
                </c:pt>
                <c:pt idx="1231">
                  <c:v>978.69761406382815</c:v>
                </c:pt>
                <c:pt idx="1232">
                  <c:v>979.49265555331397</c:v>
                </c:pt>
                <c:pt idx="1233">
                  <c:v>980.28769704279989</c:v>
                </c:pt>
                <c:pt idx="1234">
                  <c:v>981.08273853228582</c:v>
                </c:pt>
                <c:pt idx="1235">
                  <c:v>981.87778002177174</c:v>
                </c:pt>
                <c:pt idx="1236">
                  <c:v>982.67282151125767</c:v>
                </c:pt>
                <c:pt idx="1237">
                  <c:v>983.46786300074359</c:v>
                </c:pt>
                <c:pt idx="1238">
                  <c:v>984.26290449022952</c:v>
                </c:pt>
                <c:pt idx="1239">
                  <c:v>985.05794597971533</c:v>
                </c:pt>
                <c:pt idx="1240">
                  <c:v>985.85298746920125</c:v>
                </c:pt>
                <c:pt idx="1241">
                  <c:v>986.64802895868718</c:v>
                </c:pt>
                <c:pt idx="1242">
                  <c:v>987.4430704481731</c:v>
                </c:pt>
                <c:pt idx="1243">
                  <c:v>988.23811193765903</c:v>
                </c:pt>
                <c:pt idx="1244">
                  <c:v>989.03315342714495</c:v>
                </c:pt>
                <c:pt idx="1245">
                  <c:v>989.82819491663088</c:v>
                </c:pt>
                <c:pt idx="1246">
                  <c:v>990.6232364061168</c:v>
                </c:pt>
                <c:pt idx="1247">
                  <c:v>991.41827789560261</c:v>
                </c:pt>
                <c:pt idx="1248">
                  <c:v>992.21331938508854</c:v>
                </c:pt>
                <c:pt idx="1249">
                  <c:v>993.00836087457446</c:v>
                </c:pt>
                <c:pt idx="1250">
                  <c:v>993.80340236406039</c:v>
                </c:pt>
                <c:pt idx="1251">
                  <c:v>994.59844385354631</c:v>
                </c:pt>
                <c:pt idx="1252">
                  <c:v>995.39348534303224</c:v>
                </c:pt>
                <c:pt idx="1253">
                  <c:v>996.18852683251816</c:v>
                </c:pt>
                <c:pt idx="1254">
                  <c:v>996.98356832200398</c:v>
                </c:pt>
                <c:pt idx="1255">
                  <c:v>997.7786098114899</c:v>
                </c:pt>
                <c:pt idx="1256">
                  <c:v>998.57365130097583</c:v>
                </c:pt>
                <c:pt idx="1257">
                  <c:v>999.36869279046175</c:v>
                </c:pt>
                <c:pt idx="1258">
                  <c:v>1000.1637342799477</c:v>
                </c:pt>
                <c:pt idx="1259">
                  <c:v>1000.9587757694336</c:v>
                </c:pt>
                <c:pt idx="1260">
                  <c:v>1001.7538172589195</c:v>
                </c:pt>
                <c:pt idx="1261">
                  <c:v>1002.5488587484053</c:v>
                </c:pt>
                <c:pt idx="1262">
                  <c:v>1003.3439002378913</c:v>
                </c:pt>
                <c:pt idx="1263">
                  <c:v>1004.1389417273772</c:v>
                </c:pt>
                <c:pt idx="1264">
                  <c:v>1004.9339832168631</c:v>
                </c:pt>
                <c:pt idx="1265">
                  <c:v>1005.729024706349</c:v>
                </c:pt>
                <c:pt idx="1266">
                  <c:v>1006.524066195835</c:v>
                </c:pt>
                <c:pt idx="1267">
                  <c:v>1007.3191076853209</c:v>
                </c:pt>
                <c:pt idx="1268">
                  <c:v>1008.1141491748068</c:v>
                </c:pt>
                <c:pt idx="1269">
                  <c:v>1008.9091906642926</c:v>
                </c:pt>
                <c:pt idx="1270">
                  <c:v>1009.7042321537785</c:v>
                </c:pt>
                <c:pt idx="1271">
                  <c:v>1010.4992736432645</c:v>
                </c:pt>
                <c:pt idx="1272">
                  <c:v>1011.2943151327504</c:v>
                </c:pt>
                <c:pt idx="1273">
                  <c:v>1012.0893566222363</c:v>
                </c:pt>
                <c:pt idx="1274">
                  <c:v>1012.8843981117222</c:v>
                </c:pt>
                <c:pt idx="1275">
                  <c:v>1013.6794396012082</c:v>
                </c:pt>
                <c:pt idx="1276">
                  <c:v>1014.474481090694</c:v>
                </c:pt>
                <c:pt idx="1277">
                  <c:v>1015.2695225801799</c:v>
                </c:pt>
                <c:pt idx="1278">
                  <c:v>1016.0645640696658</c:v>
                </c:pt>
                <c:pt idx="1279">
                  <c:v>1016.8596055591518</c:v>
                </c:pt>
                <c:pt idx="1280">
                  <c:v>1017.6546470486377</c:v>
                </c:pt>
                <c:pt idx="1281">
                  <c:v>1018.4496885381236</c:v>
                </c:pt>
                <c:pt idx="1282">
                  <c:v>1019.2447300276095</c:v>
                </c:pt>
                <c:pt idx="1283">
                  <c:v>1020.0397715170955</c:v>
                </c:pt>
                <c:pt idx="1284">
                  <c:v>1020.8348130065813</c:v>
                </c:pt>
                <c:pt idx="1285">
                  <c:v>1021.6298544960672</c:v>
                </c:pt>
                <c:pt idx="1286">
                  <c:v>1022.4248959855531</c:v>
                </c:pt>
                <c:pt idx="1287">
                  <c:v>1023.219937475039</c:v>
                </c:pt>
                <c:pt idx="1288">
                  <c:v>1024.014978964525</c:v>
                </c:pt>
                <c:pt idx="1289">
                  <c:v>1024.8100204540108</c:v>
                </c:pt>
                <c:pt idx="1290">
                  <c:v>1025.6050619434968</c:v>
                </c:pt>
                <c:pt idx="1291">
                  <c:v>1026.4001034329826</c:v>
                </c:pt>
                <c:pt idx="1292">
                  <c:v>1027.1951449224687</c:v>
                </c:pt>
                <c:pt idx="1293">
                  <c:v>1027.9901864119545</c:v>
                </c:pt>
                <c:pt idx="1294">
                  <c:v>1028.7852279014405</c:v>
                </c:pt>
                <c:pt idx="1295">
                  <c:v>1029.5802693909263</c:v>
                </c:pt>
                <c:pt idx="1296">
                  <c:v>1030.3753108804121</c:v>
                </c:pt>
                <c:pt idx="1297">
                  <c:v>1031.1703523698982</c:v>
                </c:pt>
                <c:pt idx="1298">
                  <c:v>1031.965393859384</c:v>
                </c:pt>
                <c:pt idx="1299">
                  <c:v>1032.76043534887</c:v>
                </c:pt>
                <c:pt idx="1300">
                  <c:v>1033.5554768383558</c:v>
                </c:pt>
                <c:pt idx="1301">
                  <c:v>1034.3505183278419</c:v>
                </c:pt>
                <c:pt idx="1302">
                  <c:v>1035.1455598173277</c:v>
                </c:pt>
                <c:pt idx="1303">
                  <c:v>1035.9406013068135</c:v>
                </c:pt>
                <c:pt idx="1304">
                  <c:v>1036.7356427962995</c:v>
                </c:pt>
                <c:pt idx="1305">
                  <c:v>1037.5306842857854</c:v>
                </c:pt>
                <c:pt idx="1306">
                  <c:v>1038.3257257752714</c:v>
                </c:pt>
                <c:pt idx="1307">
                  <c:v>1039.1207672647572</c:v>
                </c:pt>
                <c:pt idx="1308">
                  <c:v>1039.9158087542432</c:v>
                </c:pt>
                <c:pt idx="1309">
                  <c:v>1040.7108502437291</c:v>
                </c:pt>
                <c:pt idx="1310">
                  <c:v>1041.5058917332149</c:v>
                </c:pt>
                <c:pt idx="1311">
                  <c:v>1042.3009332227009</c:v>
                </c:pt>
                <c:pt idx="1312">
                  <c:v>1043.0959747121867</c:v>
                </c:pt>
                <c:pt idx="1313">
                  <c:v>1043.8910162016728</c:v>
                </c:pt>
                <c:pt idx="1314">
                  <c:v>1044.6860576911586</c:v>
                </c:pt>
                <c:pt idx="1315">
                  <c:v>1045.4810991806446</c:v>
                </c:pt>
                <c:pt idx="1316">
                  <c:v>1046.2761406701304</c:v>
                </c:pt>
                <c:pt idx="1317">
                  <c:v>1047.0711821596162</c:v>
                </c:pt>
                <c:pt idx="1318">
                  <c:v>1047.8662236491023</c:v>
                </c:pt>
                <c:pt idx="1319">
                  <c:v>1048.6612651385881</c:v>
                </c:pt>
                <c:pt idx="1320">
                  <c:v>1049.4563066280741</c:v>
                </c:pt>
                <c:pt idx="1321">
                  <c:v>1050.2513481175599</c:v>
                </c:pt>
                <c:pt idx="1322">
                  <c:v>1051.046389607046</c:v>
                </c:pt>
                <c:pt idx="1323">
                  <c:v>1051.8414310965318</c:v>
                </c:pt>
                <c:pt idx="1324">
                  <c:v>1052.6364725860176</c:v>
                </c:pt>
                <c:pt idx="1325">
                  <c:v>1053.4315140755036</c:v>
                </c:pt>
                <c:pt idx="1326">
                  <c:v>1054.2265555649894</c:v>
                </c:pt>
                <c:pt idx="1327">
                  <c:v>1055.0215970544755</c:v>
                </c:pt>
                <c:pt idx="1328">
                  <c:v>1055.8166385439613</c:v>
                </c:pt>
                <c:pt idx="1329">
                  <c:v>1056.6116800334473</c:v>
                </c:pt>
                <c:pt idx="1330">
                  <c:v>1057.4067215229331</c:v>
                </c:pt>
                <c:pt idx="1331">
                  <c:v>1058.2017630124192</c:v>
                </c:pt>
                <c:pt idx="1332">
                  <c:v>1058.996804501905</c:v>
                </c:pt>
                <c:pt idx="1333">
                  <c:v>1059.7918459913908</c:v>
                </c:pt>
                <c:pt idx="1334">
                  <c:v>1060.5868874808768</c:v>
                </c:pt>
                <c:pt idx="1335">
                  <c:v>1061.3819289703627</c:v>
                </c:pt>
                <c:pt idx="1336">
                  <c:v>1062.1769704598487</c:v>
                </c:pt>
                <c:pt idx="1337">
                  <c:v>1062.9720119493345</c:v>
                </c:pt>
                <c:pt idx="1338">
                  <c:v>1063.7670534388205</c:v>
                </c:pt>
                <c:pt idx="1339">
                  <c:v>1064.5620949283064</c:v>
                </c:pt>
                <c:pt idx="1340">
                  <c:v>1065.3571364177922</c:v>
                </c:pt>
                <c:pt idx="1341">
                  <c:v>1066.1521779072782</c:v>
                </c:pt>
                <c:pt idx="1342">
                  <c:v>1066.947219396764</c:v>
                </c:pt>
                <c:pt idx="1343">
                  <c:v>1067.7422608862501</c:v>
                </c:pt>
                <c:pt idx="1344">
                  <c:v>1068.5373023757359</c:v>
                </c:pt>
                <c:pt idx="1345">
                  <c:v>1069.3323438652219</c:v>
                </c:pt>
                <c:pt idx="1346">
                  <c:v>1070.1273853547077</c:v>
                </c:pt>
                <c:pt idx="1347">
                  <c:v>1070.9224268441935</c:v>
                </c:pt>
                <c:pt idx="1348">
                  <c:v>1071.7174683336796</c:v>
                </c:pt>
                <c:pt idx="1349">
                  <c:v>1072.5125098231654</c:v>
                </c:pt>
                <c:pt idx="1350">
                  <c:v>1073.3075513126514</c:v>
                </c:pt>
                <c:pt idx="1351">
                  <c:v>1074.1025928021372</c:v>
                </c:pt>
                <c:pt idx="1352">
                  <c:v>1074.8976342916233</c:v>
                </c:pt>
                <c:pt idx="1353">
                  <c:v>1075.6926757811091</c:v>
                </c:pt>
                <c:pt idx="1354">
                  <c:v>1076.4877172705949</c:v>
                </c:pt>
                <c:pt idx="1355">
                  <c:v>1077.2827587600809</c:v>
                </c:pt>
                <c:pt idx="1356">
                  <c:v>1078.0778002495667</c:v>
                </c:pt>
                <c:pt idx="1357">
                  <c:v>1078.8728417390528</c:v>
                </c:pt>
                <c:pt idx="1358">
                  <c:v>1079.6678832285386</c:v>
                </c:pt>
                <c:pt idx="1359">
                  <c:v>1080.4629247180246</c:v>
                </c:pt>
                <c:pt idx="1360">
                  <c:v>1081.2579662075104</c:v>
                </c:pt>
                <c:pt idx="1361">
                  <c:v>1082.0530076969965</c:v>
                </c:pt>
                <c:pt idx="1362">
                  <c:v>1082.8480491864823</c:v>
                </c:pt>
                <c:pt idx="1363">
                  <c:v>1083.6430906759681</c:v>
                </c:pt>
                <c:pt idx="1364">
                  <c:v>1084.4381321654541</c:v>
                </c:pt>
                <c:pt idx="1365">
                  <c:v>1085.2331736549399</c:v>
                </c:pt>
                <c:pt idx="1366">
                  <c:v>1086.028215144426</c:v>
                </c:pt>
                <c:pt idx="1367">
                  <c:v>1086.8232566339118</c:v>
                </c:pt>
                <c:pt idx="1368">
                  <c:v>1087.6182981233978</c:v>
                </c:pt>
                <c:pt idx="1369">
                  <c:v>1088.4133396128836</c:v>
                </c:pt>
                <c:pt idx="1370">
                  <c:v>1089.2083811023695</c:v>
                </c:pt>
                <c:pt idx="1371">
                  <c:v>1090.0034225918555</c:v>
                </c:pt>
                <c:pt idx="1372">
                  <c:v>1090.7984640813413</c:v>
                </c:pt>
                <c:pt idx="1373">
                  <c:v>1091.5935055708273</c:v>
                </c:pt>
                <c:pt idx="1374">
                  <c:v>1092.3885470603132</c:v>
                </c:pt>
                <c:pt idx="1375">
                  <c:v>1093.1835885497992</c:v>
                </c:pt>
                <c:pt idx="1376">
                  <c:v>1093.978630039285</c:v>
                </c:pt>
                <c:pt idx="1377">
                  <c:v>1094.7736715287708</c:v>
                </c:pt>
                <c:pt idx="1378">
                  <c:v>1095.5687130182569</c:v>
                </c:pt>
                <c:pt idx="1379">
                  <c:v>1096.3637545077427</c:v>
                </c:pt>
                <c:pt idx="1380">
                  <c:v>1097.1587959972287</c:v>
                </c:pt>
                <c:pt idx="1381">
                  <c:v>1097.9538374867145</c:v>
                </c:pt>
                <c:pt idx="1382">
                  <c:v>1098.7488789762006</c:v>
                </c:pt>
                <c:pt idx="1383">
                  <c:v>1099.5439204656864</c:v>
                </c:pt>
                <c:pt idx="1384">
                  <c:v>1100.3389619551722</c:v>
                </c:pt>
                <c:pt idx="1385">
                  <c:v>1101.1340034446582</c:v>
                </c:pt>
                <c:pt idx="1386">
                  <c:v>1101.929044934144</c:v>
                </c:pt>
                <c:pt idx="1387">
                  <c:v>1102.7240864236301</c:v>
                </c:pt>
                <c:pt idx="1388">
                  <c:v>1103.5191279131159</c:v>
                </c:pt>
                <c:pt idx="1389">
                  <c:v>1104.3141694026019</c:v>
                </c:pt>
                <c:pt idx="1390">
                  <c:v>1105.1092108920877</c:v>
                </c:pt>
                <c:pt idx="1391">
                  <c:v>1105.9042523815735</c:v>
                </c:pt>
                <c:pt idx="1392">
                  <c:v>1106.6992938710596</c:v>
                </c:pt>
                <c:pt idx="1393">
                  <c:v>1107.4943353605454</c:v>
                </c:pt>
                <c:pt idx="1394">
                  <c:v>1108.2893768500314</c:v>
                </c:pt>
                <c:pt idx="1395">
                  <c:v>1109.0844183395172</c:v>
                </c:pt>
                <c:pt idx="1396">
                  <c:v>1109.8794598290033</c:v>
                </c:pt>
                <c:pt idx="1397">
                  <c:v>1110.6745013184891</c:v>
                </c:pt>
                <c:pt idx="1398">
                  <c:v>1111.4695428079751</c:v>
                </c:pt>
                <c:pt idx="1399">
                  <c:v>1112.2645842974609</c:v>
                </c:pt>
                <c:pt idx="1400">
                  <c:v>1113.0596257869468</c:v>
                </c:pt>
                <c:pt idx="1401">
                  <c:v>1113.8546672764328</c:v>
                </c:pt>
                <c:pt idx="1402">
                  <c:v>1114.6497087659186</c:v>
                </c:pt>
                <c:pt idx="1403">
                  <c:v>1115.4447502554046</c:v>
                </c:pt>
                <c:pt idx="1404">
                  <c:v>1116.2397917448905</c:v>
                </c:pt>
                <c:pt idx="1405">
                  <c:v>1117.0348332343765</c:v>
                </c:pt>
                <c:pt idx="1406">
                  <c:v>1117.8298747238623</c:v>
                </c:pt>
                <c:pt idx="1407">
                  <c:v>1118.6249162133481</c:v>
                </c:pt>
                <c:pt idx="1408">
                  <c:v>1119.4199577028342</c:v>
                </c:pt>
                <c:pt idx="1409">
                  <c:v>1120.21499919232</c:v>
                </c:pt>
                <c:pt idx="1410">
                  <c:v>1121.010040681806</c:v>
                </c:pt>
                <c:pt idx="1411">
                  <c:v>1121.8050821712918</c:v>
                </c:pt>
                <c:pt idx="1412">
                  <c:v>1122.6001236607779</c:v>
                </c:pt>
                <c:pt idx="1413">
                  <c:v>1123.3951651502637</c:v>
                </c:pt>
                <c:pt idx="1414">
                  <c:v>1124.1902066397495</c:v>
                </c:pt>
                <c:pt idx="1415">
                  <c:v>1124.9852481292355</c:v>
                </c:pt>
                <c:pt idx="1416">
                  <c:v>1125.7802896187213</c:v>
                </c:pt>
                <c:pt idx="1417">
                  <c:v>1126.5753311082074</c:v>
                </c:pt>
                <c:pt idx="1418">
                  <c:v>1127.3703725976932</c:v>
                </c:pt>
                <c:pt idx="1419">
                  <c:v>1128.1654140871792</c:v>
                </c:pt>
                <c:pt idx="1420">
                  <c:v>1128.960455576665</c:v>
                </c:pt>
                <c:pt idx="1421">
                  <c:v>1129.7554970661508</c:v>
                </c:pt>
                <c:pt idx="1422">
                  <c:v>1130.5505385556369</c:v>
                </c:pt>
                <c:pt idx="1423">
                  <c:v>1131.3455800451227</c:v>
                </c:pt>
                <c:pt idx="1424">
                  <c:v>1132.1406215346087</c:v>
                </c:pt>
                <c:pt idx="1425">
                  <c:v>1132.9356630240945</c:v>
                </c:pt>
                <c:pt idx="1426">
                  <c:v>1133.7307045135806</c:v>
                </c:pt>
                <c:pt idx="1427">
                  <c:v>1134.5257460030664</c:v>
                </c:pt>
                <c:pt idx="1428">
                  <c:v>1135.3207874925522</c:v>
                </c:pt>
                <c:pt idx="1429">
                  <c:v>1136.1158289820382</c:v>
                </c:pt>
                <c:pt idx="1430">
                  <c:v>1136.910870471524</c:v>
                </c:pt>
                <c:pt idx="1431">
                  <c:v>1137.7059119610101</c:v>
                </c:pt>
                <c:pt idx="1432">
                  <c:v>1138.5009534504959</c:v>
                </c:pt>
                <c:pt idx="1433">
                  <c:v>1139.2959949399819</c:v>
                </c:pt>
                <c:pt idx="1434">
                  <c:v>1140.0910364294677</c:v>
                </c:pt>
                <c:pt idx="1435">
                  <c:v>1140.8860779189538</c:v>
                </c:pt>
                <c:pt idx="1436">
                  <c:v>1141.6811194084396</c:v>
                </c:pt>
                <c:pt idx="1437">
                  <c:v>1142.4761608979254</c:v>
                </c:pt>
                <c:pt idx="1438">
                  <c:v>1143.2712023874114</c:v>
                </c:pt>
                <c:pt idx="1439">
                  <c:v>1144.0662438768973</c:v>
                </c:pt>
                <c:pt idx="1440">
                  <c:v>1144.8612853663833</c:v>
                </c:pt>
                <c:pt idx="1441">
                  <c:v>1145.6563268558691</c:v>
                </c:pt>
                <c:pt idx="1442">
                  <c:v>1146.4513683453551</c:v>
                </c:pt>
                <c:pt idx="1443">
                  <c:v>1147.246409834841</c:v>
                </c:pt>
                <c:pt idx="1444">
                  <c:v>1148.0414513243268</c:v>
                </c:pt>
                <c:pt idx="1445">
                  <c:v>1148.8364928138128</c:v>
                </c:pt>
                <c:pt idx="1446">
                  <c:v>1149.6315343032986</c:v>
                </c:pt>
                <c:pt idx="1447">
                  <c:v>1150.4265757927847</c:v>
                </c:pt>
                <c:pt idx="1448">
                  <c:v>1151.2216172822705</c:v>
                </c:pt>
                <c:pt idx="1449">
                  <c:v>1152.0166587717565</c:v>
                </c:pt>
                <c:pt idx="1450">
                  <c:v>1152.8117002612423</c:v>
                </c:pt>
                <c:pt idx="1451">
                  <c:v>1153.6067417507281</c:v>
                </c:pt>
                <c:pt idx="1452">
                  <c:v>1154.4017832402142</c:v>
                </c:pt>
                <c:pt idx="1453">
                  <c:v>1155.1968247297</c:v>
                </c:pt>
                <c:pt idx="1454">
                  <c:v>1155.991866219186</c:v>
                </c:pt>
                <c:pt idx="1455">
                  <c:v>1156.7869077086718</c:v>
                </c:pt>
                <c:pt idx="1456">
                  <c:v>1157.5819491981579</c:v>
                </c:pt>
                <c:pt idx="1457">
                  <c:v>1158.3769906876437</c:v>
                </c:pt>
                <c:pt idx="1458">
                  <c:v>1159.1720321771295</c:v>
                </c:pt>
                <c:pt idx="1459">
                  <c:v>1159.9670736666155</c:v>
                </c:pt>
                <c:pt idx="1460">
                  <c:v>1160.7621151561013</c:v>
                </c:pt>
                <c:pt idx="1461">
                  <c:v>1161.5571566455874</c:v>
                </c:pt>
                <c:pt idx="1462">
                  <c:v>1162.3521981350732</c:v>
                </c:pt>
                <c:pt idx="1463">
                  <c:v>1163.1472396245592</c:v>
                </c:pt>
                <c:pt idx="1464">
                  <c:v>1163.942281114045</c:v>
                </c:pt>
                <c:pt idx="1465">
                  <c:v>1164.7373226035309</c:v>
                </c:pt>
                <c:pt idx="1466">
                  <c:v>1165.5323640930169</c:v>
                </c:pt>
                <c:pt idx="1467">
                  <c:v>1166.3274055825027</c:v>
                </c:pt>
                <c:pt idx="1468">
                  <c:v>1167.1224470719887</c:v>
                </c:pt>
                <c:pt idx="1469">
                  <c:v>1167.9174885614746</c:v>
                </c:pt>
                <c:pt idx="1470">
                  <c:v>1168.7125300509606</c:v>
                </c:pt>
                <c:pt idx="1471">
                  <c:v>1169.5075715404464</c:v>
                </c:pt>
                <c:pt idx="1472">
                  <c:v>1170.3026130299324</c:v>
                </c:pt>
                <c:pt idx="1473">
                  <c:v>1171.0976545194183</c:v>
                </c:pt>
                <c:pt idx="1474">
                  <c:v>1171.8926960089041</c:v>
                </c:pt>
                <c:pt idx="1475">
                  <c:v>1172.6877374983901</c:v>
                </c:pt>
                <c:pt idx="1476">
                  <c:v>1173.4827789878759</c:v>
                </c:pt>
                <c:pt idx="1477">
                  <c:v>1174.277820477362</c:v>
                </c:pt>
                <c:pt idx="1478">
                  <c:v>1175.0728619668478</c:v>
                </c:pt>
                <c:pt idx="1479">
                  <c:v>1175.8679034563338</c:v>
                </c:pt>
                <c:pt idx="1480">
                  <c:v>1176.6629449458196</c:v>
                </c:pt>
                <c:pt idx="1481">
                  <c:v>1177.4579864353054</c:v>
                </c:pt>
                <c:pt idx="1482">
                  <c:v>1178.2530279247915</c:v>
                </c:pt>
                <c:pt idx="1483">
                  <c:v>1179.0480694142773</c:v>
                </c:pt>
                <c:pt idx="1484">
                  <c:v>1179.8431109037633</c:v>
                </c:pt>
                <c:pt idx="1485">
                  <c:v>1180.6381523932491</c:v>
                </c:pt>
                <c:pt idx="1486">
                  <c:v>1181.4331938827352</c:v>
                </c:pt>
                <c:pt idx="1487">
                  <c:v>1182.228235372221</c:v>
                </c:pt>
                <c:pt idx="1488">
                  <c:v>1183.0232768617068</c:v>
                </c:pt>
                <c:pt idx="1489">
                  <c:v>1183.8183183511928</c:v>
                </c:pt>
                <c:pt idx="1490">
                  <c:v>1184.6133598406786</c:v>
                </c:pt>
                <c:pt idx="1491">
                  <c:v>1185.4084013301647</c:v>
                </c:pt>
                <c:pt idx="1492">
                  <c:v>1186.2034428196505</c:v>
                </c:pt>
                <c:pt idx="1493">
                  <c:v>1186.9984843091365</c:v>
                </c:pt>
                <c:pt idx="1494">
                  <c:v>1187.7935257986223</c:v>
                </c:pt>
                <c:pt idx="1495">
                  <c:v>1188.5885672881082</c:v>
                </c:pt>
                <c:pt idx="1496">
                  <c:v>1189.3836087775942</c:v>
                </c:pt>
                <c:pt idx="1497">
                  <c:v>1190.17865026708</c:v>
                </c:pt>
                <c:pt idx="1498">
                  <c:v>1190.973691756566</c:v>
                </c:pt>
                <c:pt idx="1499">
                  <c:v>1191.7687332460519</c:v>
                </c:pt>
                <c:pt idx="1500">
                  <c:v>1192.5637747355379</c:v>
                </c:pt>
                <c:pt idx="1501">
                  <c:v>1193.3588162250237</c:v>
                </c:pt>
                <c:pt idx="1502">
                  <c:v>1194.1538577145095</c:v>
                </c:pt>
                <c:pt idx="1503">
                  <c:v>1194.9488992039956</c:v>
                </c:pt>
                <c:pt idx="1504">
                  <c:v>1195.7439406934814</c:v>
                </c:pt>
                <c:pt idx="1505">
                  <c:v>1196.5389821829674</c:v>
                </c:pt>
                <c:pt idx="1506">
                  <c:v>1197.3340236724532</c:v>
                </c:pt>
                <c:pt idx="1507">
                  <c:v>1198.1290651619393</c:v>
                </c:pt>
                <c:pt idx="1508">
                  <c:v>1198.9241066514251</c:v>
                </c:pt>
                <c:pt idx="1509">
                  <c:v>1199.7191481409111</c:v>
                </c:pt>
                <c:pt idx="1510">
                  <c:v>1200.5141896303969</c:v>
                </c:pt>
                <c:pt idx="1511">
                  <c:v>1201.3092311198827</c:v>
                </c:pt>
                <c:pt idx="1512">
                  <c:v>1202.1042726093688</c:v>
                </c:pt>
                <c:pt idx="1513">
                  <c:v>1202.8993140988546</c:v>
                </c:pt>
                <c:pt idx="1514">
                  <c:v>1203.6943555883406</c:v>
                </c:pt>
                <c:pt idx="1515">
                  <c:v>1204.4893970778264</c:v>
                </c:pt>
                <c:pt idx="1516">
                  <c:v>1205.2844385673125</c:v>
                </c:pt>
                <c:pt idx="1517">
                  <c:v>1206.0794800567983</c:v>
                </c:pt>
                <c:pt idx="1518">
                  <c:v>1206.8745215462841</c:v>
                </c:pt>
                <c:pt idx="1519">
                  <c:v>1207.6695630357701</c:v>
                </c:pt>
                <c:pt idx="1520">
                  <c:v>1208.4646045252559</c:v>
                </c:pt>
                <c:pt idx="1521">
                  <c:v>1209.259646014742</c:v>
                </c:pt>
                <c:pt idx="1522">
                  <c:v>1210.0546875042278</c:v>
                </c:pt>
                <c:pt idx="1523">
                  <c:v>1210.8497289937138</c:v>
                </c:pt>
                <c:pt idx="1524">
                  <c:v>1211.6447704831996</c:v>
                </c:pt>
                <c:pt idx="1525">
                  <c:v>1212.4398119726854</c:v>
                </c:pt>
                <c:pt idx="1526">
                  <c:v>1213.2348534621715</c:v>
                </c:pt>
                <c:pt idx="1527">
                  <c:v>1214.0298949516573</c:v>
                </c:pt>
                <c:pt idx="1528">
                  <c:v>1214.8249364411433</c:v>
                </c:pt>
                <c:pt idx="1529">
                  <c:v>1215.6199779306291</c:v>
                </c:pt>
                <c:pt idx="1530">
                  <c:v>1216.4150194201152</c:v>
                </c:pt>
                <c:pt idx="1531">
                  <c:v>1217.210060909601</c:v>
                </c:pt>
                <c:pt idx="1532">
                  <c:v>1218.0051023990868</c:v>
                </c:pt>
                <c:pt idx="1533">
                  <c:v>1218.8001438885728</c:v>
                </c:pt>
                <c:pt idx="1534">
                  <c:v>1219.5951853780587</c:v>
                </c:pt>
                <c:pt idx="1535">
                  <c:v>1220.3902268675447</c:v>
                </c:pt>
                <c:pt idx="1536">
                  <c:v>1221.1852683570305</c:v>
                </c:pt>
                <c:pt idx="1537">
                  <c:v>1221.9803098465165</c:v>
                </c:pt>
                <c:pt idx="1538">
                  <c:v>1222.7753513360024</c:v>
                </c:pt>
                <c:pt idx="1539">
                  <c:v>1223.5703928254882</c:v>
                </c:pt>
                <c:pt idx="1540">
                  <c:v>1224.3654343149742</c:v>
                </c:pt>
                <c:pt idx="1541">
                  <c:v>1225.16047580446</c:v>
                </c:pt>
                <c:pt idx="1542">
                  <c:v>1225.9555172939461</c:v>
                </c:pt>
                <c:pt idx="1543">
                  <c:v>1226.7505587834319</c:v>
                </c:pt>
                <c:pt idx="1544">
                  <c:v>1227.5456002729179</c:v>
                </c:pt>
                <c:pt idx="1545">
                  <c:v>1228.3406417624037</c:v>
                </c:pt>
                <c:pt idx="1546">
                  <c:v>1229.1356832518898</c:v>
                </c:pt>
                <c:pt idx="1547">
                  <c:v>1229.9307247413756</c:v>
                </c:pt>
                <c:pt idx="1548">
                  <c:v>1230.7257662308614</c:v>
                </c:pt>
                <c:pt idx="1549">
                  <c:v>1231.5208077203474</c:v>
                </c:pt>
                <c:pt idx="1550">
                  <c:v>1232.3158492098332</c:v>
                </c:pt>
                <c:pt idx="1551">
                  <c:v>1233.1108906993193</c:v>
                </c:pt>
                <c:pt idx="1552">
                  <c:v>1233.9059321888051</c:v>
                </c:pt>
                <c:pt idx="1553">
                  <c:v>1234.7009736782911</c:v>
                </c:pt>
                <c:pt idx="1554">
                  <c:v>1235.4960151677769</c:v>
                </c:pt>
                <c:pt idx="1555">
                  <c:v>1236.2910566572627</c:v>
                </c:pt>
                <c:pt idx="1556">
                  <c:v>1237.0860981467488</c:v>
                </c:pt>
                <c:pt idx="1557">
                  <c:v>1237.8811396362346</c:v>
                </c:pt>
                <c:pt idx="1558">
                  <c:v>1238.6761811257206</c:v>
                </c:pt>
                <c:pt idx="1559">
                  <c:v>1239.4712226152064</c:v>
                </c:pt>
                <c:pt idx="1560">
                  <c:v>1240.2662641046925</c:v>
                </c:pt>
                <c:pt idx="1561">
                  <c:v>1241.0613055941783</c:v>
                </c:pt>
                <c:pt idx="1562">
                  <c:v>1241.8563470836641</c:v>
                </c:pt>
                <c:pt idx="1563">
                  <c:v>1242.6513885731501</c:v>
                </c:pt>
                <c:pt idx="1564">
                  <c:v>1243.446430062636</c:v>
                </c:pt>
                <c:pt idx="1565">
                  <c:v>1244.241471552122</c:v>
                </c:pt>
                <c:pt idx="1566">
                  <c:v>1245.0365130416078</c:v>
                </c:pt>
                <c:pt idx="1567">
                  <c:v>1245.8315545310938</c:v>
                </c:pt>
                <c:pt idx="1568">
                  <c:v>1246.6265960205797</c:v>
                </c:pt>
                <c:pt idx="1569">
                  <c:v>1247.4216375100655</c:v>
                </c:pt>
                <c:pt idx="1570">
                  <c:v>1248.2166789995515</c:v>
                </c:pt>
                <c:pt idx="1571">
                  <c:v>1249.0117204890373</c:v>
                </c:pt>
                <c:pt idx="1572">
                  <c:v>1249.8067619785234</c:v>
                </c:pt>
                <c:pt idx="1573">
                  <c:v>1250.6018034680092</c:v>
                </c:pt>
                <c:pt idx="1574">
                  <c:v>1251.3968449574952</c:v>
                </c:pt>
                <c:pt idx="1575">
                  <c:v>1252.191886446981</c:v>
                </c:pt>
                <c:pt idx="1576">
                  <c:v>1252.9869279364668</c:v>
                </c:pt>
                <c:pt idx="1577">
                  <c:v>1253.7819694259529</c:v>
                </c:pt>
                <c:pt idx="1578">
                  <c:v>1254.5770109154387</c:v>
                </c:pt>
                <c:pt idx="1579">
                  <c:v>1255.3720524049247</c:v>
                </c:pt>
                <c:pt idx="1580">
                  <c:v>1256.1670938944105</c:v>
                </c:pt>
                <c:pt idx="1581">
                  <c:v>1256.9621353838966</c:v>
                </c:pt>
                <c:pt idx="1582">
                  <c:v>1257.7571768733824</c:v>
                </c:pt>
                <c:pt idx="1583">
                  <c:v>1258.5522183628684</c:v>
                </c:pt>
                <c:pt idx="1584">
                  <c:v>1259.3472598523542</c:v>
                </c:pt>
                <c:pt idx="1585">
                  <c:v>1260.14230134184</c:v>
                </c:pt>
                <c:pt idx="1586">
                  <c:v>1260.9373428313261</c:v>
                </c:pt>
                <c:pt idx="1587">
                  <c:v>1261.7323843208119</c:v>
                </c:pt>
                <c:pt idx="1588">
                  <c:v>1262.5274258102979</c:v>
                </c:pt>
                <c:pt idx="1589">
                  <c:v>1263.3224672997837</c:v>
                </c:pt>
                <c:pt idx="1590">
                  <c:v>1264.1175087892698</c:v>
                </c:pt>
                <c:pt idx="1591">
                  <c:v>1264.9125502787556</c:v>
                </c:pt>
                <c:pt idx="1592">
                  <c:v>1265.7075917682414</c:v>
                </c:pt>
                <c:pt idx="1593">
                  <c:v>1266.5026332577274</c:v>
                </c:pt>
                <c:pt idx="1594">
                  <c:v>1267.2976747472133</c:v>
                </c:pt>
                <c:pt idx="1595">
                  <c:v>1268.0927162366993</c:v>
                </c:pt>
                <c:pt idx="1596">
                  <c:v>1268.8877577261851</c:v>
                </c:pt>
                <c:pt idx="1597">
                  <c:v>1269.6827992156711</c:v>
                </c:pt>
                <c:pt idx="1598">
                  <c:v>1270.477840705157</c:v>
                </c:pt>
                <c:pt idx="1599">
                  <c:v>1271.2728821946428</c:v>
                </c:pt>
                <c:pt idx="1600">
                  <c:v>1272.0679236841288</c:v>
                </c:pt>
                <c:pt idx="1601">
                  <c:v>1272.8629651736146</c:v>
                </c:pt>
                <c:pt idx="1602">
                  <c:v>1273.6580066631007</c:v>
                </c:pt>
                <c:pt idx="1603">
                  <c:v>1274.4530481525865</c:v>
                </c:pt>
                <c:pt idx="1604">
                  <c:v>1275.2480896420725</c:v>
                </c:pt>
                <c:pt idx="1605">
                  <c:v>1276.0431311315583</c:v>
                </c:pt>
                <c:pt idx="1606">
                  <c:v>1276.8381726210441</c:v>
                </c:pt>
                <c:pt idx="1607">
                  <c:v>1277.6332141105302</c:v>
                </c:pt>
                <c:pt idx="1608">
                  <c:v>1278.428255600016</c:v>
                </c:pt>
                <c:pt idx="1609">
                  <c:v>1279.223297089502</c:v>
                </c:pt>
                <c:pt idx="1610">
                  <c:v>1280.0183385789878</c:v>
                </c:pt>
                <c:pt idx="1611">
                  <c:v>1280.8133800684739</c:v>
                </c:pt>
                <c:pt idx="1612">
                  <c:v>1281.6084215579597</c:v>
                </c:pt>
                <c:pt idx="1613">
                  <c:v>1282.4034630474455</c:v>
                </c:pt>
                <c:pt idx="1614">
                  <c:v>1283.1985045369315</c:v>
                </c:pt>
                <c:pt idx="1615">
                  <c:v>1283.9935460264173</c:v>
                </c:pt>
                <c:pt idx="1616">
                  <c:v>1284.7885875159034</c:v>
                </c:pt>
                <c:pt idx="1617">
                  <c:v>1285.5836290053892</c:v>
                </c:pt>
                <c:pt idx="1618">
                  <c:v>1286.3786704948752</c:v>
                </c:pt>
                <c:pt idx="1619">
                  <c:v>1287.173711984361</c:v>
                </c:pt>
                <c:pt idx="1620">
                  <c:v>1287.9687534738471</c:v>
                </c:pt>
                <c:pt idx="1621">
                  <c:v>1288.7637949633329</c:v>
                </c:pt>
                <c:pt idx="1622">
                  <c:v>1289.5588364528187</c:v>
                </c:pt>
                <c:pt idx="1623">
                  <c:v>1290.3538779423047</c:v>
                </c:pt>
                <c:pt idx="1624">
                  <c:v>1291.1489194317905</c:v>
                </c:pt>
                <c:pt idx="1625">
                  <c:v>1291.9439609212766</c:v>
                </c:pt>
                <c:pt idx="1626">
                  <c:v>1292.7390024107624</c:v>
                </c:pt>
                <c:pt idx="1627">
                  <c:v>1293.5340439002484</c:v>
                </c:pt>
                <c:pt idx="1628">
                  <c:v>1294.3290853897342</c:v>
                </c:pt>
                <c:pt idx="1629">
                  <c:v>1295.1241268792201</c:v>
                </c:pt>
                <c:pt idx="1630">
                  <c:v>1295.9191683687061</c:v>
                </c:pt>
                <c:pt idx="1631">
                  <c:v>1296.7142098581919</c:v>
                </c:pt>
                <c:pt idx="1632">
                  <c:v>1297.5092513476779</c:v>
                </c:pt>
                <c:pt idx="1633">
                  <c:v>1298.3042928371638</c:v>
                </c:pt>
                <c:pt idx="1634">
                  <c:v>1299.0993343266498</c:v>
                </c:pt>
                <c:pt idx="1635">
                  <c:v>1299.8943758161356</c:v>
                </c:pt>
                <c:pt idx="1636">
                  <c:v>1300.6894173056214</c:v>
                </c:pt>
                <c:pt idx="1637">
                  <c:v>1301.4844587951075</c:v>
                </c:pt>
                <c:pt idx="1638">
                  <c:v>1302.2795002845933</c:v>
                </c:pt>
                <c:pt idx="1639">
                  <c:v>1303.0745417740793</c:v>
                </c:pt>
                <c:pt idx="1640">
                  <c:v>1303.8695832635651</c:v>
                </c:pt>
                <c:pt idx="1641">
                  <c:v>1304.6646247530512</c:v>
                </c:pt>
                <c:pt idx="1642">
                  <c:v>1305.459666242537</c:v>
                </c:pt>
                <c:pt idx="1643">
                  <c:v>1306.2547077320228</c:v>
                </c:pt>
                <c:pt idx="1644">
                  <c:v>1307.0497492215088</c:v>
                </c:pt>
                <c:pt idx="1645">
                  <c:v>1307.8447907109946</c:v>
                </c:pt>
                <c:pt idx="1646">
                  <c:v>1308.6398322004807</c:v>
                </c:pt>
                <c:pt idx="1647">
                  <c:v>1309.4348736899665</c:v>
                </c:pt>
                <c:pt idx="1648">
                  <c:v>1310.2299151794525</c:v>
                </c:pt>
                <c:pt idx="1649">
                  <c:v>1311.0249566689383</c:v>
                </c:pt>
                <c:pt idx="1650">
                  <c:v>1311.8199981584241</c:v>
                </c:pt>
                <c:pt idx="1651">
                  <c:v>1312.6150396479102</c:v>
                </c:pt>
                <c:pt idx="1652">
                  <c:v>1313.410081137396</c:v>
                </c:pt>
                <c:pt idx="1653">
                  <c:v>1314.205122626882</c:v>
                </c:pt>
                <c:pt idx="1654">
                  <c:v>1315.0001641163678</c:v>
                </c:pt>
                <c:pt idx="1655">
                  <c:v>1315.7952056058539</c:v>
                </c:pt>
                <c:pt idx="1656">
                  <c:v>1316.5902470953397</c:v>
                </c:pt>
                <c:pt idx="1657">
                  <c:v>1317.3852885848257</c:v>
                </c:pt>
                <c:pt idx="1658">
                  <c:v>1318.1803300743115</c:v>
                </c:pt>
                <c:pt idx="1659">
                  <c:v>1318.9753715637974</c:v>
                </c:pt>
                <c:pt idx="1660">
                  <c:v>1319.7704130532834</c:v>
                </c:pt>
                <c:pt idx="1661">
                  <c:v>1320.5654545427692</c:v>
                </c:pt>
                <c:pt idx="1662">
                  <c:v>1321.3604960322552</c:v>
                </c:pt>
                <c:pt idx="1663">
                  <c:v>1322.1555375217411</c:v>
                </c:pt>
                <c:pt idx="1664">
                  <c:v>1322.9505790112271</c:v>
                </c:pt>
                <c:pt idx="1665">
                  <c:v>1323.7456205007129</c:v>
                </c:pt>
                <c:pt idx="1666">
                  <c:v>1324.5406619901987</c:v>
                </c:pt>
                <c:pt idx="1667">
                  <c:v>1325.3357034796848</c:v>
                </c:pt>
                <c:pt idx="1668">
                  <c:v>1326.1307449691706</c:v>
                </c:pt>
                <c:pt idx="1669">
                  <c:v>1326.9257864586566</c:v>
                </c:pt>
                <c:pt idx="1670">
                  <c:v>1327.7208279481424</c:v>
                </c:pt>
                <c:pt idx="1671">
                  <c:v>1328.5158694376285</c:v>
                </c:pt>
                <c:pt idx="1672">
                  <c:v>1329.3109109271143</c:v>
                </c:pt>
                <c:pt idx="1673">
                  <c:v>1330.1059524166001</c:v>
                </c:pt>
                <c:pt idx="1674">
                  <c:v>1330.9009939060861</c:v>
                </c:pt>
                <c:pt idx="1675">
                  <c:v>1331.6960353955719</c:v>
                </c:pt>
                <c:pt idx="1676">
                  <c:v>1332.491076885058</c:v>
                </c:pt>
                <c:pt idx="1677">
                  <c:v>1333.2861183745438</c:v>
                </c:pt>
                <c:pt idx="1678">
                  <c:v>1334.0811598640298</c:v>
                </c:pt>
                <c:pt idx="1679">
                  <c:v>1334.8762013535156</c:v>
                </c:pt>
                <c:pt idx="1680">
                  <c:v>1335.6712428430014</c:v>
                </c:pt>
                <c:pt idx="1681">
                  <c:v>1336.4662843324875</c:v>
                </c:pt>
                <c:pt idx="1682">
                  <c:v>1337.2613258219733</c:v>
                </c:pt>
                <c:pt idx="1683">
                  <c:v>1338.0563673114593</c:v>
                </c:pt>
                <c:pt idx="1684">
                  <c:v>1338.8514088009451</c:v>
                </c:pt>
                <c:pt idx="1685">
                  <c:v>1339.6464502904312</c:v>
                </c:pt>
                <c:pt idx="1686">
                  <c:v>1340.441491779917</c:v>
                </c:pt>
                <c:pt idx="1687">
                  <c:v>1341.2365332694028</c:v>
                </c:pt>
                <c:pt idx="1688">
                  <c:v>1342.0315747588888</c:v>
                </c:pt>
                <c:pt idx="1689">
                  <c:v>1342.8266162483746</c:v>
                </c:pt>
                <c:pt idx="1690">
                  <c:v>1343.6216577378607</c:v>
                </c:pt>
                <c:pt idx="1691">
                  <c:v>1344.4166992273465</c:v>
                </c:pt>
                <c:pt idx="1692">
                  <c:v>1345.2117407168325</c:v>
                </c:pt>
                <c:pt idx="1693">
                  <c:v>1346.0067822063183</c:v>
                </c:pt>
                <c:pt idx="1694">
                  <c:v>1346.8018236958044</c:v>
                </c:pt>
                <c:pt idx="1695">
                  <c:v>1347.5968651852902</c:v>
                </c:pt>
                <c:pt idx="1696">
                  <c:v>1348.391906674776</c:v>
                </c:pt>
                <c:pt idx="1697">
                  <c:v>1349.186948164262</c:v>
                </c:pt>
                <c:pt idx="1698">
                  <c:v>1349.9819896537479</c:v>
                </c:pt>
                <c:pt idx="1699">
                  <c:v>1350.7770311432339</c:v>
                </c:pt>
                <c:pt idx="1700">
                  <c:v>1351.5720726327197</c:v>
                </c:pt>
                <c:pt idx="1701">
                  <c:v>1352.3671141222057</c:v>
                </c:pt>
                <c:pt idx="1702">
                  <c:v>1353.1621556116916</c:v>
                </c:pt>
                <c:pt idx="1703">
                  <c:v>1353.9571971011774</c:v>
                </c:pt>
                <c:pt idx="1704">
                  <c:v>1354.7522385906634</c:v>
                </c:pt>
                <c:pt idx="1705">
                  <c:v>1355.5472800801492</c:v>
                </c:pt>
                <c:pt idx="1706">
                  <c:v>1356.3423215696353</c:v>
                </c:pt>
                <c:pt idx="1707">
                  <c:v>1357.1373630591211</c:v>
                </c:pt>
                <c:pt idx="1708">
                  <c:v>1357.9324045486071</c:v>
                </c:pt>
                <c:pt idx="1709">
                  <c:v>1358.7274460380929</c:v>
                </c:pt>
                <c:pt idx="1710">
                  <c:v>1359.5224875275787</c:v>
                </c:pt>
                <c:pt idx="1711">
                  <c:v>1360.3175290170648</c:v>
                </c:pt>
                <c:pt idx="1712">
                  <c:v>1361.1125705065506</c:v>
                </c:pt>
                <c:pt idx="1713">
                  <c:v>1361.9076119960366</c:v>
                </c:pt>
                <c:pt idx="1714">
                  <c:v>1362.7026534855224</c:v>
                </c:pt>
                <c:pt idx="1715">
                  <c:v>1363.4976949750085</c:v>
                </c:pt>
                <c:pt idx="1716">
                  <c:v>1364.2927364644943</c:v>
                </c:pt>
                <c:pt idx="1717">
                  <c:v>1365.0877779539801</c:v>
                </c:pt>
                <c:pt idx="1718">
                  <c:v>1365.8828194434661</c:v>
                </c:pt>
                <c:pt idx="1719">
                  <c:v>1366.6778609329519</c:v>
                </c:pt>
                <c:pt idx="1720">
                  <c:v>1367.472902422438</c:v>
                </c:pt>
                <c:pt idx="1721">
                  <c:v>1368.2679439119238</c:v>
                </c:pt>
                <c:pt idx="1722">
                  <c:v>1369.0629854014098</c:v>
                </c:pt>
                <c:pt idx="1723">
                  <c:v>1369.8580268908956</c:v>
                </c:pt>
                <c:pt idx="1724">
                  <c:v>1370.6530683803817</c:v>
                </c:pt>
                <c:pt idx="1725">
                  <c:v>1371.4481098698675</c:v>
                </c:pt>
                <c:pt idx="1726">
                  <c:v>1372.2431513593533</c:v>
                </c:pt>
                <c:pt idx="1727">
                  <c:v>1373.0381928488393</c:v>
                </c:pt>
                <c:pt idx="1728">
                  <c:v>1373.8332343383252</c:v>
                </c:pt>
                <c:pt idx="1729">
                  <c:v>1374.6282758278112</c:v>
                </c:pt>
                <c:pt idx="1730">
                  <c:v>1375.423317317297</c:v>
                </c:pt>
                <c:pt idx="1731">
                  <c:v>1376.218358806783</c:v>
                </c:pt>
                <c:pt idx="1732">
                  <c:v>1377.0134002962689</c:v>
                </c:pt>
                <c:pt idx="1733">
                  <c:v>1377.8084417857547</c:v>
                </c:pt>
                <c:pt idx="1734">
                  <c:v>1378.6034832752407</c:v>
                </c:pt>
                <c:pt idx="1735">
                  <c:v>1379.3985247647265</c:v>
                </c:pt>
                <c:pt idx="1736">
                  <c:v>1380.1935662542126</c:v>
                </c:pt>
                <c:pt idx="1737">
                  <c:v>1380.9886077436984</c:v>
                </c:pt>
                <c:pt idx="1738">
                  <c:v>1381.7836492331844</c:v>
                </c:pt>
                <c:pt idx="1739">
                  <c:v>1382.5786907226702</c:v>
                </c:pt>
                <c:pt idx="1740">
                  <c:v>1383.373732212156</c:v>
                </c:pt>
                <c:pt idx="1741">
                  <c:v>1384.1687737016421</c:v>
                </c:pt>
                <c:pt idx="1742">
                  <c:v>1384.9638151911279</c:v>
                </c:pt>
                <c:pt idx="1743">
                  <c:v>1385.7588566806139</c:v>
                </c:pt>
                <c:pt idx="1744">
                  <c:v>1386.5538981700997</c:v>
                </c:pt>
                <c:pt idx="1745">
                  <c:v>1387.3489396595858</c:v>
                </c:pt>
                <c:pt idx="1746">
                  <c:v>1388.1439811490716</c:v>
                </c:pt>
                <c:pt idx="1747">
                  <c:v>1388.9390226385574</c:v>
                </c:pt>
                <c:pt idx="1748">
                  <c:v>1389.7340641280434</c:v>
                </c:pt>
                <c:pt idx="1749">
                  <c:v>1390.5291056175292</c:v>
                </c:pt>
                <c:pt idx="1750">
                  <c:v>1391.3241471070153</c:v>
                </c:pt>
                <c:pt idx="1751">
                  <c:v>1392.1191885965011</c:v>
                </c:pt>
                <c:pt idx="1752">
                  <c:v>1392.9142300859871</c:v>
                </c:pt>
                <c:pt idx="1753">
                  <c:v>1393.7092715754729</c:v>
                </c:pt>
                <c:pt idx="1754">
                  <c:v>1394.5043130649588</c:v>
                </c:pt>
                <c:pt idx="1755">
                  <c:v>1395.2993545544448</c:v>
                </c:pt>
                <c:pt idx="1756">
                  <c:v>1396.0943960439306</c:v>
                </c:pt>
                <c:pt idx="1757">
                  <c:v>1396.8894375334166</c:v>
                </c:pt>
                <c:pt idx="1758">
                  <c:v>1397.6844790229025</c:v>
                </c:pt>
                <c:pt idx="1759">
                  <c:v>1398.4795205123885</c:v>
                </c:pt>
                <c:pt idx="1760">
                  <c:v>1399.2745620018743</c:v>
                </c:pt>
                <c:pt idx="1761">
                  <c:v>1400.0696034913603</c:v>
                </c:pt>
                <c:pt idx="1762">
                  <c:v>1400.8646449808462</c:v>
                </c:pt>
                <c:pt idx="1763">
                  <c:v>1401.659686470332</c:v>
                </c:pt>
                <c:pt idx="1764">
                  <c:v>1402.454727959818</c:v>
                </c:pt>
                <c:pt idx="1765">
                  <c:v>1403.2497694493038</c:v>
                </c:pt>
                <c:pt idx="1766">
                  <c:v>1404.0448109387899</c:v>
                </c:pt>
                <c:pt idx="1767">
                  <c:v>1404.8398524282757</c:v>
                </c:pt>
                <c:pt idx="1768">
                  <c:v>1405.6348939177617</c:v>
                </c:pt>
                <c:pt idx="1769">
                  <c:v>1406.4299354072475</c:v>
                </c:pt>
                <c:pt idx="1770">
                  <c:v>1407.2249768967333</c:v>
                </c:pt>
                <c:pt idx="1771">
                  <c:v>1408.0200183862194</c:v>
                </c:pt>
                <c:pt idx="1772">
                  <c:v>1408.8150598757052</c:v>
                </c:pt>
                <c:pt idx="1773">
                  <c:v>1409.6101013651912</c:v>
                </c:pt>
                <c:pt idx="1774">
                  <c:v>1410.405142854677</c:v>
                </c:pt>
                <c:pt idx="1775">
                  <c:v>1411.2001843441631</c:v>
                </c:pt>
                <c:pt idx="1776">
                  <c:v>1411.9952258336489</c:v>
                </c:pt>
                <c:pt idx="1777">
                  <c:v>1412.7902673231347</c:v>
                </c:pt>
                <c:pt idx="1778">
                  <c:v>1413.5853088126207</c:v>
                </c:pt>
                <c:pt idx="1779">
                  <c:v>1414.3803503021065</c:v>
                </c:pt>
                <c:pt idx="1780">
                  <c:v>1415.1753917915926</c:v>
                </c:pt>
                <c:pt idx="1781">
                  <c:v>1415.9704332810784</c:v>
                </c:pt>
                <c:pt idx="1782">
                  <c:v>1416.7654747705644</c:v>
                </c:pt>
                <c:pt idx="1783">
                  <c:v>1417.5605162600502</c:v>
                </c:pt>
                <c:pt idx="1784">
                  <c:v>1418.355557749536</c:v>
                </c:pt>
                <c:pt idx="1785">
                  <c:v>1419.1505992390221</c:v>
                </c:pt>
                <c:pt idx="1786">
                  <c:v>1419.9456407285079</c:v>
                </c:pt>
                <c:pt idx="1787">
                  <c:v>1420.7406822179939</c:v>
                </c:pt>
                <c:pt idx="1788">
                  <c:v>1421.5357237074797</c:v>
                </c:pt>
                <c:pt idx="1789">
                  <c:v>1422.3307651969658</c:v>
                </c:pt>
                <c:pt idx="1790">
                  <c:v>1423.1258066864516</c:v>
                </c:pt>
                <c:pt idx="1791">
                  <c:v>1423.9208481759374</c:v>
                </c:pt>
                <c:pt idx="1792">
                  <c:v>1424.7158896654234</c:v>
                </c:pt>
                <c:pt idx="1793">
                  <c:v>1425.5109311549093</c:v>
                </c:pt>
                <c:pt idx="1794">
                  <c:v>1426.3059726443953</c:v>
                </c:pt>
                <c:pt idx="1795">
                  <c:v>1427.1010141338811</c:v>
                </c:pt>
                <c:pt idx="1796">
                  <c:v>1427.8960556233671</c:v>
                </c:pt>
                <c:pt idx="1797">
                  <c:v>1428.691097112853</c:v>
                </c:pt>
                <c:pt idx="1798">
                  <c:v>1429.486138602339</c:v>
                </c:pt>
                <c:pt idx="1799">
                  <c:v>1430.2811800918248</c:v>
                </c:pt>
                <c:pt idx="1800">
                  <c:v>1431.0762215813106</c:v>
                </c:pt>
                <c:pt idx="1801">
                  <c:v>1431.8712630707967</c:v>
                </c:pt>
                <c:pt idx="1802">
                  <c:v>1432.6663045602825</c:v>
                </c:pt>
                <c:pt idx="1803">
                  <c:v>1433.4613460497685</c:v>
                </c:pt>
                <c:pt idx="1804">
                  <c:v>1434.2563875392543</c:v>
                </c:pt>
                <c:pt idx="1805">
                  <c:v>1435.0514290287404</c:v>
                </c:pt>
                <c:pt idx="1806">
                  <c:v>1435.8464705182262</c:v>
                </c:pt>
                <c:pt idx="1807">
                  <c:v>1436.641512007712</c:v>
                </c:pt>
                <c:pt idx="1808">
                  <c:v>1437.436553497198</c:v>
                </c:pt>
                <c:pt idx="1809">
                  <c:v>1438.2315949866838</c:v>
                </c:pt>
                <c:pt idx="1810">
                  <c:v>1439.0266364761699</c:v>
                </c:pt>
                <c:pt idx="1811">
                  <c:v>1439.8216779656557</c:v>
                </c:pt>
                <c:pt idx="1812">
                  <c:v>1440.6167194551417</c:v>
                </c:pt>
                <c:pt idx="1813">
                  <c:v>1441.4117609446275</c:v>
                </c:pt>
                <c:pt idx="1814">
                  <c:v>1442.2068024341133</c:v>
                </c:pt>
                <c:pt idx="1815">
                  <c:v>1443.0018439235994</c:v>
                </c:pt>
                <c:pt idx="1816">
                  <c:v>1443.7968854130852</c:v>
                </c:pt>
                <c:pt idx="1817">
                  <c:v>1444.5919269025712</c:v>
                </c:pt>
                <c:pt idx="1818">
                  <c:v>1445.386968392057</c:v>
                </c:pt>
                <c:pt idx="1819">
                  <c:v>1446.1820098815431</c:v>
                </c:pt>
                <c:pt idx="1820">
                  <c:v>1446.9770513710289</c:v>
                </c:pt>
                <c:pt idx="1821">
                  <c:v>1447.7720928605147</c:v>
                </c:pt>
                <c:pt idx="1822">
                  <c:v>1448.5671343500007</c:v>
                </c:pt>
                <c:pt idx="1823">
                  <c:v>1449.3621758394866</c:v>
                </c:pt>
                <c:pt idx="1824">
                  <c:v>1450.1572173289726</c:v>
                </c:pt>
                <c:pt idx="1825">
                  <c:v>1450.9522588184584</c:v>
                </c:pt>
                <c:pt idx="1826">
                  <c:v>1451.7473003079444</c:v>
                </c:pt>
                <c:pt idx="1827">
                  <c:v>1452.5423417974303</c:v>
                </c:pt>
                <c:pt idx="1828">
                  <c:v>1453.3373832869161</c:v>
                </c:pt>
                <c:pt idx="1829">
                  <c:v>1454.1324247764021</c:v>
                </c:pt>
                <c:pt idx="1830">
                  <c:v>1454.9274662658879</c:v>
                </c:pt>
                <c:pt idx="1831">
                  <c:v>1455.722507755374</c:v>
                </c:pt>
                <c:pt idx="1832">
                  <c:v>1456.5175492448598</c:v>
                </c:pt>
                <c:pt idx="1833">
                  <c:v>1457.3125907343458</c:v>
                </c:pt>
                <c:pt idx="1834">
                  <c:v>1458.1076322238316</c:v>
                </c:pt>
                <c:pt idx="1835">
                  <c:v>1458.9026737133177</c:v>
                </c:pt>
                <c:pt idx="1836">
                  <c:v>1459.6977152028035</c:v>
                </c:pt>
                <c:pt idx="1837">
                  <c:v>1460.4927566922893</c:v>
                </c:pt>
                <c:pt idx="1838">
                  <c:v>1461.2877981817753</c:v>
                </c:pt>
                <c:pt idx="1839">
                  <c:v>1462.0828396712611</c:v>
                </c:pt>
                <c:pt idx="1840">
                  <c:v>1462.8778811607472</c:v>
                </c:pt>
                <c:pt idx="1841">
                  <c:v>1463.672922650233</c:v>
                </c:pt>
                <c:pt idx="1842">
                  <c:v>1464.467964139719</c:v>
                </c:pt>
                <c:pt idx="1843">
                  <c:v>1465.2630056292048</c:v>
                </c:pt>
                <c:pt idx="1844">
                  <c:v>1466.0580471186906</c:v>
                </c:pt>
                <c:pt idx="1845">
                  <c:v>1466.8530886081767</c:v>
                </c:pt>
                <c:pt idx="1846">
                  <c:v>1467.6481300976625</c:v>
                </c:pt>
                <c:pt idx="1847">
                  <c:v>1468.4431715871485</c:v>
                </c:pt>
                <c:pt idx="1848">
                  <c:v>1469.2382130766343</c:v>
                </c:pt>
                <c:pt idx="1849">
                  <c:v>1470.0332545661204</c:v>
                </c:pt>
                <c:pt idx="1850">
                  <c:v>1470.8282960556062</c:v>
                </c:pt>
                <c:pt idx="1851">
                  <c:v>1471.623337545092</c:v>
                </c:pt>
                <c:pt idx="1852">
                  <c:v>1472.418379034578</c:v>
                </c:pt>
                <c:pt idx="1853">
                  <c:v>1473.2134205240638</c:v>
                </c:pt>
                <c:pt idx="1854">
                  <c:v>1474.0084620135499</c:v>
                </c:pt>
                <c:pt idx="1855">
                  <c:v>1474.8035035030357</c:v>
                </c:pt>
                <c:pt idx="1856">
                  <c:v>1475.5985449925217</c:v>
                </c:pt>
                <c:pt idx="1857">
                  <c:v>1476.3935864820075</c:v>
                </c:pt>
                <c:pt idx="1858">
                  <c:v>1477.1886279714934</c:v>
                </c:pt>
                <c:pt idx="1859">
                  <c:v>1477.9836694609794</c:v>
                </c:pt>
                <c:pt idx="1860">
                  <c:v>1478.7787109504652</c:v>
                </c:pt>
                <c:pt idx="1861">
                  <c:v>1479.5737524399512</c:v>
                </c:pt>
                <c:pt idx="1862">
                  <c:v>1480.3687939294371</c:v>
                </c:pt>
                <c:pt idx="1863">
                  <c:v>1481.1638354189231</c:v>
                </c:pt>
                <c:pt idx="1864">
                  <c:v>1481.9588769084089</c:v>
                </c:pt>
                <c:pt idx="1865">
                  <c:v>1482.7539183978947</c:v>
                </c:pt>
                <c:pt idx="1866">
                  <c:v>1483.5489598873808</c:v>
                </c:pt>
                <c:pt idx="1867">
                  <c:v>1484.3440013768666</c:v>
                </c:pt>
                <c:pt idx="1868">
                  <c:v>1485.1390428663526</c:v>
                </c:pt>
                <c:pt idx="1869">
                  <c:v>1485.9340843558384</c:v>
                </c:pt>
                <c:pt idx="1870">
                  <c:v>1486.7291258453245</c:v>
                </c:pt>
                <c:pt idx="1871">
                  <c:v>1487.5241673348103</c:v>
                </c:pt>
                <c:pt idx="1872">
                  <c:v>1488.3192088242963</c:v>
                </c:pt>
                <c:pt idx="1873">
                  <c:v>1489.1142503137821</c:v>
                </c:pt>
                <c:pt idx="1874">
                  <c:v>1489.9092918032679</c:v>
                </c:pt>
                <c:pt idx="1875">
                  <c:v>1490.704333292754</c:v>
                </c:pt>
                <c:pt idx="1876">
                  <c:v>1491.4993747822398</c:v>
                </c:pt>
                <c:pt idx="1877">
                  <c:v>1492.2944162717258</c:v>
                </c:pt>
                <c:pt idx="1878">
                  <c:v>1493.0894577612116</c:v>
                </c:pt>
                <c:pt idx="1879">
                  <c:v>1493.8844992506977</c:v>
                </c:pt>
                <c:pt idx="1880">
                  <c:v>1494.6795407401835</c:v>
                </c:pt>
                <c:pt idx="1881">
                  <c:v>1495.4745822296693</c:v>
                </c:pt>
                <c:pt idx="1882">
                  <c:v>1496.2696237191553</c:v>
                </c:pt>
                <c:pt idx="1883">
                  <c:v>1497.0646652086411</c:v>
                </c:pt>
                <c:pt idx="1884">
                  <c:v>1497.8597066981272</c:v>
                </c:pt>
                <c:pt idx="1885">
                  <c:v>1498.654748187613</c:v>
                </c:pt>
                <c:pt idx="1886">
                  <c:v>1499.449789677099</c:v>
                </c:pt>
                <c:pt idx="1887">
                  <c:v>1500.2448311665848</c:v>
                </c:pt>
                <c:pt idx="1888">
                  <c:v>1501.0398726560707</c:v>
                </c:pt>
                <c:pt idx="1889">
                  <c:v>1501.8349141455567</c:v>
                </c:pt>
                <c:pt idx="1890">
                  <c:v>1502.6299556350425</c:v>
                </c:pt>
                <c:pt idx="1891">
                  <c:v>1503.4249971245285</c:v>
                </c:pt>
                <c:pt idx="1892">
                  <c:v>1504.2200386140144</c:v>
                </c:pt>
                <c:pt idx="1893">
                  <c:v>1505.0150801035004</c:v>
                </c:pt>
                <c:pt idx="1894">
                  <c:v>1505.8101215929862</c:v>
                </c:pt>
                <c:pt idx="1895">
                  <c:v>1506.605163082472</c:v>
                </c:pt>
                <c:pt idx="1896">
                  <c:v>1507.4002045719581</c:v>
                </c:pt>
                <c:pt idx="1897">
                  <c:v>1508.1952460614439</c:v>
                </c:pt>
                <c:pt idx="1898">
                  <c:v>1508.9902875509299</c:v>
                </c:pt>
                <c:pt idx="1899">
                  <c:v>1509.7853290404157</c:v>
                </c:pt>
                <c:pt idx="1900">
                  <c:v>1510.5803705299018</c:v>
                </c:pt>
                <c:pt idx="1901">
                  <c:v>1511.3754120193876</c:v>
                </c:pt>
                <c:pt idx="1902">
                  <c:v>1512.1704535088734</c:v>
                </c:pt>
                <c:pt idx="1903">
                  <c:v>1512.9654949983594</c:v>
                </c:pt>
                <c:pt idx="1904">
                  <c:v>1513.7605364878452</c:v>
                </c:pt>
                <c:pt idx="1905">
                  <c:v>1514.5555779773313</c:v>
                </c:pt>
                <c:pt idx="1906">
                  <c:v>1515.3506194668171</c:v>
                </c:pt>
                <c:pt idx="1907">
                  <c:v>1516.1456609563031</c:v>
                </c:pt>
                <c:pt idx="1908">
                  <c:v>1516.9407024457889</c:v>
                </c:pt>
                <c:pt idx="1909">
                  <c:v>1517.735743935275</c:v>
                </c:pt>
                <c:pt idx="1910">
                  <c:v>1518.5307854247608</c:v>
                </c:pt>
                <c:pt idx="1911">
                  <c:v>1519.3258269142466</c:v>
                </c:pt>
                <c:pt idx="1912">
                  <c:v>1520.1208684037326</c:v>
                </c:pt>
                <c:pt idx="1913">
                  <c:v>1520.9159098932184</c:v>
                </c:pt>
                <c:pt idx="1914">
                  <c:v>1521.7109513827045</c:v>
                </c:pt>
                <c:pt idx="1915">
                  <c:v>1522.5059928721903</c:v>
                </c:pt>
                <c:pt idx="1916">
                  <c:v>1523.3010343616763</c:v>
                </c:pt>
                <c:pt idx="1917">
                  <c:v>1524.0960758511621</c:v>
                </c:pt>
                <c:pt idx="1918">
                  <c:v>1524.891117340648</c:v>
                </c:pt>
                <c:pt idx="1919">
                  <c:v>1525.686158830134</c:v>
                </c:pt>
                <c:pt idx="1920">
                  <c:v>1526.4812003196198</c:v>
                </c:pt>
                <c:pt idx="1921">
                  <c:v>1527.2762418091058</c:v>
                </c:pt>
                <c:pt idx="1922">
                  <c:v>1528.0712832985917</c:v>
                </c:pt>
                <c:pt idx="1923">
                  <c:v>1528.8663247880777</c:v>
                </c:pt>
                <c:pt idx="1924">
                  <c:v>1529.6613662775635</c:v>
                </c:pt>
                <c:pt idx="1925">
                  <c:v>1530.4564077670493</c:v>
                </c:pt>
                <c:pt idx="1926">
                  <c:v>1531.2514492565354</c:v>
                </c:pt>
                <c:pt idx="1927">
                  <c:v>1532.0464907460212</c:v>
                </c:pt>
                <c:pt idx="1928">
                  <c:v>1532.8415322355072</c:v>
                </c:pt>
                <c:pt idx="1929">
                  <c:v>1533.636573724993</c:v>
                </c:pt>
                <c:pt idx="1930">
                  <c:v>1534.4316152144791</c:v>
                </c:pt>
                <c:pt idx="1931">
                  <c:v>1535.2266567039649</c:v>
                </c:pt>
                <c:pt idx="1932">
                  <c:v>1536.0216981934507</c:v>
                </c:pt>
                <c:pt idx="1933">
                  <c:v>1536.8167396829367</c:v>
                </c:pt>
                <c:pt idx="1934">
                  <c:v>1537.6117811724225</c:v>
                </c:pt>
                <c:pt idx="1935">
                  <c:v>1538.4068226619086</c:v>
                </c:pt>
                <c:pt idx="1936">
                  <c:v>1539.2018641513944</c:v>
                </c:pt>
                <c:pt idx="1937">
                  <c:v>1539.9969056408804</c:v>
                </c:pt>
                <c:pt idx="1938">
                  <c:v>1540.7919471303662</c:v>
                </c:pt>
                <c:pt idx="1939">
                  <c:v>1541.586988619852</c:v>
                </c:pt>
                <c:pt idx="1940">
                  <c:v>1542.3820301093381</c:v>
                </c:pt>
                <c:pt idx="1941">
                  <c:v>1543.1770715988239</c:v>
                </c:pt>
                <c:pt idx="1942">
                  <c:v>1543.9721130883099</c:v>
                </c:pt>
                <c:pt idx="1943">
                  <c:v>1544.7671545777957</c:v>
                </c:pt>
                <c:pt idx="1944">
                  <c:v>1545.5621960672818</c:v>
                </c:pt>
                <c:pt idx="1945">
                  <c:v>1546.3572375567676</c:v>
                </c:pt>
                <c:pt idx="1946">
                  <c:v>1547.1522790462536</c:v>
                </c:pt>
                <c:pt idx="1947">
                  <c:v>1547.9473205357394</c:v>
                </c:pt>
                <c:pt idx="1948">
                  <c:v>1548.7423620252252</c:v>
                </c:pt>
                <c:pt idx="1949">
                  <c:v>1549.5374035147113</c:v>
                </c:pt>
                <c:pt idx="1950">
                  <c:v>1550.3324450041971</c:v>
                </c:pt>
                <c:pt idx="1951">
                  <c:v>1551.1274864936831</c:v>
                </c:pt>
                <c:pt idx="1952">
                  <c:v>1551.9225279831689</c:v>
                </c:pt>
                <c:pt idx="1953">
                  <c:v>1552.717569472655</c:v>
                </c:pt>
                <c:pt idx="1954">
                  <c:v>1553.5126109621408</c:v>
                </c:pt>
                <c:pt idx="1955">
                  <c:v>1554.3076524516266</c:v>
                </c:pt>
                <c:pt idx="1956">
                  <c:v>1555.1026939411126</c:v>
                </c:pt>
                <c:pt idx="1957">
                  <c:v>1555.8977354305985</c:v>
                </c:pt>
                <c:pt idx="1958">
                  <c:v>1556.6927769200845</c:v>
                </c:pt>
                <c:pt idx="1959">
                  <c:v>1557.4878184095703</c:v>
                </c:pt>
                <c:pt idx="1960">
                  <c:v>1558.2828598990563</c:v>
                </c:pt>
                <c:pt idx="1961">
                  <c:v>1559.0779013885422</c:v>
                </c:pt>
                <c:pt idx="1962">
                  <c:v>1559.872942878028</c:v>
                </c:pt>
                <c:pt idx="1963">
                  <c:v>1560.667984367514</c:v>
                </c:pt>
                <c:pt idx="1964">
                  <c:v>1561.4630258569998</c:v>
                </c:pt>
                <c:pt idx="1965">
                  <c:v>1562.2580673464859</c:v>
                </c:pt>
                <c:pt idx="1966">
                  <c:v>1563.0531088359717</c:v>
                </c:pt>
                <c:pt idx="1967">
                  <c:v>1563.8481503254577</c:v>
                </c:pt>
                <c:pt idx="1968">
                  <c:v>1564.6431918149435</c:v>
                </c:pt>
                <c:pt idx="1969">
                  <c:v>1565.4382333044293</c:v>
                </c:pt>
                <c:pt idx="1970">
                  <c:v>1566.2332747939154</c:v>
                </c:pt>
                <c:pt idx="1971">
                  <c:v>1567.0283162834012</c:v>
                </c:pt>
                <c:pt idx="1972">
                  <c:v>1567.8233577728872</c:v>
                </c:pt>
                <c:pt idx="1973">
                  <c:v>1568.618399262373</c:v>
                </c:pt>
                <c:pt idx="1974">
                  <c:v>1569.4134407518591</c:v>
                </c:pt>
                <c:pt idx="1975">
                  <c:v>1570.2084822413449</c:v>
                </c:pt>
                <c:pt idx="1976">
                  <c:v>1571.0035237308307</c:v>
                </c:pt>
                <c:pt idx="1977">
                  <c:v>1571.7985652203167</c:v>
                </c:pt>
                <c:pt idx="1978">
                  <c:v>1572.5936067098025</c:v>
                </c:pt>
                <c:pt idx="1979">
                  <c:v>1573.3886481992886</c:v>
                </c:pt>
                <c:pt idx="1980">
                  <c:v>1574.1836896887744</c:v>
                </c:pt>
                <c:pt idx="1981">
                  <c:v>1574.9787311782604</c:v>
                </c:pt>
                <c:pt idx="1982">
                  <c:v>1575.7737726677462</c:v>
                </c:pt>
                <c:pt idx="1983">
                  <c:v>1576.5688141572323</c:v>
                </c:pt>
                <c:pt idx="1984">
                  <c:v>1577.3638556467181</c:v>
                </c:pt>
                <c:pt idx="1985">
                  <c:v>1578.1588971362039</c:v>
                </c:pt>
                <c:pt idx="1986">
                  <c:v>1578.9539386256899</c:v>
                </c:pt>
                <c:pt idx="1987">
                  <c:v>1579.7489801151758</c:v>
                </c:pt>
                <c:pt idx="1988">
                  <c:v>1580.5440216046618</c:v>
                </c:pt>
                <c:pt idx="1989">
                  <c:v>1581.3390630941476</c:v>
                </c:pt>
                <c:pt idx="1990">
                  <c:v>1582.1341045836336</c:v>
                </c:pt>
                <c:pt idx="1991">
                  <c:v>1582.9291460731195</c:v>
                </c:pt>
                <c:pt idx="1992">
                  <c:v>1583.7241875626053</c:v>
                </c:pt>
                <c:pt idx="1993">
                  <c:v>1584.5192290520913</c:v>
                </c:pt>
                <c:pt idx="1994">
                  <c:v>1585.3142705415771</c:v>
                </c:pt>
                <c:pt idx="1995">
                  <c:v>1586.1093120310632</c:v>
                </c:pt>
                <c:pt idx="1996">
                  <c:v>1586.904353520549</c:v>
                </c:pt>
                <c:pt idx="1997">
                  <c:v>1587.699395010035</c:v>
                </c:pt>
                <c:pt idx="1998">
                  <c:v>1588.4944364995208</c:v>
                </c:pt>
                <c:pt idx="1999">
                  <c:v>1589.2894779890066</c:v>
                </c:pt>
                <c:pt idx="2000">
                  <c:v>1590.0845194784927</c:v>
                </c:pt>
                <c:pt idx="2001">
                  <c:v>1590.8795609679785</c:v>
                </c:pt>
                <c:pt idx="2002">
                  <c:v>1591.6746024574645</c:v>
                </c:pt>
                <c:pt idx="2003">
                  <c:v>1592.4696439469503</c:v>
                </c:pt>
                <c:pt idx="2004">
                  <c:v>1593.2646854364364</c:v>
                </c:pt>
                <c:pt idx="2005">
                  <c:v>1594.0597269259222</c:v>
                </c:pt>
                <c:pt idx="2006">
                  <c:v>1594.854768415408</c:v>
                </c:pt>
                <c:pt idx="2007">
                  <c:v>1595.649809904894</c:v>
                </c:pt>
                <c:pt idx="2008">
                  <c:v>1596.4448513943798</c:v>
                </c:pt>
                <c:pt idx="2009">
                  <c:v>1597.2398928838659</c:v>
                </c:pt>
                <c:pt idx="2010">
                  <c:v>1598.0349343733517</c:v>
                </c:pt>
                <c:pt idx="2011">
                  <c:v>1598.8299758628377</c:v>
                </c:pt>
                <c:pt idx="2012">
                  <c:v>1599.6250173523235</c:v>
                </c:pt>
                <c:pt idx="2013">
                  <c:v>1600.4200588418094</c:v>
                </c:pt>
                <c:pt idx="2014">
                  <c:v>1601.2151003312954</c:v>
                </c:pt>
                <c:pt idx="2015">
                  <c:v>1602.0101418207812</c:v>
                </c:pt>
                <c:pt idx="2016">
                  <c:v>1602.8051833102672</c:v>
                </c:pt>
                <c:pt idx="2017">
                  <c:v>1603.6002247997531</c:v>
                </c:pt>
                <c:pt idx="2018">
                  <c:v>1604.3952662892391</c:v>
                </c:pt>
                <c:pt idx="2019">
                  <c:v>1605.1903077787249</c:v>
                </c:pt>
                <c:pt idx="2020">
                  <c:v>1605.9853492682109</c:v>
                </c:pt>
                <c:pt idx="2021">
                  <c:v>1606.7803907576968</c:v>
                </c:pt>
                <c:pt idx="2022">
                  <c:v>1607.5754322471826</c:v>
                </c:pt>
                <c:pt idx="2023">
                  <c:v>1608.3704737366686</c:v>
                </c:pt>
                <c:pt idx="2024">
                  <c:v>1609.1655152261544</c:v>
                </c:pt>
                <c:pt idx="2025">
                  <c:v>1609.9605567156405</c:v>
                </c:pt>
                <c:pt idx="2026">
                  <c:v>1610.7555982051263</c:v>
                </c:pt>
                <c:pt idx="2027">
                  <c:v>1611.5506396946123</c:v>
                </c:pt>
                <c:pt idx="2028">
                  <c:v>1612.3456811840981</c:v>
                </c:pt>
                <c:pt idx="2029">
                  <c:v>1613.1407226735839</c:v>
                </c:pt>
                <c:pt idx="2030">
                  <c:v>1613.93576416307</c:v>
                </c:pt>
                <c:pt idx="2031">
                  <c:v>1614.7308056525558</c:v>
                </c:pt>
                <c:pt idx="2032">
                  <c:v>1615.5258471420418</c:v>
                </c:pt>
                <c:pt idx="2033">
                  <c:v>1616.3208886315276</c:v>
                </c:pt>
                <c:pt idx="2034">
                  <c:v>1617.1159301210137</c:v>
                </c:pt>
                <c:pt idx="2035">
                  <c:v>1617.9109716104995</c:v>
                </c:pt>
                <c:pt idx="2036">
                  <c:v>1618.7060130999853</c:v>
                </c:pt>
                <c:pt idx="2037">
                  <c:v>1619.5010545894713</c:v>
                </c:pt>
                <c:pt idx="2038">
                  <c:v>1620.2960960789571</c:v>
                </c:pt>
                <c:pt idx="2039">
                  <c:v>1621.0911375684432</c:v>
                </c:pt>
                <c:pt idx="2040">
                  <c:v>1621.886179057929</c:v>
                </c:pt>
                <c:pt idx="2041">
                  <c:v>1622.681220547415</c:v>
                </c:pt>
                <c:pt idx="2042">
                  <c:v>1623.4762620369008</c:v>
                </c:pt>
                <c:pt idx="2043">
                  <c:v>1624.2713035263866</c:v>
                </c:pt>
                <c:pt idx="2044">
                  <c:v>1625.0663450158727</c:v>
                </c:pt>
                <c:pt idx="2045">
                  <c:v>1625.8613865053585</c:v>
                </c:pt>
                <c:pt idx="2046">
                  <c:v>1626.6564279948445</c:v>
                </c:pt>
                <c:pt idx="2047">
                  <c:v>1627.4514694843303</c:v>
                </c:pt>
                <c:pt idx="2048">
                  <c:v>1628.2465109738164</c:v>
                </c:pt>
                <c:pt idx="2049">
                  <c:v>1629.0415524633022</c:v>
                </c:pt>
                <c:pt idx="2050">
                  <c:v>1629.836593952788</c:v>
                </c:pt>
                <c:pt idx="2051">
                  <c:v>1630.631635442274</c:v>
                </c:pt>
                <c:pt idx="2052">
                  <c:v>1631.4266769317599</c:v>
                </c:pt>
                <c:pt idx="2053">
                  <c:v>1632.2217184212459</c:v>
                </c:pt>
                <c:pt idx="2054">
                  <c:v>1633.0167599107317</c:v>
                </c:pt>
                <c:pt idx="2055">
                  <c:v>1633.8118014002177</c:v>
                </c:pt>
                <c:pt idx="2056">
                  <c:v>1634.6068428897036</c:v>
                </c:pt>
                <c:pt idx="2057">
                  <c:v>1635.4018843791896</c:v>
                </c:pt>
                <c:pt idx="2058">
                  <c:v>1636.1969258686754</c:v>
                </c:pt>
                <c:pt idx="2059">
                  <c:v>1636.9919673581612</c:v>
                </c:pt>
                <c:pt idx="2060">
                  <c:v>1637.7870088476473</c:v>
                </c:pt>
                <c:pt idx="2061">
                  <c:v>1638.5820503371331</c:v>
                </c:pt>
                <c:pt idx="2062">
                  <c:v>1639.3770918266191</c:v>
                </c:pt>
                <c:pt idx="2063">
                  <c:v>1640.1721333161049</c:v>
                </c:pt>
                <c:pt idx="2064">
                  <c:v>1640.967174805591</c:v>
                </c:pt>
                <c:pt idx="2065">
                  <c:v>1641.7622162950768</c:v>
                </c:pt>
                <c:pt idx="2066">
                  <c:v>1642.5572577845626</c:v>
                </c:pt>
                <c:pt idx="2067">
                  <c:v>1643.3522992740486</c:v>
                </c:pt>
                <c:pt idx="2068">
                  <c:v>1644.1473407635344</c:v>
                </c:pt>
                <c:pt idx="2069">
                  <c:v>1644.9423822530205</c:v>
                </c:pt>
                <c:pt idx="2070">
                  <c:v>1645.7374237425063</c:v>
                </c:pt>
                <c:pt idx="2071">
                  <c:v>1646.5324652319923</c:v>
                </c:pt>
                <c:pt idx="2072">
                  <c:v>1647.3275067214781</c:v>
                </c:pt>
                <c:pt idx="2073">
                  <c:v>1648.1225482109639</c:v>
                </c:pt>
                <c:pt idx="2074">
                  <c:v>1648.91758970045</c:v>
                </c:pt>
                <c:pt idx="2075">
                  <c:v>1649.7126311899358</c:v>
                </c:pt>
                <c:pt idx="2076">
                  <c:v>1650.5076726794218</c:v>
                </c:pt>
                <c:pt idx="2077">
                  <c:v>1651.3027141689076</c:v>
                </c:pt>
                <c:pt idx="2078">
                  <c:v>1652.0977556583937</c:v>
                </c:pt>
                <c:pt idx="2079">
                  <c:v>1652.8927971478795</c:v>
                </c:pt>
                <c:pt idx="2080">
                  <c:v>1653.6878386373653</c:v>
                </c:pt>
                <c:pt idx="2081">
                  <c:v>1654.4828801268513</c:v>
                </c:pt>
                <c:pt idx="2082">
                  <c:v>1655.2779216163372</c:v>
                </c:pt>
                <c:pt idx="2083">
                  <c:v>1656.0729631058232</c:v>
                </c:pt>
                <c:pt idx="2084">
                  <c:v>1656.868004595309</c:v>
                </c:pt>
                <c:pt idx="2085">
                  <c:v>1657.663046084795</c:v>
                </c:pt>
                <c:pt idx="2086">
                  <c:v>1658.4580875742809</c:v>
                </c:pt>
                <c:pt idx="2087">
                  <c:v>1659.2531290637669</c:v>
                </c:pt>
                <c:pt idx="2088">
                  <c:v>1660.0481705532527</c:v>
                </c:pt>
                <c:pt idx="2089">
                  <c:v>1660.8432120427385</c:v>
                </c:pt>
                <c:pt idx="2090">
                  <c:v>1661.6382535322246</c:v>
                </c:pt>
                <c:pt idx="2091">
                  <c:v>1662.4332950217104</c:v>
                </c:pt>
                <c:pt idx="2092">
                  <c:v>1663.2283365111964</c:v>
                </c:pt>
                <c:pt idx="2093">
                  <c:v>1664.0233780006822</c:v>
                </c:pt>
                <c:pt idx="2094">
                  <c:v>1664.8184194901683</c:v>
                </c:pt>
                <c:pt idx="2095">
                  <c:v>1665.6134609796541</c:v>
                </c:pt>
                <c:pt idx="2096">
                  <c:v>1666.4085024691399</c:v>
                </c:pt>
                <c:pt idx="2097">
                  <c:v>1667.2035439586259</c:v>
                </c:pt>
                <c:pt idx="2098">
                  <c:v>1667.9985854481117</c:v>
                </c:pt>
                <c:pt idx="2099">
                  <c:v>1668.7936269375978</c:v>
                </c:pt>
                <c:pt idx="2100">
                  <c:v>1669.5886684270836</c:v>
                </c:pt>
                <c:pt idx="2101">
                  <c:v>1670.3837099165696</c:v>
                </c:pt>
                <c:pt idx="2102">
                  <c:v>1671.1787514060554</c:v>
                </c:pt>
                <c:pt idx="2103">
                  <c:v>1671.9737928955412</c:v>
                </c:pt>
                <c:pt idx="2104">
                  <c:v>1672.7688343850273</c:v>
                </c:pt>
                <c:pt idx="2105">
                  <c:v>1673.5638758745131</c:v>
                </c:pt>
                <c:pt idx="2106">
                  <c:v>1674.3589173639991</c:v>
                </c:pt>
                <c:pt idx="2107">
                  <c:v>1675.1539588534849</c:v>
                </c:pt>
                <c:pt idx="2108">
                  <c:v>1675.949000342971</c:v>
                </c:pt>
                <c:pt idx="2109">
                  <c:v>1676.7440418324568</c:v>
                </c:pt>
                <c:pt idx="2110">
                  <c:v>1677.5390833219426</c:v>
                </c:pt>
                <c:pt idx="2111">
                  <c:v>1678.3341248114286</c:v>
                </c:pt>
                <c:pt idx="2112">
                  <c:v>1679.1291663009144</c:v>
                </c:pt>
                <c:pt idx="2113">
                  <c:v>1679.9242077904005</c:v>
                </c:pt>
                <c:pt idx="2114">
                  <c:v>1680.7192492798863</c:v>
                </c:pt>
                <c:pt idx="2115">
                  <c:v>1681.5142907693723</c:v>
                </c:pt>
                <c:pt idx="2116">
                  <c:v>1682.3093322588581</c:v>
                </c:pt>
                <c:pt idx="2117">
                  <c:v>1683.104373748344</c:v>
                </c:pt>
                <c:pt idx="2118">
                  <c:v>1683.89941523783</c:v>
                </c:pt>
                <c:pt idx="2119">
                  <c:v>1684.6944567273158</c:v>
                </c:pt>
                <c:pt idx="2120">
                  <c:v>1685.4894982168018</c:v>
                </c:pt>
                <c:pt idx="2121">
                  <c:v>1686.2845397062877</c:v>
                </c:pt>
                <c:pt idx="2122">
                  <c:v>1687.0795811957737</c:v>
                </c:pt>
                <c:pt idx="2123">
                  <c:v>1687.8746226852595</c:v>
                </c:pt>
                <c:pt idx="2124">
                  <c:v>1688.6696641747455</c:v>
                </c:pt>
                <c:pt idx="2125">
                  <c:v>1689.4647056642314</c:v>
                </c:pt>
                <c:pt idx="2126">
                  <c:v>1690.2597471537172</c:v>
                </c:pt>
                <c:pt idx="2127">
                  <c:v>1691.0547886432032</c:v>
                </c:pt>
                <c:pt idx="2128">
                  <c:v>1691.849830132689</c:v>
                </c:pt>
                <c:pt idx="2129">
                  <c:v>1692.6448716221751</c:v>
                </c:pt>
                <c:pt idx="2130">
                  <c:v>1693.4399131116609</c:v>
                </c:pt>
                <c:pt idx="2131">
                  <c:v>1694.2349546011469</c:v>
                </c:pt>
                <c:pt idx="2132">
                  <c:v>1695.0299960906327</c:v>
                </c:pt>
                <c:pt idx="2133">
                  <c:v>1695.8250375801185</c:v>
                </c:pt>
                <c:pt idx="2134">
                  <c:v>1696.6200790696046</c:v>
                </c:pt>
                <c:pt idx="2135">
                  <c:v>1697.4151205590904</c:v>
                </c:pt>
                <c:pt idx="2136">
                  <c:v>1698.2101620485764</c:v>
                </c:pt>
                <c:pt idx="2137">
                  <c:v>1699.0052035380622</c:v>
                </c:pt>
                <c:pt idx="2138">
                  <c:v>1699.8002450275483</c:v>
                </c:pt>
                <c:pt idx="2139">
                  <c:v>1700.5952865170341</c:v>
                </c:pt>
                <c:pt idx="2140">
                  <c:v>1701.3903280065199</c:v>
                </c:pt>
                <c:pt idx="2141">
                  <c:v>1702.1853694960059</c:v>
                </c:pt>
                <c:pt idx="2142">
                  <c:v>1702.9804109854917</c:v>
                </c:pt>
                <c:pt idx="2143">
                  <c:v>1703.7754524749778</c:v>
                </c:pt>
                <c:pt idx="2144">
                  <c:v>1704.5704939644636</c:v>
                </c:pt>
                <c:pt idx="2145">
                  <c:v>1705.3655354539496</c:v>
                </c:pt>
                <c:pt idx="2146">
                  <c:v>1706.1605769434354</c:v>
                </c:pt>
                <c:pt idx="2147">
                  <c:v>1706.9556184329213</c:v>
                </c:pt>
                <c:pt idx="2148">
                  <c:v>1707.7506599224073</c:v>
                </c:pt>
                <c:pt idx="2149">
                  <c:v>1708.5457014118931</c:v>
                </c:pt>
                <c:pt idx="2150">
                  <c:v>1709.3407429013791</c:v>
                </c:pt>
                <c:pt idx="2151">
                  <c:v>1710.135784390865</c:v>
                </c:pt>
                <c:pt idx="2152">
                  <c:v>1710.930825880351</c:v>
                </c:pt>
                <c:pt idx="2153">
                  <c:v>1711.7258673698368</c:v>
                </c:pt>
                <c:pt idx="2154">
                  <c:v>1712.5209088593226</c:v>
                </c:pt>
                <c:pt idx="2155">
                  <c:v>1713.3159503488087</c:v>
                </c:pt>
                <c:pt idx="2156">
                  <c:v>1714.1109918382945</c:v>
                </c:pt>
                <c:pt idx="2157">
                  <c:v>1714.9060333277805</c:v>
                </c:pt>
                <c:pt idx="2158">
                  <c:v>1715.7010748172663</c:v>
                </c:pt>
                <c:pt idx="2159">
                  <c:v>1716.4961163067524</c:v>
                </c:pt>
                <c:pt idx="2160">
                  <c:v>1717.2911577962382</c:v>
                </c:pt>
                <c:pt idx="2161">
                  <c:v>1718.0861992857242</c:v>
                </c:pt>
                <c:pt idx="2162">
                  <c:v>1718.88124077521</c:v>
                </c:pt>
                <c:pt idx="2163">
                  <c:v>1719.6762822646958</c:v>
                </c:pt>
                <c:pt idx="2164">
                  <c:v>1720.4713237541819</c:v>
                </c:pt>
                <c:pt idx="2165">
                  <c:v>1721.2663652436677</c:v>
                </c:pt>
                <c:pt idx="2166">
                  <c:v>1722.0614067331537</c:v>
                </c:pt>
                <c:pt idx="2167">
                  <c:v>1722.8564482226395</c:v>
                </c:pt>
                <c:pt idx="2168">
                  <c:v>1723.6514897121256</c:v>
                </c:pt>
                <c:pt idx="2169">
                  <c:v>1724.4465312016114</c:v>
                </c:pt>
                <c:pt idx="2170">
                  <c:v>1725.2415726910972</c:v>
                </c:pt>
                <c:pt idx="2171">
                  <c:v>1726.0366141805832</c:v>
                </c:pt>
                <c:pt idx="2172">
                  <c:v>1726.831655670069</c:v>
                </c:pt>
                <c:pt idx="2173">
                  <c:v>1727.6266971595551</c:v>
                </c:pt>
                <c:pt idx="2174">
                  <c:v>1728.4217386490409</c:v>
                </c:pt>
                <c:pt idx="2175">
                  <c:v>1729.2167801385269</c:v>
                </c:pt>
                <c:pt idx="2176">
                  <c:v>1730.0118216280127</c:v>
                </c:pt>
                <c:pt idx="2177">
                  <c:v>1730.8068631174986</c:v>
                </c:pt>
                <c:pt idx="2178">
                  <c:v>1731.6019046069846</c:v>
                </c:pt>
                <c:pt idx="2179">
                  <c:v>1732.3969460964704</c:v>
                </c:pt>
                <c:pt idx="2180">
                  <c:v>1733.1919875859564</c:v>
                </c:pt>
                <c:pt idx="2181">
                  <c:v>1733.9870290754423</c:v>
                </c:pt>
                <c:pt idx="2182">
                  <c:v>1734.7820705649283</c:v>
                </c:pt>
                <c:pt idx="2183">
                  <c:v>1735.5771120544141</c:v>
                </c:pt>
                <c:pt idx="2184">
                  <c:v>1736.3721535438999</c:v>
                </c:pt>
                <c:pt idx="2185">
                  <c:v>1737.167195033386</c:v>
                </c:pt>
                <c:pt idx="2186">
                  <c:v>1737.9622365228718</c:v>
                </c:pt>
                <c:pt idx="2187">
                  <c:v>1738.7572780123578</c:v>
                </c:pt>
                <c:pt idx="2188">
                  <c:v>1739.5523195018436</c:v>
                </c:pt>
                <c:pt idx="2189">
                  <c:v>1740.3473609913297</c:v>
                </c:pt>
                <c:pt idx="2190">
                  <c:v>1741.1424024808155</c:v>
                </c:pt>
                <c:pt idx="2191">
                  <c:v>1741.9374439703013</c:v>
                </c:pt>
                <c:pt idx="2192">
                  <c:v>1742.7324854597873</c:v>
                </c:pt>
                <c:pt idx="2193">
                  <c:v>1743.5275269492731</c:v>
                </c:pt>
                <c:pt idx="2194">
                  <c:v>1744.3225684387592</c:v>
                </c:pt>
                <c:pt idx="2195">
                  <c:v>1745.117609928245</c:v>
                </c:pt>
                <c:pt idx="2196">
                  <c:v>1745.912651417731</c:v>
                </c:pt>
                <c:pt idx="2197">
                  <c:v>1746.7076929072168</c:v>
                </c:pt>
                <c:pt idx="2198">
                  <c:v>1747.5027343967029</c:v>
                </c:pt>
                <c:pt idx="2199">
                  <c:v>1748.2977758861887</c:v>
                </c:pt>
                <c:pt idx="2200">
                  <c:v>1749.0928173756745</c:v>
                </c:pt>
                <c:pt idx="2201">
                  <c:v>1749.8878588651605</c:v>
                </c:pt>
                <c:pt idx="2202">
                  <c:v>1750.6829003546463</c:v>
                </c:pt>
                <c:pt idx="2203">
                  <c:v>1751.4779418441324</c:v>
                </c:pt>
                <c:pt idx="2204">
                  <c:v>1752.2729833336182</c:v>
                </c:pt>
                <c:pt idx="2205">
                  <c:v>1753.0680248231042</c:v>
                </c:pt>
                <c:pt idx="2206">
                  <c:v>1753.86306631259</c:v>
                </c:pt>
                <c:pt idx="2207">
                  <c:v>1754.6581078020758</c:v>
                </c:pt>
                <c:pt idx="2208">
                  <c:v>1755.4531492915619</c:v>
                </c:pt>
                <c:pt idx="2209">
                  <c:v>1756.2481907810477</c:v>
                </c:pt>
                <c:pt idx="2210">
                  <c:v>1757.0432322705337</c:v>
                </c:pt>
                <c:pt idx="2211">
                  <c:v>1757.8382737600195</c:v>
                </c:pt>
                <c:pt idx="2212">
                  <c:v>1758.6333152495056</c:v>
                </c:pt>
                <c:pt idx="2213">
                  <c:v>1759.4283567389914</c:v>
                </c:pt>
                <c:pt idx="2214">
                  <c:v>1760.2233982284772</c:v>
                </c:pt>
                <c:pt idx="2215">
                  <c:v>1761.0184397179632</c:v>
                </c:pt>
                <c:pt idx="2216">
                  <c:v>1761.8134812074491</c:v>
                </c:pt>
                <c:pt idx="2217">
                  <c:v>1762.6085226969351</c:v>
                </c:pt>
                <c:pt idx="2218">
                  <c:v>1763.4035641864209</c:v>
                </c:pt>
                <c:pt idx="2219">
                  <c:v>1764.1986056759069</c:v>
                </c:pt>
                <c:pt idx="2220">
                  <c:v>1764.9936471653928</c:v>
                </c:pt>
                <c:pt idx="2221">
                  <c:v>1765.7886886548786</c:v>
                </c:pt>
                <c:pt idx="2222">
                  <c:v>1766.5837301443646</c:v>
                </c:pt>
                <c:pt idx="2223">
                  <c:v>1767.3787716338504</c:v>
                </c:pt>
                <c:pt idx="2224">
                  <c:v>1768.1738131233365</c:v>
                </c:pt>
                <c:pt idx="2225">
                  <c:v>1768.9688546128223</c:v>
                </c:pt>
                <c:pt idx="2226">
                  <c:v>1769.7638961023083</c:v>
                </c:pt>
                <c:pt idx="2227">
                  <c:v>1770.5589375917941</c:v>
                </c:pt>
                <c:pt idx="2228">
                  <c:v>1771.3539790812799</c:v>
                </c:pt>
                <c:pt idx="2229">
                  <c:v>1772.149020570766</c:v>
                </c:pt>
                <c:pt idx="2230">
                  <c:v>1772.9440620602518</c:v>
                </c:pt>
                <c:pt idx="2231">
                  <c:v>1773.7391035497378</c:v>
                </c:pt>
                <c:pt idx="2232">
                  <c:v>1774.5341450392236</c:v>
                </c:pt>
                <c:pt idx="2233">
                  <c:v>1775.3291865287097</c:v>
                </c:pt>
                <c:pt idx="2234">
                  <c:v>1776.1242280181955</c:v>
                </c:pt>
                <c:pt idx="2235">
                  <c:v>1776.9192695076815</c:v>
                </c:pt>
                <c:pt idx="2236">
                  <c:v>1777.7143109971673</c:v>
                </c:pt>
                <c:pt idx="2237">
                  <c:v>1778.5093524866531</c:v>
                </c:pt>
                <c:pt idx="2238">
                  <c:v>1779.3043939761392</c:v>
                </c:pt>
                <c:pt idx="2239">
                  <c:v>1780.099435465625</c:v>
                </c:pt>
                <c:pt idx="2240">
                  <c:v>1780.894476955111</c:v>
                </c:pt>
                <c:pt idx="2241">
                  <c:v>1781.6895184445968</c:v>
                </c:pt>
                <c:pt idx="2242">
                  <c:v>1782.4845599340829</c:v>
                </c:pt>
                <c:pt idx="2243">
                  <c:v>1783.2796014235687</c:v>
                </c:pt>
                <c:pt idx="2244">
                  <c:v>1784.0746429130545</c:v>
                </c:pt>
                <c:pt idx="2245">
                  <c:v>1784.8696844025405</c:v>
                </c:pt>
                <c:pt idx="2246">
                  <c:v>1785.6647258920264</c:v>
                </c:pt>
                <c:pt idx="2247">
                  <c:v>1786.4597673815124</c:v>
                </c:pt>
                <c:pt idx="2248">
                  <c:v>1787.2548088709982</c:v>
                </c:pt>
                <c:pt idx="2249">
                  <c:v>1788.0498503604842</c:v>
                </c:pt>
                <c:pt idx="2250">
                  <c:v>1788.8448918499701</c:v>
                </c:pt>
                <c:pt idx="2251">
                  <c:v>1789.6399333394559</c:v>
                </c:pt>
                <c:pt idx="2252">
                  <c:v>1790.4349748289419</c:v>
                </c:pt>
                <c:pt idx="2253">
                  <c:v>1791.2300163184277</c:v>
                </c:pt>
                <c:pt idx="2254">
                  <c:v>1792.0250578079138</c:v>
                </c:pt>
                <c:pt idx="2255">
                  <c:v>1792.8200992973996</c:v>
                </c:pt>
                <c:pt idx="2256">
                  <c:v>1793.6151407868856</c:v>
                </c:pt>
                <c:pt idx="2257">
                  <c:v>1794.4101822763714</c:v>
                </c:pt>
                <c:pt idx="2258">
                  <c:v>1795.2052237658572</c:v>
                </c:pt>
                <c:pt idx="2259">
                  <c:v>1796.0002652553433</c:v>
                </c:pt>
                <c:pt idx="2260">
                  <c:v>1796.7953067448291</c:v>
                </c:pt>
                <c:pt idx="2261">
                  <c:v>1797.5903482343151</c:v>
                </c:pt>
                <c:pt idx="2262">
                  <c:v>1798.3853897238009</c:v>
                </c:pt>
                <c:pt idx="2263">
                  <c:v>1799.180431213287</c:v>
                </c:pt>
                <c:pt idx="2264">
                  <c:v>1799.9754727027728</c:v>
                </c:pt>
                <c:pt idx="2265">
                  <c:v>1800.7705141922586</c:v>
                </c:pt>
                <c:pt idx="2266">
                  <c:v>1801.5655556817446</c:v>
                </c:pt>
                <c:pt idx="2267">
                  <c:v>1802.3605971712304</c:v>
                </c:pt>
                <c:pt idx="2268">
                  <c:v>1803.1556386607165</c:v>
                </c:pt>
                <c:pt idx="2269">
                  <c:v>1803.9506801502023</c:v>
                </c:pt>
                <c:pt idx="2270">
                  <c:v>1804.7457216396883</c:v>
                </c:pt>
                <c:pt idx="2271">
                  <c:v>1805.5407631291741</c:v>
                </c:pt>
                <c:pt idx="2272">
                  <c:v>1806.3358046186602</c:v>
                </c:pt>
                <c:pt idx="2273">
                  <c:v>1807.130846108146</c:v>
                </c:pt>
                <c:pt idx="2274">
                  <c:v>1807.9258875976318</c:v>
                </c:pt>
                <c:pt idx="2275">
                  <c:v>1808.7209290871178</c:v>
                </c:pt>
                <c:pt idx="2276">
                  <c:v>1809.5159705766036</c:v>
                </c:pt>
                <c:pt idx="2277">
                  <c:v>1810.3110120660897</c:v>
                </c:pt>
                <c:pt idx="2278">
                  <c:v>1811.1060535555755</c:v>
                </c:pt>
                <c:pt idx="2279">
                  <c:v>1811.9010950450615</c:v>
                </c:pt>
                <c:pt idx="2280">
                  <c:v>1812.6961365345473</c:v>
                </c:pt>
                <c:pt idx="2281">
                  <c:v>1813.4911780240332</c:v>
                </c:pt>
                <c:pt idx="2282">
                  <c:v>1814.2862195135192</c:v>
                </c:pt>
                <c:pt idx="2283">
                  <c:v>1815.081261003005</c:v>
                </c:pt>
                <c:pt idx="2284">
                  <c:v>1815.876302492491</c:v>
                </c:pt>
                <c:pt idx="2285">
                  <c:v>1816.6713439819769</c:v>
                </c:pt>
                <c:pt idx="2286">
                  <c:v>1817.4663854714629</c:v>
                </c:pt>
                <c:pt idx="2287">
                  <c:v>1818.2614269609487</c:v>
                </c:pt>
                <c:pt idx="2288">
                  <c:v>1819.0564684504345</c:v>
                </c:pt>
                <c:pt idx="2289">
                  <c:v>1819.8515099399206</c:v>
                </c:pt>
                <c:pt idx="2290">
                  <c:v>1820.6465514294064</c:v>
                </c:pt>
                <c:pt idx="2291">
                  <c:v>1821.4415929188924</c:v>
                </c:pt>
                <c:pt idx="2292">
                  <c:v>1822.2366344083782</c:v>
                </c:pt>
                <c:pt idx="2293">
                  <c:v>1823.0316758978643</c:v>
                </c:pt>
                <c:pt idx="2294">
                  <c:v>1823.8267173873501</c:v>
                </c:pt>
                <c:pt idx="2295">
                  <c:v>1824.6217588768359</c:v>
                </c:pt>
                <c:pt idx="2296">
                  <c:v>1825.4168003663219</c:v>
                </c:pt>
                <c:pt idx="2297">
                  <c:v>1826.2118418558077</c:v>
                </c:pt>
                <c:pt idx="2298">
                  <c:v>1827.0068833452938</c:v>
                </c:pt>
                <c:pt idx="2299">
                  <c:v>1827.8019248347796</c:v>
                </c:pt>
                <c:pt idx="2300">
                  <c:v>1828.5969663242656</c:v>
                </c:pt>
                <c:pt idx="2301">
                  <c:v>1829.3920078137514</c:v>
                </c:pt>
                <c:pt idx="2302">
                  <c:v>1830.1870493032372</c:v>
                </c:pt>
                <c:pt idx="2303">
                  <c:v>1830.9820907927233</c:v>
                </c:pt>
                <c:pt idx="2304">
                  <c:v>1831.7771322822091</c:v>
                </c:pt>
                <c:pt idx="2305">
                  <c:v>1832.5721737716951</c:v>
                </c:pt>
                <c:pt idx="2306">
                  <c:v>1833.3672152611809</c:v>
                </c:pt>
                <c:pt idx="2307">
                  <c:v>1834.162256750667</c:v>
                </c:pt>
                <c:pt idx="2308">
                  <c:v>1834.9572982401528</c:v>
                </c:pt>
                <c:pt idx="2309">
                  <c:v>1835.7523397296388</c:v>
                </c:pt>
                <c:pt idx="2310">
                  <c:v>1836.5473812191246</c:v>
                </c:pt>
                <c:pt idx="2311">
                  <c:v>1837.3424227086105</c:v>
                </c:pt>
                <c:pt idx="2312">
                  <c:v>1838.1374641980965</c:v>
                </c:pt>
                <c:pt idx="2313">
                  <c:v>1838.9325056875823</c:v>
                </c:pt>
                <c:pt idx="2314">
                  <c:v>1839.7275471770683</c:v>
                </c:pt>
                <c:pt idx="2315">
                  <c:v>1840.5225886665542</c:v>
                </c:pt>
                <c:pt idx="2316">
                  <c:v>1841.3176301560402</c:v>
                </c:pt>
                <c:pt idx="2317">
                  <c:v>1842.112671645526</c:v>
                </c:pt>
                <c:pt idx="2318">
                  <c:v>1842.9077131350118</c:v>
                </c:pt>
                <c:pt idx="2319">
                  <c:v>1843.7027546244979</c:v>
                </c:pt>
                <c:pt idx="2320">
                  <c:v>1844.4977961139837</c:v>
                </c:pt>
                <c:pt idx="2321">
                  <c:v>1845.2928376034697</c:v>
                </c:pt>
                <c:pt idx="2322">
                  <c:v>1846.0878790929555</c:v>
                </c:pt>
                <c:pt idx="2323">
                  <c:v>1846.8829205824416</c:v>
                </c:pt>
                <c:pt idx="2324">
                  <c:v>1847.6779620719274</c:v>
                </c:pt>
                <c:pt idx="2325">
                  <c:v>1848.4730035614132</c:v>
                </c:pt>
                <c:pt idx="2326">
                  <c:v>1849.2680450508992</c:v>
                </c:pt>
                <c:pt idx="2327">
                  <c:v>1850.063086540385</c:v>
                </c:pt>
                <c:pt idx="2328">
                  <c:v>1850.8581280298711</c:v>
                </c:pt>
                <c:pt idx="2329">
                  <c:v>1851.6531695193569</c:v>
                </c:pt>
                <c:pt idx="2330">
                  <c:v>1852.4482110088429</c:v>
                </c:pt>
                <c:pt idx="2331">
                  <c:v>1853.2432524983287</c:v>
                </c:pt>
                <c:pt idx="2332">
                  <c:v>1854.0382939878145</c:v>
                </c:pt>
                <c:pt idx="2333">
                  <c:v>1854.8333354773006</c:v>
                </c:pt>
                <c:pt idx="2334">
                  <c:v>1855.6283769667864</c:v>
                </c:pt>
                <c:pt idx="2335">
                  <c:v>1856.4234184562724</c:v>
                </c:pt>
                <c:pt idx="2336">
                  <c:v>1857.2184599457582</c:v>
                </c:pt>
                <c:pt idx="2337">
                  <c:v>1858.0135014352443</c:v>
                </c:pt>
                <c:pt idx="2338">
                  <c:v>1858.8085429247301</c:v>
                </c:pt>
                <c:pt idx="2339">
                  <c:v>1859.6035844142159</c:v>
                </c:pt>
                <c:pt idx="2340">
                  <c:v>1860.3986259037019</c:v>
                </c:pt>
                <c:pt idx="2341">
                  <c:v>1861.1936673931878</c:v>
                </c:pt>
                <c:pt idx="2342">
                  <c:v>1861.9887088826738</c:v>
                </c:pt>
                <c:pt idx="2343">
                  <c:v>1862.7837503721596</c:v>
                </c:pt>
                <c:pt idx="2344">
                  <c:v>1863.5787918616456</c:v>
                </c:pt>
                <c:pt idx="2345">
                  <c:v>1864.3738333511315</c:v>
                </c:pt>
                <c:pt idx="2346">
                  <c:v>1865.1688748406175</c:v>
                </c:pt>
                <c:pt idx="2347">
                  <c:v>1865.9639163301033</c:v>
                </c:pt>
                <c:pt idx="2348">
                  <c:v>1866.7589578195891</c:v>
                </c:pt>
                <c:pt idx="2349">
                  <c:v>1867.5539993090752</c:v>
                </c:pt>
                <c:pt idx="2350">
                  <c:v>1868.349040798561</c:v>
                </c:pt>
                <c:pt idx="2351">
                  <c:v>1869.144082288047</c:v>
                </c:pt>
                <c:pt idx="2352">
                  <c:v>1869.9391237775328</c:v>
                </c:pt>
                <c:pt idx="2353">
                  <c:v>1870.7341652670189</c:v>
                </c:pt>
                <c:pt idx="2354">
                  <c:v>1871.5292067565047</c:v>
                </c:pt>
                <c:pt idx="2355">
                  <c:v>1872.3242482459905</c:v>
                </c:pt>
                <c:pt idx="2356">
                  <c:v>1873.1192897354765</c:v>
                </c:pt>
                <c:pt idx="2357">
                  <c:v>1873.9143312249623</c:v>
                </c:pt>
                <c:pt idx="2358">
                  <c:v>1874.7093727144484</c:v>
                </c:pt>
                <c:pt idx="2359">
                  <c:v>1875.5044142039342</c:v>
                </c:pt>
                <c:pt idx="2360">
                  <c:v>1876.2994556934202</c:v>
                </c:pt>
                <c:pt idx="2361">
                  <c:v>1877.094497182906</c:v>
                </c:pt>
                <c:pt idx="2362">
                  <c:v>1877.8895386723918</c:v>
                </c:pt>
                <c:pt idx="2363">
                  <c:v>1878.6845801618779</c:v>
                </c:pt>
                <c:pt idx="2364">
                  <c:v>1879.4796216513637</c:v>
                </c:pt>
                <c:pt idx="2365">
                  <c:v>1880.2746631408497</c:v>
                </c:pt>
                <c:pt idx="2366">
                  <c:v>1881.0697046303355</c:v>
                </c:pt>
                <c:pt idx="2367">
                  <c:v>1881.8647461198216</c:v>
                </c:pt>
                <c:pt idx="2368">
                  <c:v>1882.6597876093074</c:v>
                </c:pt>
                <c:pt idx="2369">
                  <c:v>1883.4548290987932</c:v>
                </c:pt>
                <c:pt idx="2370">
                  <c:v>1884.2498705882792</c:v>
                </c:pt>
                <c:pt idx="2371">
                  <c:v>1885.044912077765</c:v>
                </c:pt>
                <c:pt idx="2372">
                  <c:v>1885.8399535672511</c:v>
                </c:pt>
                <c:pt idx="2373">
                  <c:v>1886.6349950567369</c:v>
                </c:pt>
                <c:pt idx="2374">
                  <c:v>1887.4300365462229</c:v>
                </c:pt>
                <c:pt idx="2375">
                  <c:v>1888.2250780357087</c:v>
                </c:pt>
                <c:pt idx="2376">
                  <c:v>1889.0201195251946</c:v>
                </c:pt>
                <c:pt idx="2377">
                  <c:v>1889.8151610146806</c:v>
                </c:pt>
                <c:pt idx="2378">
                  <c:v>1890.6102025041664</c:v>
                </c:pt>
                <c:pt idx="2379">
                  <c:v>1891.4052439936524</c:v>
                </c:pt>
                <c:pt idx="2380">
                  <c:v>1892.2002854831383</c:v>
                </c:pt>
                <c:pt idx="2381">
                  <c:v>1892.9953269726243</c:v>
                </c:pt>
                <c:pt idx="2382">
                  <c:v>1893.7903684621101</c:v>
                </c:pt>
                <c:pt idx="2383">
                  <c:v>1894.5854099515961</c:v>
                </c:pt>
                <c:pt idx="2384">
                  <c:v>1895.380451441082</c:v>
                </c:pt>
                <c:pt idx="2385">
                  <c:v>1896.1754929305678</c:v>
                </c:pt>
                <c:pt idx="2386">
                  <c:v>1896.9705344200538</c:v>
                </c:pt>
                <c:pt idx="2387">
                  <c:v>1897.7655759095396</c:v>
                </c:pt>
                <c:pt idx="2388">
                  <c:v>1898.5606173990257</c:v>
                </c:pt>
                <c:pt idx="2389">
                  <c:v>1899.3556588885115</c:v>
                </c:pt>
                <c:pt idx="2390">
                  <c:v>1900.1507003779975</c:v>
                </c:pt>
                <c:pt idx="2391">
                  <c:v>1900.9457418674833</c:v>
                </c:pt>
                <c:pt idx="2392">
                  <c:v>1901.7407833569691</c:v>
                </c:pt>
                <c:pt idx="2393">
                  <c:v>1902.5358248464552</c:v>
                </c:pt>
                <c:pt idx="2394">
                  <c:v>1903.330866335941</c:v>
                </c:pt>
                <c:pt idx="2395">
                  <c:v>1904.125907825427</c:v>
                </c:pt>
                <c:pt idx="2396">
                  <c:v>1904.9209493149128</c:v>
                </c:pt>
                <c:pt idx="2397">
                  <c:v>1905.7159908043989</c:v>
                </c:pt>
                <c:pt idx="2398">
                  <c:v>1906.5110322938847</c:v>
                </c:pt>
                <c:pt idx="2399">
                  <c:v>1907.3060737833705</c:v>
                </c:pt>
                <c:pt idx="2400">
                  <c:v>1908.1011152728565</c:v>
                </c:pt>
                <c:pt idx="2401">
                  <c:v>1908.8961567623423</c:v>
                </c:pt>
                <c:pt idx="2402">
                  <c:v>1909.6911982518284</c:v>
                </c:pt>
                <c:pt idx="2403">
                  <c:v>1910.4862397413142</c:v>
                </c:pt>
                <c:pt idx="2404">
                  <c:v>1911.2812812308002</c:v>
                </c:pt>
                <c:pt idx="2405">
                  <c:v>1912.076322720286</c:v>
                </c:pt>
                <c:pt idx="2406">
                  <c:v>1912.8713642097719</c:v>
                </c:pt>
                <c:pt idx="2407">
                  <c:v>1913.6664056992579</c:v>
                </c:pt>
                <c:pt idx="2408">
                  <c:v>1914.4614471887437</c:v>
                </c:pt>
                <c:pt idx="2409">
                  <c:v>1915.2564886782297</c:v>
                </c:pt>
                <c:pt idx="2410">
                  <c:v>1916.0515301677156</c:v>
                </c:pt>
                <c:pt idx="2411">
                  <c:v>1916.8465716572016</c:v>
                </c:pt>
                <c:pt idx="2412">
                  <c:v>1917.6416131466874</c:v>
                </c:pt>
                <c:pt idx="2413">
                  <c:v>1918.4366546361734</c:v>
                </c:pt>
                <c:pt idx="2414">
                  <c:v>1919.2316961256593</c:v>
                </c:pt>
                <c:pt idx="2415">
                  <c:v>1920.0267376151451</c:v>
                </c:pt>
                <c:pt idx="2416">
                  <c:v>1920.8217791046311</c:v>
                </c:pt>
                <c:pt idx="2417">
                  <c:v>1921.6168205941169</c:v>
                </c:pt>
                <c:pt idx="2418">
                  <c:v>1922.411862083603</c:v>
                </c:pt>
                <c:pt idx="2419">
                  <c:v>1923.2069035730888</c:v>
                </c:pt>
                <c:pt idx="2420">
                  <c:v>1924.0019450625748</c:v>
                </c:pt>
                <c:pt idx="2421">
                  <c:v>1924.7969865520606</c:v>
                </c:pt>
                <c:pt idx="2422">
                  <c:v>1925.5920280415464</c:v>
                </c:pt>
                <c:pt idx="2423">
                  <c:v>1926.3870695310325</c:v>
                </c:pt>
                <c:pt idx="2424">
                  <c:v>1927.1821110205183</c:v>
                </c:pt>
                <c:pt idx="2425">
                  <c:v>1927.9771525100043</c:v>
                </c:pt>
                <c:pt idx="2426">
                  <c:v>1928.7721939994901</c:v>
                </c:pt>
                <c:pt idx="2427">
                  <c:v>1929.5672354889762</c:v>
                </c:pt>
                <c:pt idx="2428">
                  <c:v>1930.362276978462</c:v>
                </c:pt>
                <c:pt idx="2429">
                  <c:v>1931.1573184679478</c:v>
                </c:pt>
                <c:pt idx="2430">
                  <c:v>1931.9523599574338</c:v>
                </c:pt>
                <c:pt idx="2431">
                  <c:v>1932.7474014469196</c:v>
                </c:pt>
                <c:pt idx="2432">
                  <c:v>1933.5424429364057</c:v>
                </c:pt>
                <c:pt idx="2433">
                  <c:v>1934.3374844258915</c:v>
                </c:pt>
                <c:pt idx="2434">
                  <c:v>1935.1325259153775</c:v>
                </c:pt>
                <c:pt idx="2435">
                  <c:v>1935.9275674048633</c:v>
                </c:pt>
                <c:pt idx="2436">
                  <c:v>1936.7226088943492</c:v>
                </c:pt>
                <c:pt idx="2437">
                  <c:v>1937.5176503838352</c:v>
                </c:pt>
                <c:pt idx="2438">
                  <c:v>1938.312691873321</c:v>
                </c:pt>
                <c:pt idx="2439">
                  <c:v>1939.107733362807</c:v>
                </c:pt>
                <c:pt idx="2440">
                  <c:v>1939.9027748522929</c:v>
                </c:pt>
                <c:pt idx="2441">
                  <c:v>1940.6978163417789</c:v>
                </c:pt>
                <c:pt idx="2442">
                  <c:v>1941.4928578312647</c:v>
                </c:pt>
                <c:pt idx="2443">
                  <c:v>1942.2878993207505</c:v>
                </c:pt>
                <c:pt idx="2444">
                  <c:v>1943.0829408102366</c:v>
                </c:pt>
                <c:pt idx="2445">
                  <c:v>1943.8779822997224</c:v>
                </c:pt>
                <c:pt idx="2446">
                  <c:v>1944.6730237892084</c:v>
                </c:pt>
                <c:pt idx="2447">
                  <c:v>1945.4680652786942</c:v>
                </c:pt>
                <c:pt idx="2448">
                  <c:v>1946.2631067681803</c:v>
                </c:pt>
                <c:pt idx="2449">
                  <c:v>1947.0581482576661</c:v>
                </c:pt>
                <c:pt idx="2450">
                  <c:v>1947.8531897471521</c:v>
                </c:pt>
                <c:pt idx="2451">
                  <c:v>1948.6482312366379</c:v>
                </c:pt>
                <c:pt idx="2452">
                  <c:v>1949.4432727261237</c:v>
                </c:pt>
                <c:pt idx="2453">
                  <c:v>1950.2383142156098</c:v>
                </c:pt>
                <c:pt idx="2454">
                  <c:v>1951.0333557050956</c:v>
                </c:pt>
                <c:pt idx="2455">
                  <c:v>1951.8283971945816</c:v>
                </c:pt>
                <c:pt idx="2456">
                  <c:v>1952.6234386840674</c:v>
                </c:pt>
                <c:pt idx="2457">
                  <c:v>1953.4184801735535</c:v>
                </c:pt>
                <c:pt idx="2458">
                  <c:v>1954.2135216630393</c:v>
                </c:pt>
                <c:pt idx="2459">
                  <c:v>1955.0085631525251</c:v>
                </c:pt>
                <c:pt idx="2460">
                  <c:v>1955.8036046420111</c:v>
                </c:pt>
                <c:pt idx="2461">
                  <c:v>1956.5986461314969</c:v>
                </c:pt>
                <c:pt idx="2462">
                  <c:v>1957.393687620983</c:v>
                </c:pt>
                <c:pt idx="2463">
                  <c:v>1958.1887291104688</c:v>
                </c:pt>
                <c:pt idx="2464">
                  <c:v>1958.9837705999548</c:v>
                </c:pt>
                <c:pt idx="2465">
                  <c:v>1959.7788120894406</c:v>
                </c:pt>
                <c:pt idx="2466">
                  <c:v>1960.5738535789264</c:v>
                </c:pt>
                <c:pt idx="2467">
                  <c:v>1961.3688950684125</c:v>
                </c:pt>
                <c:pt idx="2468">
                  <c:v>1962.1639365578983</c:v>
                </c:pt>
                <c:pt idx="2469">
                  <c:v>1962.9589780473843</c:v>
                </c:pt>
                <c:pt idx="2470">
                  <c:v>1963.7540195368701</c:v>
                </c:pt>
                <c:pt idx="2471">
                  <c:v>1964.5490610263562</c:v>
                </c:pt>
                <c:pt idx="2472">
                  <c:v>1965.344102515842</c:v>
                </c:pt>
                <c:pt idx="2473">
                  <c:v>1966.1391440053278</c:v>
                </c:pt>
                <c:pt idx="2474">
                  <c:v>1966.9341854948138</c:v>
                </c:pt>
                <c:pt idx="2475">
                  <c:v>1967.7292269842997</c:v>
                </c:pt>
                <c:pt idx="2476">
                  <c:v>1968.5242684737857</c:v>
                </c:pt>
                <c:pt idx="2477">
                  <c:v>1969.3193099632715</c:v>
                </c:pt>
                <c:pt idx="2478">
                  <c:v>1970.1143514527575</c:v>
                </c:pt>
                <c:pt idx="2479">
                  <c:v>1970.9093929422434</c:v>
                </c:pt>
                <c:pt idx="2480">
                  <c:v>1971.7044344317292</c:v>
                </c:pt>
                <c:pt idx="2481">
                  <c:v>1972.4994759212152</c:v>
                </c:pt>
                <c:pt idx="2482">
                  <c:v>1973.294517410701</c:v>
                </c:pt>
                <c:pt idx="2483">
                  <c:v>1974.0895589001871</c:v>
                </c:pt>
                <c:pt idx="2484">
                  <c:v>1974.8846003896729</c:v>
                </c:pt>
                <c:pt idx="2485">
                  <c:v>1975.6796418791589</c:v>
                </c:pt>
                <c:pt idx="2486">
                  <c:v>1976.4746833686447</c:v>
                </c:pt>
                <c:pt idx="2487">
                  <c:v>1977.2697248581308</c:v>
                </c:pt>
                <c:pt idx="2488">
                  <c:v>1978.0647663476166</c:v>
                </c:pt>
                <c:pt idx="2489">
                  <c:v>1978.8598078371024</c:v>
                </c:pt>
                <c:pt idx="2490">
                  <c:v>1979.6548493265884</c:v>
                </c:pt>
                <c:pt idx="2491">
                  <c:v>1980.4498908160742</c:v>
                </c:pt>
                <c:pt idx="2492">
                  <c:v>1981.2449323055603</c:v>
                </c:pt>
                <c:pt idx="2493">
                  <c:v>1982.0399737950461</c:v>
                </c:pt>
                <c:pt idx="2494">
                  <c:v>1982.8350152845321</c:v>
                </c:pt>
                <c:pt idx="2495">
                  <c:v>1983.6300567740179</c:v>
                </c:pt>
                <c:pt idx="2496">
                  <c:v>1984.4250982635037</c:v>
                </c:pt>
                <c:pt idx="2497">
                  <c:v>1985.2201397529898</c:v>
                </c:pt>
                <c:pt idx="2498">
                  <c:v>1986.0151812424756</c:v>
                </c:pt>
                <c:pt idx="2499">
                  <c:v>1986.8102227319616</c:v>
                </c:pt>
                <c:pt idx="2500">
                  <c:v>1987.6052642214474</c:v>
                </c:pt>
                <c:pt idx="2501">
                  <c:v>1988.4003057109335</c:v>
                </c:pt>
                <c:pt idx="2502">
                  <c:v>1989.1953472004193</c:v>
                </c:pt>
                <c:pt idx="2503">
                  <c:v>1989.9903886899051</c:v>
                </c:pt>
                <c:pt idx="2504">
                  <c:v>1990.7854301793911</c:v>
                </c:pt>
                <c:pt idx="2505">
                  <c:v>1991.580471668877</c:v>
                </c:pt>
                <c:pt idx="2506">
                  <c:v>1992.375513158363</c:v>
                </c:pt>
                <c:pt idx="2507">
                  <c:v>1993.1705546478488</c:v>
                </c:pt>
                <c:pt idx="2508">
                  <c:v>1993.9655961373348</c:v>
                </c:pt>
                <c:pt idx="2509">
                  <c:v>1994.7606376268207</c:v>
                </c:pt>
                <c:pt idx="2510">
                  <c:v>1995.5556791163065</c:v>
                </c:pt>
                <c:pt idx="2511">
                  <c:v>1996.3507206057925</c:v>
                </c:pt>
                <c:pt idx="2512">
                  <c:v>1997.1457620952783</c:v>
                </c:pt>
                <c:pt idx="2513">
                  <c:v>1997.9408035847644</c:v>
                </c:pt>
                <c:pt idx="2514">
                  <c:v>1998.7358450742502</c:v>
                </c:pt>
                <c:pt idx="2515">
                  <c:v>1999.5308865637362</c:v>
                </c:pt>
                <c:pt idx="2516">
                  <c:v>2000.325928053222</c:v>
                </c:pt>
                <c:pt idx="2517">
                  <c:v>2001.1209695427078</c:v>
                </c:pt>
                <c:pt idx="2518">
                  <c:v>2001.9160110321939</c:v>
                </c:pt>
                <c:pt idx="2519">
                  <c:v>2002.7110525216797</c:v>
                </c:pt>
                <c:pt idx="2520">
                  <c:v>2003.5060940111657</c:v>
                </c:pt>
                <c:pt idx="2521">
                  <c:v>2004.3011355006515</c:v>
                </c:pt>
                <c:pt idx="2522">
                  <c:v>2005.0961769901376</c:v>
                </c:pt>
                <c:pt idx="2523">
                  <c:v>2005.8912184796234</c:v>
                </c:pt>
                <c:pt idx="2524">
                  <c:v>2006.6862599691094</c:v>
                </c:pt>
                <c:pt idx="2525">
                  <c:v>2007.4813014585952</c:v>
                </c:pt>
                <c:pt idx="2526">
                  <c:v>2008.276342948081</c:v>
                </c:pt>
                <c:pt idx="2527">
                  <c:v>2009.0713844375671</c:v>
                </c:pt>
                <c:pt idx="2528">
                  <c:v>2009.8664259270529</c:v>
                </c:pt>
                <c:pt idx="2529">
                  <c:v>2010.6614674165389</c:v>
                </c:pt>
                <c:pt idx="2530">
                  <c:v>2011.4565089060247</c:v>
                </c:pt>
                <c:pt idx="2531">
                  <c:v>2012.2515503955108</c:v>
                </c:pt>
                <c:pt idx="2532">
                  <c:v>2013.0465918849966</c:v>
                </c:pt>
                <c:pt idx="2533">
                  <c:v>2013.8416333744824</c:v>
                </c:pt>
                <c:pt idx="2534">
                  <c:v>2014.6366748639684</c:v>
                </c:pt>
                <c:pt idx="2535">
                  <c:v>2015.4317163534542</c:v>
                </c:pt>
                <c:pt idx="2536">
                  <c:v>2016.2267578429403</c:v>
                </c:pt>
                <c:pt idx="2537">
                  <c:v>2017.0217993324261</c:v>
                </c:pt>
                <c:pt idx="2538">
                  <c:v>2017.8168408219121</c:v>
                </c:pt>
                <c:pt idx="2539">
                  <c:v>2018.6118823113979</c:v>
                </c:pt>
                <c:pt idx="2540">
                  <c:v>2019.4069238008838</c:v>
                </c:pt>
                <c:pt idx="2541">
                  <c:v>2020.2019652903698</c:v>
                </c:pt>
                <c:pt idx="2542">
                  <c:v>2020.9970067798556</c:v>
                </c:pt>
                <c:pt idx="2543">
                  <c:v>2021.7920482693416</c:v>
                </c:pt>
                <c:pt idx="2544">
                  <c:v>2022.5870897588275</c:v>
                </c:pt>
                <c:pt idx="2545">
                  <c:v>2023.3821312483135</c:v>
                </c:pt>
                <c:pt idx="2546">
                  <c:v>2024.1771727377993</c:v>
                </c:pt>
                <c:pt idx="2547">
                  <c:v>2024.9722142272851</c:v>
                </c:pt>
                <c:pt idx="2548">
                  <c:v>2025.7672557167712</c:v>
                </c:pt>
                <c:pt idx="2549">
                  <c:v>2026.562297206257</c:v>
                </c:pt>
                <c:pt idx="2550">
                  <c:v>2027.357338695743</c:v>
                </c:pt>
                <c:pt idx="2551">
                  <c:v>2028.1523801852288</c:v>
                </c:pt>
                <c:pt idx="2552">
                  <c:v>2028.9474216747149</c:v>
                </c:pt>
                <c:pt idx="2553">
                  <c:v>2029.7424631642007</c:v>
                </c:pt>
                <c:pt idx="2554">
                  <c:v>2030.5375046536865</c:v>
                </c:pt>
                <c:pt idx="2555">
                  <c:v>2031.3325461431725</c:v>
                </c:pt>
                <c:pt idx="2556">
                  <c:v>2032.1275876326583</c:v>
                </c:pt>
                <c:pt idx="2557">
                  <c:v>2032.9226291221444</c:v>
                </c:pt>
                <c:pt idx="2558">
                  <c:v>2033.7176706116302</c:v>
                </c:pt>
                <c:pt idx="2559">
                  <c:v>2034.5127121011162</c:v>
                </c:pt>
                <c:pt idx="2560">
                  <c:v>2035.307753590602</c:v>
                </c:pt>
                <c:pt idx="2561">
                  <c:v>2036.1027950800881</c:v>
                </c:pt>
                <c:pt idx="2562">
                  <c:v>2036.8978365695739</c:v>
                </c:pt>
                <c:pt idx="2563">
                  <c:v>2037.6928780590597</c:v>
                </c:pt>
                <c:pt idx="2564">
                  <c:v>2038.4879195485457</c:v>
                </c:pt>
                <c:pt idx="2565">
                  <c:v>2039.2829610380315</c:v>
                </c:pt>
                <c:pt idx="2566">
                  <c:v>2040.0780025275176</c:v>
                </c:pt>
                <c:pt idx="2567">
                  <c:v>2040.8730440170034</c:v>
                </c:pt>
                <c:pt idx="2568">
                  <c:v>2041.6680855064894</c:v>
                </c:pt>
                <c:pt idx="2569">
                  <c:v>2042.4631269959752</c:v>
                </c:pt>
                <c:pt idx="2570">
                  <c:v>2043.2581684854611</c:v>
                </c:pt>
                <c:pt idx="2571">
                  <c:v>2044.0532099749471</c:v>
                </c:pt>
                <c:pt idx="2572">
                  <c:v>2044.8482514644329</c:v>
                </c:pt>
                <c:pt idx="2573">
                  <c:v>2045.6432929539189</c:v>
                </c:pt>
                <c:pt idx="2574">
                  <c:v>2046.4383344434048</c:v>
                </c:pt>
                <c:pt idx="2575">
                  <c:v>2047.2333759328908</c:v>
                </c:pt>
                <c:pt idx="2576">
                  <c:v>2048.0284174223766</c:v>
                </c:pt>
                <c:pt idx="2577">
                  <c:v>2048.8234589118624</c:v>
                </c:pt>
                <c:pt idx="2578">
                  <c:v>2049.6185004013482</c:v>
                </c:pt>
                <c:pt idx="2579">
                  <c:v>2050.4135418908345</c:v>
                </c:pt>
                <c:pt idx="2580">
                  <c:v>2051.2085833803203</c:v>
                </c:pt>
                <c:pt idx="2581">
                  <c:v>2052.0036248698061</c:v>
                </c:pt>
                <c:pt idx="2582">
                  <c:v>2052.7986663592919</c:v>
                </c:pt>
                <c:pt idx="2583">
                  <c:v>2053.5937078487782</c:v>
                </c:pt>
                <c:pt idx="2584">
                  <c:v>2054.388749338264</c:v>
                </c:pt>
                <c:pt idx="2585">
                  <c:v>2055.1837908277498</c:v>
                </c:pt>
                <c:pt idx="2586">
                  <c:v>2055.9788323172356</c:v>
                </c:pt>
                <c:pt idx="2587">
                  <c:v>2056.7738738067214</c:v>
                </c:pt>
                <c:pt idx="2588">
                  <c:v>2057.5689152962077</c:v>
                </c:pt>
                <c:pt idx="2589">
                  <c:v>2058.3639567856935</c:v>
                </c:pt>
                <c:pt idx="2590">
                  <c:v>2059.1589982751793</c:v>
                </c:pt>
                <c:pt idx="2591">
                  <c:v>2059.9540397646651</c:v>
                </c:pt>
                <c:pt idx="2592">
                  <c:v>2060.749081254151</c:v>
                </c:pt>
                <c:pt idx="2593">
                  <c:v>2061.5441227436372</c:v>
                </c:pt>
                <c:pt idx="2594">
                  <c:v>2062.339164233123</c:v>
                </c:pt>
                <c:pt idx="2595">
                  <c:v>2063.1342057226088</c:v>
                </c:pt>
                <c:pt idx="2596">
                  <c:v>2063.9292472120947</c:v>
                </c:pt>
                <c:pt idx="2597">
                  <c:v>2064.7242887015809</c:v>
                </c:pt>
                <c:pt idx="2598">
                  <c:v>2065.5193301910667</c:v>
                </c:pt>
                <c:pt idx="2599">
                  <c:v>2066.3143716805525</c:v>
                </c:pt>
                <c:pt idx="2600">
                  <c:v>2067.1094131700384</c:v>
                </c:pt>
                <c:pt idx="2601">
                  <c:v>2067.9044546595242</c:v>
                </c:pt>
                <c:pt idx="2602">
                  <c:v>2068.6994961490104</c:v>
                </c:pt>
                <c:pt idx="2603">
                  <c:v>2069.4945376384962</c:v>
                </c:pt>
                <c:pt idx="2604">
                  <c:v>2070.2895791279821</c:v>
                </c:pt>
                <c:pt idx="2605">
                  <c:v>2071.0846206174679</c:v>
                </c:pt>
                <c:pt idx="2606">
                  <c:v>2071.8796621069537</c:v>
                </c:pt>
                <c:pt idx="2607">
                  <c:v>2072.6747035964399</c:v>
                </c:pt>
                <c:pt idx="2608">
                  <c:v>2073.4697450859258</c:v>
                </c:pt>
                <c:pt idx="2609">
                  <c:v>2074.2647865754116</c:v>
                </c:pt>
                <c:pt idx="2610">
                  <c:v>2075.0598280648974</c:v>
                </c:pt>
                <c:pt idx="2611">
                  <c:v>2075.8548695543836</c:v>
                </c:pt>
                <c:pt idx="2612">
                  <c:v>2076.6499110438695</c:v>
                </c:pt>
                <c:pt idx="2613">
                  <c:v>2077.4449525333553</c:v>
                </c:pt>
                <c:pt idx="2614">
                  <c:v>2078.2399940228411</c:v>
                </c:pt>
                <c:pt idx="2615">
                  <c:v>2079.0350355123269</c:v>
                </c:pt>
                <c:pt idx="2616">
                  <c:v>2079.8300770018132</c:v>
                </c:pt>
                <c:pt idx="2617">
                  <c:v>2080.625118491299</c:v>
                </c:pt>
                <c:pt idx="2618">
                  <c:v>2081.4201599807848</c:v>
                </c:pt>
                <c:pt idx="2619">
                  <c:v>2082.2152014702706</c:v>
                </c:pt>
                <c:pt idx="2620">
                  <c:v>2083.0102429597569</c:v>
                </c:pt>
                <c:pt idx="2621">
                  <c:v>2083.8052844492427</c:v>
                </c:pt>
                <c:pt idx="2622">
                  <c:v>2084.6003259387285</c:v>
                </c:pt>
                <c:pt idx="2623">
                  <c:v>2085.3953674282143</c:v>
                </c:pt>
                <c:pt idx="2624">
                  <c:v>2086.1904089177001</c:v>
                </c:pt>
                <c:pt idx="2625">
                  <c:v>2086.9854504071864</c:v>
                </c:pt>
                <c:pt idx="2626">
                  <c:v>2087.7804918966722</c:v>
                </c:pt>
                <c:pt idx="2627">
                  <c:v>2088.575533386158</c:v>
                </c:pt>
                <c:pt idx="2628">
                  <c:v>2089.3705748756438</c:v>
                </c:pt>
                <c:pt idx="2629">
                  <c:v>2090.1656163651296</c:v>
                </c:pt>
                <c:pt idx="2630">
                  <c:v>2090.9606578546159</c:v>
                </c:pt>
                <c:pt idx="2631">
                  <c:v>2091.7556993441017</c:v>
                </c:pt>
                <c:pt idx="2632">
                  <c:v>2092.5507408335875</c:v>
                </c:pt>
                <c:pt idx="2633">
                  <c:v>2093.3457823230733</c:v>
                </c:pt>
                <c:pt idx="2634">
                  <c:v>2094.1408238125596</c:v>
                </c:pt>
                <c:pt idx="2635">
                  <c:v>2094.9358653020454</c:v>
                </c:pt>
                <c:pt idx="2636">
                  <c:v>2095.7309067915312</c:v>
                </c:pt>
                <c:pt idx="2637">
                  <c:v>2096.525948281017</c:v>
                </c:pt>
                <c:pt idx="2638">
                  <c:v>2097.3209897705028</c:v>
                </c:pt>
                <c:pt idx="2639">
                  <c:v>2098.1160312599891</c:v>
                </c:pt>
                <c:pt idx="2640">
                  <c:v>2098.9110727494749</c:v>
                </c:pt>
                <c:pt idx="2641">
                  <c:v>2099.7061142389607</c:v>
                </c:pt>
                <c:pt idx="2642">
                  <c:v>2100.5011557284465</c:v>
                </c:pt>
                <c:pt idx="2643">
                  <c:v>2101.2961972179323</c:v>
                </c:pt>
                <c:pt idx="2644">
                  <c:v>2102.0912387074186</c:v>
                </c:pt>
                <c:pt idx="2645">
                  <c:v>2102.8862801969044</c:v>
                </c:pt>
                <c:pt idx="2646">
                  <c:v>2103.6813216863902</c:v>
                </c:pt>
                <c:pt idx="2647">
                  <c:v>2104.476363175876</c:v>
                </c:pt>
                <c:pt idx="2648">
                  <c:v>2105.2714046653623</c:v>
                </c:pt>
                <c:pt idx="2649">
                  <c:v>2106.0664461548481</c:v>
                </c:pt>
                <c:pt idx="2650">
                  <c:v>2106.8614876443339</c:v>
                </c:pt>
                <c:pt idx="2651">
                  <c:v>2107.6565291338197</c:v>
                </c:pt>
                <c:pt idx="2652">
                  <c:v>2108.4515706233055</c:v>
                </c:pt>
                <c:pt idx="2653">
                  <c:v>2109.2466121127918</c:v>
                </c:pt>
                <c:pt idx="2654">
                  <c:v>2110.0416536022776</c:v>
                </c:pt>
                <c:pt idx="2655">
                  <c:v>2110.8366950917634</c:v>
                </c:pt>
                <c:pt idx="2656">
                  <c:v>2111.6317365812492</c:v>
                </c:pt>
                <c:pt idx="2657">
                  <c:v>2112.4267780707355</c:v>
                </c:pt>
                <c:pt idx="2658">
                  <c:v>2113.2218195602213</c:v>
                </c:pt>
                <c:pt idx="2659">
                  <c:v>2114.0168610497071</c:v>
                </c:pt>
                <c:pt idx="2660">
                  <c:v>2114.8119025391929</c:v>
                </c:pt>
                <c:pt idx="2661">
                  <c:v>2115.6069440286788</c:v>
                </c:pt>
                <c:pt idx="2662">
                  <c:v>2116.401985518165</c:v>
                </c:pt>
                <c:pt idx="2663">
                  <c:v>2117.1970270076508</c:v>
                </c:pt>
                <c:pt idx="2664">
                  <c:v>2117.9920684971366</c:v>
                </c:pt>
                <c:pt idx="2665">
                  <c:v>2118.7871099866225</c:v>
                </c:pt>
                <c:pt idx="2666">
                  <c:v>2119.5821514761083</c:v>
                </c:pt>
                <c:pt idx="2667">
                  <c:v>2120.3771929655945</c:v>
                </c:pt>
                <c:pt idx="2668">
                  <c:v>2121.1722344550803</c:v>
                </c:pt>
                <c:pt idx="2669">
                  <c:v>2121.9672759445662</c:v>
                </c:pt>
                <c:pt idx="2670">
                  <c:v>2122.762317434052</c:v>
                </c:pt>
                <c:pt idx="2671">
                  <c:v>2123.5573589235382</c:v>
                </c:pt>
                <c:pt idx="2672">
                  <c:v>2124.352400413024</c:v>
                </c:pt>
                <c:pt idx="2673">
                  <c:v>2125.1474419025099</c:v>
                </c:pt>
                <c:pt idx="2674">
                  <c:v>2125.9424833919957</c:v>
                </c:pt>
                <c:pt idx="2675">
                  <c:v>2126.7375248814815</c:v>
                </c:pt>
                <c:pt idx="2676">
                  <c:v>2127.5325663709677</c:v>
                </c:pt>
                <c:pt idx="2677">
                  <c:v>2128.3276078604536</c:v>
                </c:pt>
                <c:pt idx="2678">
                  <c:v>2129.1226493499394</c:v>
                </c:pt>
                <c:pt idx="2679">
                  <c:v>2129.9176908394252</c:v>
                </c:pt>
                <c:pt idx="2680">
                  <c:v>2130.712732328911</c:v>
                </c:pt>
                <c:pt idx="2681">
                  <c:v>2131.5077738183973</c:v>
                </c:pt>
                <c:pt idx="2682">
                  <c:v>2132.3028153078831</c:v>
                </c:pt>
                <c:pt idx="2683">
                  <c:v>2133.0978567973689</c:v>
                </c:pt>
                <c:pt idx="2684">
                  <c:v>2133.8928982868547</c:v>
                </c:pt>
                <c:pt idx="2685">
                  <c:v>2134.687939776341</c:v>
                </c:pt>
                <c:pt idx="2686">
                  <c:v>2135.4829812658268</c:v>
                </c:pt>
                <c:pt idx="2687">
                  <c:v>2136.2780227553126</c:v>
                </c:pt>
                <c:pt idx="2688">
                  <c:v>2137.0730642447984</c:v>
                </c:pt>
                <c:pt idx="2689">
                  <c:v>2137.8681057342842</c:v>
                </c:pt>
                <c:pt idx="2690">
                  <c:v>2138.6631472237705</c:v>
                </c:pt>
                <c:pt idx="2691">
                  <c:v>2139.4581887132563</c:v>
                </c:pt>
                <c:pt idx="2692">
                  <c:v>2140.2532302027421</c:v>
                </c:pt>
                <c:pt idx="2693">
                  <c:v>2141.0482716922279</c:v>
                </c:pt>
                <c:pt idx="2694">
                  <c:v>2141.8433131817142</c:v>
                </c:pt>
                <c:pt idx="2695">
                  <c:v>2142.6383546712</c:v>
                </c:pt>
                <c:pt idx="2696">
                  <c:v>2143.4333961606858</c:v>
                </c:pt>
                <c:pt idx="2697">
                  <c:v>2144.2284376501716</c:v>
                </c:pt>
                <c:pt idx="2698">
                  <c:v>2145.0234791396574</c:v>
                </c:pt>
                <c:pt idx="2699">
                  <c:v>2145.8185206291437</c:v>
                </c:pt>
                <c:pt idx="2700">
                  <c:v>2146.6135621186295</c:v>
                </c:pt>
                <c:pt idx="2701">
                  <c:v>2147.4086036081153</c:v>
                </c:pt>
                <c:pt idx="2702">
                  <c:v>2148.2036450976011</c:v>
                </c:pt>
                <c:pt idx="2703">
                  <c:v>2148.9986865870869</c:v>
                </c:pt>
                <c:pt idx="2704">
                  <c:v>2149.7937280765732</c:v>
                </c:pt>
                <c:pt idx="2705">
                  <c:v>2150.588769566059</c:v>
                </c:pt>
                <c:pt idx="2706">
                  <c:v>2151.3838110555448</c:v>
                </c:pt>
                <c:pt idx="2707">
                  <c:v>2152.1788525450306</c:v>
                </c:pt>
                <c:pt idx="2708">
                  <c:v>2152.9738940345169</c:v>
                </c:pt>
                <c:pt idx="2709">
                  <c:v>2153.7689355240027</c:v>
                </c:pt>
                <c:pt idx="2710">
                  <c:v>2154.5639770134885</c:v>
                </c:pt>
                <c:pt idx="2711">
                  <c:v>2155.3590185029743</c:v>
                </c:pt>
                <c:pt idx="2712">
                  <c:v>2156.1540599924601</c:v>
                </c:pt>
                <c:pt idx="2713">
                  <c:v>2156.9491014819464</c:v>
                </c:pt>
                <c:pt idx="2714">
                  <c:v>2157.7441429714322</c:v>
                </c:pt>
                <c:pt idx="2715">
                  <c:v>2158.539184460918</c:v>
                </c:pt>
                <c:pt idx="2716">
                  <c:v>2159.3342259504038</c:v>
                </c:pt>
                <c:pt idx="2717">
                  <c:v>2160.1292674398896</c:v>
                </c:pt>
                <c:pt idx="2718">
                  <c:v>2160.9243089293759</c:v>
                </c:pt>
                <c:pt idx="2719">
                  <c:v>2161.7193504188617</c:v>
                </c:pt>
                <c:pt idx="2720">
                  <c:v>2162.5143919083475</c:v>
                </c:pt>
                <c:pt idx="2721">
                  <c:v>2163.3094333978333</c:v>
                </c:pt>
                <c:pt idx="2722">
                  <c:v>2164.1044748873196</c:v>
                </c:pt>
                <c:pt idx="2723">
                  <c:v>2164.8995163768054</c:v>
                </c:pt>
                <c:pt idx="2724">
                  <c:v>2165.6945578662912</c:v>
                </c:pt>
                <c:pt idx="2725">
                  <c:v>2166.489599355777</c:v>
                </c:pt>
                <c:pt idx="2726">
                  <c:v>2167.2846408452629</c:v>
                </c:pt>
                <c:pt idx="2727">
                  <c:v>2168.0796823347491</c:v>
                </c:pt>
                <c:pt idx="2728">
                  <c:v>2168.8747238242349</c:v>
                </c:pt>
                <c:pt idx="2729">
                  <c:v>2169.6697653137207</c:v>
                </c:pt>
                <c:pt idx="2730">
                  <c:v>2170.4648068032066</c:v>
                </c:pt>
                <c:pt idx="2731">
                  <c:v>2171.2598482926928</c:v>
                </c:pt>
                <c:pt idx="2732">
                  <c:v>2172.0548897821786</c:v>
                </c:pt>
                <c:pt idx="2733">
                  <c:v>2172.8499312716644</c:v>
                </c:pt>
                <c:pt idx="2734">
                  <c:v>2173.6449727611503</c:v>
                </c:pt>
                <c:pt idx="2735">
                  <c:v>2174.4400142506361</c:v>
                </c:pt>
                <c:pt idx="2736">
                  <c:v>2175.2350557401223</c:v>
                </c:pt>
                <c:pt idx="2737">
                  <c:v>2176.0300972296081</c:v>
                </c:pt>
                <c:pt idx="2738">
                  <c:v>2176.825138719094</c:v>
                </c:pt>
                <c:pt idx="2739">
                  <c:v>2177.6201802085798</c:v>
                </c:pt>
                <c:pt idx="2740">
                  <c:v>2178.4152216980656</c:v>
                </c:pt>
                <c:pt idx="2741">
                  <c:v>2179.2102631875518</c:v>
                </c:pt>
                <c:pt idx="2742">
                  <c:v>2180.0053046770377</c:v>
                </c:pt>
                <c:pt idx="2743">
                  <c:v>2180.8003461665235</c:v>
                </c:pt>
                <c:pt idx="2744">
                  <c:v>2181.5953876560093</c:v>
                </c:pt>
                <c:pt idx="2745">
                  <c:v>2182.3904291454955</c:v>
                </c:pt>
                <c:pt idx="2746">
                  <c:v>2183.1854706349814</c:v>
                </c:pt>
                <c:pt idx="2747">
                  <c:v>2183.9805121244672</c:v>
                </c:pt>
                <c:pt idx="2748">
                  <c:v>2184.775553613953</c:v>
                </c:pt>
                <c:pt idx="2749">
                  <c:v>2185.5705951034388</c:v>
                </c:pt>
                <c:pt idx="2750">
                  <c:v>2186.3656365929251</c:v>
                </c:pt>
                <c:pt idx="2751">
                  <c:v>2187.1606780824109</c:v>
                </c:pt>
                <c:pt idx="2752">
                  <c:v>2187.9557195718967</c:v>
                </c:pt>
                <c:pt idx="2753">
                  <c:v>2188.7507610613825</c:v>
                </c:pt>
                <c:pt idx="2754">
                  <c:v>2189.5458025508683</c:v>
                </c:pt>
                <c:pt idx="2755">
                  <c:v>2190.3408440403546</c:v>
                </c:pt>
                <c:pt idx="2756">
                  <c:v>2191.1358855298404</c:v>
                </c:pt>
                <c:pt idx="2757">
                  <c:v>2191.9309270193262</c:v>
                </c:pt>
                <c:pt idx="2758">
                  <c:v>2192.725968508812</c:v>
                </c:pt>
                <c:pt idx="2759">
                  <c:v>2193.5210099982983</c:v>
                </c:pt>
                <c:pt idx="2760">
                  <c:v>2194.3160514877841</c:v>
                </c:pt>
                <c:pt idx="2761">
                  <c:v>2195.1110929772699</c:v>
                </c:pt>
                <c:pt idx="2762">
                  <c:v>2195.9061344667557</c:v>
                </c:pt>
                <c:pt idx="2763">
                  <c:v>2196.7011759562415</c:v>
                </c:pt>
                <c:pt idx="2764">
                  <c:v>2197.4962174457278</c:v>
                </c:pt>
                <c:pt idx="2765">
                  <c:v>2198.2912589352136</c:v>
                </c:pt>
                <c:pt idx="2766">
                  <c:v>2199.0863004246994</c:v>
                </c:pt>
                <c:pt idx="2767">
                  <c:v>2199.8813419141852</c:v>
                </c:pt>
                <c:pt idx="2768">
                  <c:v>2200.6763834036715</c:v>
                </c:pt>
                <c:pt idx="2769">
                  <c:v>2201.4714248931573</c:v>
                </c:pt>
                <c:pt idx="2770">
                  <c:v>2202.2664663826431</c:v>
                </c:pt>
                <c:pt idx="2771">
                  <c:v>2203.0615078721289</c:v>
                </c:pt>
                <c:pt idx="2772">
                  <c:v>2203.8565493616147</c:v>
                </c:pt>
                <c:pt idx="2773">
                  <c:v>2204.651590851101</c:v>
                </c:pt>
                <c:pt idx="2774">
                  <c:v>2205.4466323405868</c:v>
                </c:pt>
                <c:pt idx="2775">
                  <c:v>2206.2416738300726</c:v>
                </c:pt>
                <c:pt idx="2776">
                  <c:v>2207.0367153195584</c:v>
                </c:pt>
                <c:pt idx="2777">
                  <c:v>2207.8317568090442</c:v>
                </c:pt>
                <c:pt idx="2778">
                  <c:v>2208.6267982985305</c:v>
                </c:pt>
                <c:pt idx="2779">
                  <c:v>2209.4218397880163</c:v>
                </c:pt>
                <c:pt idx="2780">
                  <c:v>2210.2168812775021</c:v>
                </c:pt>
                <c:pt idx="2781">
                  <c:v>2211.0119227669879</c:v>
                </c:pt>
                <c:pt idx="2782">
                  <c:v>2211.8069642564742</c:v>
                </c:pt>
                <c:pt idx="2783">
                  <c:v>2212.60200574596</c:v>
                </c:pt>
                <c:pt idx="2784">
                  <c:v>2213.3970472354458</c:v>
                </c:pt>
                <c:pt idx="2785">
                  <c:v>2214.1920887249316</c:v>
                </c:pt>
                <c:pt idx="2786">
                  <c:v>2214.9871302144174</c:v>
                </c:pt>
                <c:pt idx="2787">
                  <c:v>2215.7821717039037</c:v>
                </c:pt>
                <c:pt idx="2788">
                  <c:v>2216.5772131933895</c:v>
                </c:pt>
                <c:pt idx="2789">
                  <c:v>2217.3722546828753</c:v>
                </c:pt>
                <c:pt idx="2790">
                  <c:v>2218.1672961723611</c:v>
                </c:pt>
                <c:pt idx="2791">
                  <c:v>2218.962337661847</c:v>
                </c:pt>
                <c:pt idx="2792">
                  <c:v>2219.7573791513332</c:v>
                </c:pt>
                <c:pt idx="2793">
                  <c:v>2220.552420640819</c:v>
                </c:pt>
                <c:pt idx="2794">
                  <c:v>2221.3474621303048</c:v>
                </c:pt>
                <c:pt idx="2795">
                  <c:v>2222.1425036197907</c:v>
                </c:pt>
                <c:pt idx="2796">
                  <c:v>2222.9375451092769</c:v>
                </c:pt>
                <c:pt idx="2797">
                  <c:v>2223.7325865987627</c:v>
                </c:pt>
                <c:pt idx="2798">
                  <c:v>2224.5276280882485</c:v>
                </c:pt>
                <c:pt idx="2799">
                  <c:v>2225.3226695777344</c:v>
                </c:pt>
                <c:pt idx="2800">
                  <c:v>2226.1177110672202</c:v>
                </c:pt>
                <c:pt idx="2801">
                  <c:v>2226.9127525567064</c:v>
                </c:pt>
                <c:pt idx="2802">
                  <c:v>2227.7077940461922</c:v>
                </c:pt>
                <c:pt idx="2803">
                  <c:v>2228.5028355356781</c:v>
                </c:pt>
                <c:pt idx="2804">
                  <c:v>2229.2978770251639</c:v>
                </c:pt>
                <c:pt idx="2805">
                  <c:v>2230.0929185146501</c:v>
                </c:pt>
                <c:pt idx="2806">
                  <c:v>2230.8879600041359</c:v>
                </c:pt>
                <c:pt idx="2807">
                  <c:v>2231.6830014936218</c:v>
                </c:pt>
                <c:pt idx="2808">
                  <c:v>2232.4780429831076</c:v>
                </c:pt>
                <c:pt idx="2809">
                  <c:v>2233.2730844725934</c:v>
                </c:pt>
                <c:pt idx="2810">
                  <c:v>2234.0681259620796</c:v>
                </c:pt>
                <c:pt idx="2811">
                  <c:v>2234.8631674515655</c:v>
                </c:pt>
                <c:pt idx="2812">
                  <c:v>2235.6582089410513</c:v>
                </c:pt>
                <c:pt idx="2813">
                  <c:v>2236.4532504305371</c:v>
                </c:pt>
                <c:pt idx="2814">
                  <c:v>2237.2482919200229</c:v>
                </c:pt>
                <c:pt idx="2815">
                  <c:v>2238.0433334095092</c:v>
                </c:pt>
                <c:pt idx="2816">
                  <c:v>2238.838374898995</c:v>
                </c:pt>
                <c:pt idx="2817">
                  <c:v>2239.6334163884808</c:v>
                </c:pt>
                <c:pt idx="2818">
                  <c:v>2240.4284578779666</c:v>
                </c:pt>
                <c:pt idx="2819">
                  <c:v>2241.2234993674529</c:v>
                </c:pt>
                <c:pt idx="2820">
                  <c:v>2242.0185408569387</c:v>
                </c:pt>
                <c:pt idx="2821">
                  <c:v>2242.8135823464245</c:v>
                </c:pt>
                <c:pt idx="2822">
                  <c:v>2243.6086238359103</c:v>
                </c:pt>
                <c:pt idx="2823">
                  <c:v>2244.4036653253961</c:v>
                </c:pt>
                <c:pt idx="2824">
                  <c:v>2245.1987068148824</c:v>
                </c:pt>
                <c:pt idx="2825">
                  <c:v>2245.9937483043682</c:v>
                </c:pt>
                <c:pt idx="2826">
                  <c:v>2246.788789793854</c:v>
                </c:pt>
                <c:pt idx="2827">
                  <c:v>2247.5838312833398</c:v>
                </c:pt>
                <c:pt idx="2828">
                  <c:v>2248.3788727728256</c:v>
                </c:pt>
                <c:pt idx="2829">
                  <c:v>2249.1739142623119</c:v>
                </c:pt>
                <c:pt idx="2830">
                  <c:v>2249.9689557517977</c:v>
                </c:pt>
                <c:pt idx="2831">
                  <c:v>2250.7639972412835</c:v>
                </c:pt>
                <c:pt idx="2832">
                  <c:v>2251.5590387307693</c:v>
                </c:pt>
                <c:pt idx="2833">
                  <c:v>2252.3540802202556</c:v>
                </c:pt>
                <c:pt idx="2834">
                  <c:v>2253.1491217097414</c:v>
                </c:pt>
                <c:pt idx="2835">
                  <c:v>2253.9441631992272</c:v>
                </c:pt>
                <c:pt idx="2836">
                  <c:v>2254.739204688713</c:v>
                </c:pt>
                <c:pt idx="2837">
                  <c:v>2255.5342461781988</c:v>
                </c:pt>
                <c:pt idx="2838">
                  <c:v>2256.3292876676851</c:v>
                </c:pt>
                <c:pt idx="2839">
                  <c:v>2257.1243291571709</c:v>
                </c:pt>
                <c:pt idx="2840">
                  <c:v>2257.9193706466567</c:v>
                </c:pt>
                <c:pt idx="2841">
                  <c:v>2258.7144121361425</c:v>
                </c:pt>
                <c:pt idx="2842">
                  <c:v>2259.5094536256288</c:v>
                </c:pt>
                <c:pt idx="2843">
                  <c:v>2260.3044951151146</c:v>
                </c:pt>
                <c:pt idx="2844">
                  <c:v>2261.0995366046004</c:v>
                </c:pt>
                <c:pt idx="2845">
                  <c:v>2261.8945780940862</c:v>
                </c:pt>
                <c:pt idx="2846">
                  <c:v>2262.689619583572</c:v>
                </c:pt>
                <c:pt idx="2847">
                  <c:v>2263.4846610730583</c:v>
                </c:pt>
                <c:pt idx="2848">
                  <c:v>2264.2797025625441</c:v>
                </c:pt>
                <c:pt idx="2849">
                  <c:v>2265.0747440520299</c:v>
                </c:pt>
                <c:pt idx="2850">
                  <c:v>2265.8697855415157</c:v>
                </c:pt>
                <c:pt idx="2851">
                  <c:v>2266.6648270310016</c:v>
                </c:pt>
                <c:pt idx="2852">
                  <c:v>2267.4598685204878</c:v>
                </c:pt>
                <c:pt idx="2853">
                  <c:v>2268.2549100099736</c:v>
                </c:pt>
                <c:pt idx="2854">
                  <c:v>2269.0499514994594</c:v>
                </c:pt>
                <c:pt idx="2855">
                  <c:v>2269.8449929889453</c:v>
                </c:pt>
                <c:pt idx="2856">
                  <c:v>2270.6400344784315</c:v>
                </c:pt>
                <c:pt idx="2857">
                  <c:v>2271.4350759679173</c:v>
                </c:pt>
                <c:pt idx="2858">
                  <c:v>2272.2301174574031</c:v>
                </c:pt>
                <c:pt idx="2859">
                  <c:v>2273.025158946889</c:v>
                </c:pt>
                <c:pt idx="2860">
                  <c:v>2273.8202004363748</c:v>
                </c:pt>
                <c:pt idx="2861">
                  <c:v>2274.615241925861</c:v>
                </c:pt>
                <c:pt idx="2862">
                  <c:v>2275.4102834153468</c:v>
                </c:pt>
                <c:pt idx="2863">
                  <c:v>2276.2053249048327</c:v>
                </c:pt>
                <c:pt idx="2864">
                  <c:v>2277.0003663943185</c:v>
                </c:pt>
                <c:pt idx="2865">
                  <c:v>2277.7954078838043</c:v>
                </c:pt>
                <c:pt idx="2866">
                  <c:v>2278.5904493732905</c:v>
                </c:pt>
                <c:pt idx="2867">
                  <c:v>2279.3854908627764</c:v>
                </c:pt>
                <c:pt idx="2868">
                  <c:v>2280.1805323522622</c:v>
                </c:pt>
                <c:pt idx="2869">
                  <c:v>2280.975573841748</c:v>
                </c:pt>
                <c:pt idx="2870">
                  <c:v>2281.7706153312342</c:v>
                </c:pt>
                <c:pt idx="2871">
                  <c:v>2282.5656568207201</c:v>
                </c:pt>
                <c:pt idx="2872">
                  <c:v>2283.3606983102059</c:v>
                </c:pt>
                <c:pt idx="2873">
                  <c:v>2284.1557397996917</c:v>
                </c:pt>
                <c:pt idx="2874">
                  <c:v>2284.9507812891775</c:v>
                </c:pt>
                <c:pt idx="2875">
                  <c:v>2285.7458227786638</c:v>
                </c:pt>
                <c:pt idx="2876">
                  <c:v>2286.5408642681496</c:v>
                </c:pt>
                <c:pt idx="2877">
                  <c:v>2287.3359057576354</c:v>
                </c:pt>
                <c:pt idx="2878">
                  <c:v>2288.1309472471212</c:v>
                </c:pt>
                <c:pt idx="2879">
                  <c:v>2288.9259887366075</c:v>
                </c:pt>
                <c:pt idx="2880">
                  <c:v>2289.7210302260933</c:v>
                </c:pt>
                <c:pt idx="2881">
                  <c:v>2290.5160717155791</c:v>
                </c:pt>
                <c:pt idx="2882">
                  <c:v>2291.3111132050649</c:v>
                </c:pt>
                <c:pt idx="2883">
                  <c:v>2292.1061546945507</c:v>
                </c:pt>
                <c:pt idx="2884">
                  <c:v>2292.901196184037</c:v>
                </c:pt>
                <c:pt idx="2885">
                  <c:v>2293.6962376735228</c:v>
                </c:pt>
                <c:pt idx="2886">
                  <c:v>2294.4912791630086</c:v>
                </c:pt>
                <c:pt idx="2887">
                  <c:v>2295.2863206524944</c:v>
                </c:pt>
                <c:pt idx="2888">
                  <c:v>2296.0813621419802</c:v>
                </c:pt>
                <c:pt idx="2889">
                  <c:v>2296.8764036314665</c:v>
                </c:pt>
                <c:pt idx="2890">
                  <c:v>2297.6714451209523</c:v>
                </c:pt>
                <c:pt idx="2891">
                  <c:v>2298.4664866104381</c:v>
                </c:pt>
                <c:pt idx="2892">
                  <c:v>2299.2615280999239</c:v>
                </c:pt>
                <c:pt idx="2893">
                  <c:v>2300.0565695894102</c:v>
                </c:pt>
                <c:pt idx="2894">
                  <c:v>2300.851611078896</c:v>
                </c:pt>
                <c:pt idx="2895">
                  <c:v>2301.6466525683818</c:v>
                </c:pt>
                <c:pt idx="2896">
                  <c:v>2302.4416940578676</c:v>
                </c:pt>
                <c:pt idx="2897">
                  <c:v>2303.2367355473534</c:v>
                </c:pt>
                <c:pt idx="2898">
                  <c:v>2304.0317770368397</c:v>
                </c:pt>
                <c:pt idx="2899">
                  <c:v>2304.8268185263255</c:v>
                </c:pt>
                <c:pt idx="2900">
                  <c:v>2305.6218600158113</c:v>
                </c:pt>
                <c:pt idx="2901">
                  <c:v>2306.4169015052971</c:v>
                </c:pt>
                <c:pt idx="2902">
                  <c:v>2307.2119429947829</c:v>
                </c:pt>
                <c:pt idx="2903">
                  <c:v>2308.0069844842692</c:v>
                </c:pt>
                <c:pt idx="2904">
                  <c:v>2308.802025973755</c:v>
                </c:pt>
                <c:pt idx="2905">
                  <c:v>2309.5970674632408</c:v>
                </c:pt>
                <c:pt idx="2906">
                  <c:v>2310.3921089527266</c:v>
                </c:pt>
                <c:pt idx="2907">
                  <c:v>2311.1871504422129</c:v>
                </c:pt>
                <c:pt idx="2908">
                  <c:v>2311.9821919316987</c:v>
                </c:pt>
                <c:pt idx="2909">
                  <c:v>2312.7772334211845</c:v>
                </c:pt>
                <c:pt idx="2910">
                  <c:v>2313.5722749106703</c:v>
                </c:pt>
                <c:pt idx="2911">
                  <c:v>2314.3673164001561</c:v>
                </c:pt>
                <c:pt idx="2912">
                  <c:v>2315.1623578896424</c:v>
                </c:pt>
                <c:pt idx="2913">
                  <c:v>2315.9573993791282</c:v>
                </c:pt>
                <c:pt idx="2914">
                  <c:v>2316.752440868614</c:v>
                </c:pt>
                <c:pt idx="2915">
                  <c:v>2317.5474823580998</c:v>
                </c:pt>
                <c:pt idx="2916">
                  <c:v>2318.3425238475861</c:v>
                </c:pt>
                <c:pt idx="2917">
                  <c:v>2319.1375653370719</c:v>
                </c:pt>
                <c:pt idx="2918">
                  <c:v>2319.9326068265577</c:v>
                </c:pt>
                <c:pt idx="2919">
                  <c:v>2320.7276483160435</c:v>
                </c:pt>
                <c:pt idx="2920">
                  <c:v>2321.5226898055294</c:v>
                </c:pt>
                <c:pt idx="2921">
                  <c:v>2322.3177312950156</c:v>
                </c:pt>
                <c:pt idx="2922">
                  <c:v>2323.1127727845014</c:v>
                </c:pt>
                <c:pt idx="2923">
                  <c:v>2323.9078142739872</c:v>
                </c:pt>
                <c:pt idx="2924">
                  <c:v>2324.7028557634731</c:v>
                </c:pt>
                <c:pt idx="2925">
                  <c:v>2325.4978972529589</c:v>
                </c:pt>
                <c:pt idx="2926">
                  <c:v>2326.2929387424451</c:v>
                </c:pt>
                <c:pt idx="2927">
                  <c:v>2327.0879802319309</c:v>
                </c:pt>
                <c:pt idx="2928">
                  <c:v>2327.8830217214168</c:v>
                </c:pt>
                <c:pt idx="2929">
                  <c:v>2328.6780632109026</c:v>
                </c:pt>
                <c:pt idx="2930">
                  <c:v>2329.4731047003888</c:v>
                </c:pt>
                <c:pt idx="2931">
                  <c:v>2330.2681461898746</c:v>
                </c:pt>
                <c:pt idx="2932">
                  <c:v>2331.0631876793605</c:v>
                </c:pt>
                <c:pt idx="2933">
                  <c:v>2331.8582291688463</c:v>
                </c:pt>
                <c:pt idx="2934">
                  <c:v>2332.6532706583321</c:v>
                </c:pt>
                <c:pt idx="2935">
                  <c:v>2333.4483121478183</c:v>
                </c:pt>
                <c:pt idx="2936">
                  <c:v>2334.2433536373042</c:v>
                </c:pt>
                <c:pt idx="2937">
                  <c:v>2335.03839512679</c:v>
                </c:pt>
                <c:pt idx="2938">
                  <c:v>2335.8334366162758</c:v>
                </c:pt>
                <c:pt idx="2939">
                  <c:v>2336.628478105762</c:v>
                </c:pt>
                <c:pt idx="2940">
                  <c:v>2337.4235195952479</c:v>
                </c:pt>
                <c:pt idx="2941">
                  <c:v>2338.2185610847337</c:v>
                </c:pt>
                <c:pt idx="2942">
                  <c:v>2339.0136025742195</c:v>
                </c:pt>
                <c:pt idx="2943">
                  <c:v>2339.8086440637053</c:v>
                </c:pt>
                <c:pt idx="2944">
                  <c:v>2340.6036855531916</c:v>
                </c:pt>
                <c:pt idx="2945">
                  <c:v>2341.3987270426774</c:v>
                </c:pt>
                <c:pt idx="2946">
                  <c:v>2342.1937685321632</c:v>
                </c:pt>
                <c:pt idx="2947">
                  <c:v>2342.988810021649</c:v>
                </c:pt>
                <c:pt idx="2948">
                  <c:v>2343.7838515111348</c:v>
                </c:pt>
                <c:pt idx="2949">
                  <c:v>2344.5788930006211</c:v>
                </c:pt>
                <c:pt idx="2950">
                  <c:v>2345.3739344901069</c:v>
                </c:pt>
                <c:pt idx="2951">
                  <c:v>2346.1689759795927</c:v>
                </c:pt>
                <c:pt idx="2952">
                  <c:v>2346.9640174690785</c:v>
                </c:pt>
                <c:pt idx="2953">
                  <c:v>2347.7590589585648</c:v>
                </c:pt>
                <c:pt idx="2954">
                  <c:v>2348.5541004480506</c:v>
                </c:pt>
                <c:pt idx="2955">
                  <c:v>2349.3491419375364</c:v>
                </c:pt>
                <c:pt idx="2956">
                  <c:v>2350.1443234730837</c:v>
                </c:pt>
                <c:pt idx="2957">
                  <c:v>2350.9395050086305</c:v>
                </c:pt>
                <c:pt idx="2958">
                  <c:v>2351.7346865441777</c:v>
                </c:pt>
                <c:pt idx="2959">
                  <c:v>2352.529868079725</c:v>
                </c:pt>
                <c:pt idx="2960">
                  <c:v>2353.3250496152718</c:v>
                </c:pt>
                <c:pt idx="2961">
                  <c:v>2354.1202311508191</c:v>
                </c:pt>
                <c:pt idx="2962">
                  <c:v>2354.9154126863664</c:v>
                </c:pt>
                <c:pt idx="2963">
                  <c:v>2355.7105942219132</c:v>
                </c:pt>
                <c:pt idx="2964">
                  <c:v>2356.5057757574605</c:v>
                </c:pt>
                <c:pt idx="2965">
                  <c:v>2357.3009572930077</c:v>
                </c:pt>
                <c:pt idx="2966">
                  <c:v>2358.0961388285546</c:v>
                </c:pt>
                <c:pt idx="2967">
                  <c:v>2358.8913203641018</c:v>
                </c:pt>
                <c:pt idx="2968">
                  <c:v>2359.6865018996491</c:v>
                </c:pt>
                <c:pt idx="2969">
                  <c:v>2360.4816834351959</c:v>
                </c:pt>
                <c:pt idx="2970">
                  <c:v>2361.2768649707432</c:v>
                </c:pt>
                <c:pt idx="2971">
                  <c:v>2362.0720465062905</c:v>
                </c:pt>
                <c:pt idx="2972">
                  <c:v>2362.8672280418373</c:v>
                </c:pt>
                <c:pt idx="2973">
                  <c:v>2363.6624095773846</c:v>
                </c:pt>
                <c:pt idx="2974">
                  <c:v>2364.4575911129318</c:v>
                </c:pt>
                <c:pt idx="2975">
                  <c:v>2365.2527726484786</c:v>
                </c:pt>
                <c:pt idx="2976">
                  <c:v>2366.0479541840259</c:v>
                </c:pt>
                <c:pt idx="2977">
                  <c:v>2366.8431357195732</c:v>
                </c:pt>
                <c:pt idx="2978">
                  <c:v>2367.63831725512</c:v>
                </c:pt>
                <c:pt idx="2979">
                  <c:v>2368.4334987906673</c:v>
                </c:pt>
                <c:pt idx="2980">
                  <c:v>2369.2286803262145</c:v>
                </c:pt>
                <c:pt idx="2981">
                  <c:v>2370.0238618617614</c:v>
                </c:pt>
                <c:pt idx="2982">
                  <c:v>2370.8190433973086</c:v>
                </c:pt>
                <c:pt idx="2983">
                  <c:v>2371.6142249328559</c:v>
                </c:pt>
                <c:pt idx="2984">
                  <c:v>2372.4094064684027</c:v>
                </c:pt>
                <c:pt idx="2985">
                  <c:v>2373.20458800395</c:v>
                </c:pt>
                <c:pt idx="2986">
                  <c:v>2373.9997695394973</c:v>
                </c:pt>
                <c:pt idx="2987">
                  <c:v>2374.7949510750441</c:v>
                </c:pt>
                <c:pt idx="2988">
                  <c:v>2375.5901326105914</c:v>
                </c:pt>
                <c:pt idx="2989">
                  <c:v>2376.3853141461386</c:v>
                </c:pt>
                <c:pt idx="2990">
                  <c:v>2377.1804956816854</c:v>
                </c:pt>
                <c:pt idx="2991">
                  <c:v>2377.9756772172327</c:v>
                </c:pt>
                <c:pt idx="2992">
                  <c:v>2378.77085875278</c:v>
                </c:pt>
                <c:pt idx="2993">
                  <c:v>2379.5660402883268</c:v>
                </c:pt>
                <c:pt idx="2994">
                  <c:v>2380.3612218238741</c:v>
                </c:pt>
                <c:pt idx="2995">
                  <c:v>2381.1564033594213</c:v>
                </c:pt>
                <c:pt idx="2996">
                  <c:v>2381.9515848949682</c:v>
                </c:pt>
                <c:pt idx="2997">
                  <c:v>2382.7467664305154</c:v>
                </c:pt>
                <c:pt idx="2998">
                  <c:v>2383.5419479660627</c:v>
                </c:pt>
                <c:pt idx="2999">
                  <c:v>2384.3371295016095</c:v>
                </c:pt>
                <c:pt idx="3000">
                  <c:v>2385.1323110371568</c:v>
                </c:pt>
                <c:pt idx="3001">
                  <c:v>2385.9274925727041</c:v>
                </c:pt>
                <c:pt idx="3002">
                  <c:v>2386.7226741082509</c:v>
                </c:pt>
                <c:pt idx="3003">
                  <c:v>2387.5178556437982</c:v>
                </c:pt>
                <c:pt idx="3004">
                  <c:v>2388.3130371793454</c:v>
                </c:pt>
                <c:pt idx="3005">
                  <c:v>2389.1082187148922</c:v>
                </c:pt>
                <c:pt idx="3006">
                  <c:v>2389.9034002504395</c:v>
                </c:pt>
                <c:pt idx="3007">
                  <c:v>2390.6985817859868</c:v>
                </c:pt>
                <c:pt idx="3008">
                  <c:v>2391.4937633215336</c:v>
                </c:pt>
                <c:pt idx="3009">
                  <c:v>2392.2889448570809</c:v>
                </c:pt>
                <c:pt idx="3010">
                  <c:v>2393.0841263926277</c:v>
                </c:pt>
                <c:pt idx="3011">
                  <c:v>2393.879307928175</c:v>
                </c:pt>
                <c:pt idx="3012">
                  <c:v>2394.6744894637222</c:v>
                </c:pt>
                <c:pt idx="3013">
                  <c:v>2395.4696709992691</c:v>
                </c:pt>
                <c:pt idx="3014">
                  <c:v>2396.2648525348163</c:v>
                </c:pt>
                <c:pt idx="3015">
                  <c:v>2397.0600340703636</c:v>
                </c:pt>
                <c:pt idx="3016">
                  <c:v>2397.8552156059104</c:v>
                </c:pt>
                <c:pt idx="3017">
                  <c:v>2398.6503971414577</c:v>
                </c:pt>
                <c:pt idx="3018">
                  <c:v>2399.445578677005</c:v>
                </c:pt>
                <c:pt idx="3019">
                  <c:v>2400.2407602125518</c:v>
                </c:pt>
                <c:pt idx="3020">
                  <c:v>2401.035941748099</c:v>
                </c:pt>
                <c:pt idx="3021">
                  <c:v>2401.8311232836463</c:v>
                </c:pt>
                <c:pt idx="3022">
                  <c:v>2402.6263048191931</c:v>
                </c:pt>
                <c:pt idx="3023">
                  <c:v>2403.4214863547404</c:v>
                </c:pt>
                <c:pt idx="3024">
                  <c:v>2404.2166678902877</c:v>
                </c:pt>
                <c:pt idx="3025">
                  <c:v>2405.0118494258345</c:v>
                </c:pt>
                <c:pt idx="3026">
                  <c:v>2405.8070309613818</c:v>
                </c:pt>
                <c:pt idx="3027">
                  <c:v>2406.602212496929</c:v>
                </c:pt>
                <c:pt idx="3028">
                  <c:v>2407.3973940324759</c:v>
                </c:pt>
                <c:pt idx="3029">
                  <c:v>2408.1925755680231</c:v>
                </c:pt>
                <c:pt idx="3030">
                  <c:v>2408.9877571035704</c:v>
                </c:pt>
                <c:pt idx="3031">
                  <c:v>2409.7829386391172</c:v>
                </c:pt>
                <c:pt idx="3032">
                  <c:v>2410.5781201746645</c:v>
                </c:pt>
                <c:pt idx="3033">
                  <c:v>2411.3733017102118</c:v>
                </c:pt>
                <c:pt idx="3034">
                  <c:v>2412.1684832457586</c:v>
                </c:pt>
                <c:pt idx="3035">
                  <c:v>2412.9636647813059</c:v>
                </c:pt>
                <c:pt idx="3036">
                  <c:v>2413.7588463168531</c:v>
                </c:pt>
                <c:pt idx="3037">
                  <c:v>2414.5540278523999</c:v>
                </c:pt>
                <c:pt idx="3038">
                  <c:v>2415.3492093879472</c:v>
                </c:pt>
                <c:pt idx="3039">
                  <c:v>2416.1443909234945</c:v>
                </c:pt>
                <c:pt idx="3040">
                  <c:v>2416.9395724590413</c:v>
                </c:pt>
                <c:pt idx="3041">
                  <c:v>2417.7347539945886</c:v>
                </c:pt>
                <c:pt idx="3042">
                  <c:v>2418.5299355301358</c:v>
                </c:pt>
                <c:pt idx="3043">
                  <c:v>2419.3251170656827</c:v>
                </c:pt>
                <c:pt idx="3044">
                  <c:v>2420.1202986012299</c:v>
                </c:pt>
                <c:pt idx="3045">
                  <c:v>2420.9154801367772</c:v>
                </c:pt>
                <c:pt idx="3046">
                  <c:v>2421.710661672324</c:v>
                </c:pt>
                <c:pt idx="3047">
                  <c:v>2422.5058432078713</c:v>
                </c:pt>
                <c:pt idx="3048">
                  <c:v>2423.3010247434186</c:v>
                </c:pt>
                <c:pt idx="3049">
                  <c:v>2424.0962062789654</c:v>
                </c:pt>
                <c:pt idx="3050">
                  <c:v>2424.8913878145127</c:v>
                </c:pt>
                <c:pt idx="3051">
                  <c:v>2425.6865693500599</c:v>
                </c:pt>
                <c:pt idx="3052">
                  <c:v>2426.4817508856067</c:v>
                </c:pt>
                <c:pt idx="3053">
                  <c:v>2427.276932421154</c:v>
                </c:pt>
                <c:pt idx="3054">
                  <c:v>2428.0721139567013</c:v>
                </c:pt>
                <c:pt idx="3055">
                  <c:v>2428.8672954922481</c:v>
                </c:pt>
                <c:pt idx="3056">
                  <c:v>2429.6624770277954</c:v>
                </c:pt>
                <c:pt idx="3057">
                  <c:v>2430.4576585633426</c:v>
                </c:pt>
                <c:pt idx="3058">
                  <c:v>2431.2528400988895</c:v>
                </c:pt>
                <c:pt idx="3059">
                  <c:v>2432.0480216344367</c:v>
                </c:pt>
                <c:pt idx="3060">
                  <c:v>2432.843203169984</c:v>
                </c:pt>
                <c:pt idx="3061">
                  <c:v>2433.6383847055308</c:v>
                </c:pt>
                <c:pt idx="3062">
                  <c:v>2434.4335662410781</c:v>
                </c:pt>
                <c:pt idx="3063">
                  <c:v>2435.2287477766254</c:v>
                </c:pt>
                <c:pt idx="3064">
                  <c:v>2436.0239293121722</c:v>
                </c:pt>
                <c:pt idx="3065">
                  <c:v>2436.8191108477195</c:v>
                </c:pt>
                <c:pt idx="3066">
                  <c:v>2437.6142923832667</c:v>
                </c:pt>
                <c:pt idx="3067">
                  <c:v>2438.4094739188135</c:v>
                </c:pt>
                <c:pt idx="3068">
                  <c:v>2439.2046554543608</c:v>
                </c:pt>
                <c:pt idx="3069">
                  <c:v>2439.9998369899081</c:v>
                </c:pt>
                <c:pt idx="3070">
                  <c:v>2440.7950185254549</c:v>
                </c:pt>
                <c:pt idx="3071">
                  <c:v>2441.5902000610022</c:v>
                </c:pt>
                <c:pt idx="3072">
                  <c:v>2442.3853815965495</c:v>
                </c:pt>
                <c:pt idx="3073">
                  <c:v>2443.1805631320963</c:v>
                </c:pt>
                <c:pt idx="3074">
                  <c:v>2443.9757446676435</c:v>
                </c:pt>
                <c:pt idx="3075">
                  <c:v>2444.7709262031908</c:v>
                </c:pt>
                <c:pt idx="3076">
                  <c:v>2445.5661077387376</c:v>
                </c:pt>
                <c:pt idx="3077">
                  <c:v>2446.3612892742849</c:v>
                </c:pt>
                <c:pt idx="3078">
                  <c:v>2447.1564708098322</c:v>
                </c:pt>
                <c:pt idx="3079">
                  <c:v>2447.951652345379</c:v>
                </c:pt>
                <c:pt idx="3080">
                  <c:v>2448.7468338809263</c:v>
                </c:pt>
                <c:pt idx="3081">
                  <c:v>2449.5420154164735</c:v>
                </c:pt>
                <c:pt idx="3082">
                  <c:v>2450.3371969520203</c:v>
                </c:pt>
                <c:pt idx="3083">
                  <c:v>2451.1323784875676</c:v>
                </c:pt>
                <c:pt idx="3084">
                  <c:v>2451.9275600231149</c:v>
                </c:pt>
                <c:pt idx="3085">
                  <c:v>2452.7227415586617</c:v>
                </c:pt>
                <c:pt idx="3086">
                  <c:v>2453.517923094209</c:v>
                </c:pt>
                <c:pt idx="3087">
                  <c:v>2454.3131046297563</c:v>
                </c:pt>
                <c:pt idx="3088">
                  <c:v>2455.1082861653031</c:v>
                </c:pt>
                <c:pt idx="3089">
                  <c:v>2455.9034677008503</c:v>
                </c:pt>
                <c:pt idx="3090">
                  <c:v>2456.6986492363976</c:v>
                </c:pt>
                <c:pt idx="3091">
                  <c:v>2457.4938307719444</c:v>
                </c:pt>
                <c:pt idx="3092">
                  <c:v>2458.2890123074917</c:v>
                </c:pt>
                <c:pt idx="3093">
                  <c:v>2459.084193843039</c:v>
                </c:pt>
                <c:pt idx="3094">
                  <c:v>2459.8793753785858</c:v>
                </c:pt>
                <c:pt idx="3095">
                  <c:v>2460.6745569141331</c:v>
                </c:pt>
                <c:pt idx="3096">
                  <c:v>2461.4697384496803</c:v>
                </c:pt>
                <c:pt idx="3097">
                  <c:v>2462.2649199852272</c:v>
                </c:pt>
                <c:pt idx="3098">
                  <c:v>2463.0601015207744</c:v>
                </c:pt>
                <c:pt idx="3099">
                  <c:v>2463.8552830563217</c:v>
                </c:pt>
                <c:pt idx="3100">
                  <c:v>2464.6504645918685</c:v>
                </c:pt>
                <c:pt idx="3101">
                  <c:v>2465.4456461274158</c:v>
                </c:pt>
                <c:pt idx="3102">
                  <c:v>2466.2408276629631</c:v>
                </c:pt>
                <c:pt idx="3103">
                  <c:v>2467.0360091985099</c:v>
                </c:pt>
                <c:pt idx="3104">
                  <c:v>2467.8311907340571</c:v>
                </c:pt>
                <c:pt idx="3105">
                  <c:v>2468.6263722696044</c:v>
                </c:pt>
                <c:pt idx="3106">
                  <c:v>2469.4215538051512</c:v>
                </c:pt>
                <c:pt idx="3107">
                  <c:v>2470.2167353406985</c:v>
                </c:pt>
                <c:pt idx="3108">
                  <c:v>2471.0119168762458</c:v>
                </c:pt>
                <c:pt idx="3109">
                  <c:v>2471.8070984117926</c:v>
                </c:pt>
                <c:pt idx="3110">
                  <c:v>2472.6022799473399</c:v>
                </c:pt>
                <c:pt idx="3111">
                  <c:v>2473.3974614828871</c:v>
                </c:pt>
                <c:pt idx="3112">
                  <c:v>2474.192643018434</c:v>
                </c:pt>
                <c:pt idx="3113">
                  <c:v>2474.9878245539812</c:v>
                </c:pt>
                <c:pt idx="3114">
                  <c:v>2475.7830060895285</c:v>
                </c:pt>
                <c:pt idx="3115">
                  <c:v>2476.5781876250753</c:v>
                </c:pt>
                <c:pt idx="3116">
                  <c:v>2477.3733691606226</c:v>
                </c:pt>
                <c:pt idx="3117">
                  <c:v>2478.1685506961699</c:v>
                </c:pt>
                <c:pt idx="3118">
                  <c:v>2478.9637322317167</c:v>
                </c:pt>
                <c:pt idx="3119">
                  <c:v>2479.7589137672639</c:v>
                </c:pt>
                <c:pt idx="3120">
                  <c:v>2480.5540953028112</c:v>
                </c:pt>
                <c:pt idx="3121">
                  <c:v>2481.349276838358</c:v>
                </c:pt>
                <c:pt idx="3122">
                  <c:v>2482.1444583739053</c:v>
                </c:pt>
                <c:pt idx="3123">
                  <c:v>2482.9396399094526</c:v>
                </c:pt>
                <c:pt idx="3124">
                  <c:v>2483.7348214449994</c:v>
                </c:pt>
                <c:pt idx="3125">
                  <c:v>2484.5300029805467</c:v>
                </c:pt>
                <c:pt idx="3126">
                  <c:v>2485.3251845160939</c:v>
                </c:pt>
                <c:pt idx="3127">
                  <c:v>2486.1203660516408</c:v>
                </c:pt>
                <c:pt idx="3128">
                  <c:v>2486.915547587188</c:v>
                </c:pt>
                <c:pt idx="3129">
                  <c:v>2487.7107291227353</c:v>
                </c:pt>
                <c:pt idx="3130">
                  <c:v>2488.5059106582821</c:v>
                </c:pt>
                <c:pt idx="3131">
                  <c:v>2489.3010921938294</c:v>
                </c:pt>
                <c:pt idx="3132">
                  <c:v>2490.0962737293767</c:v>
                </c:pt>
                <c:pt idx="3133">
                  <c:v>2490.8914552649235</c:v>
                </c:pt>
                <c:pt idx="3134">
                  <c:v>2491.6866368004708</c:v>
                </c:pt>
                <c:pt idx="3135">
                  <c:v>2492.481818336018</c:v>
                </c:pt>
                <c:pt idx="3136">
                  <c:v>2493.2769998715648</c:v>
                </c:pt>
                <c:pt idx="3137">
                  <c:v>2494.0721814071121</c:v>
                </c:pt>
                <c:pt idx="3138">
                  <c:v>2494.8673629426594</c:v>
                </c:pt>
                <c:pt idx="3139">
                  <c:v>2495.6625444782062</c:v>
                </c:pt>
                <c:pt idx="3140">
                  <c:v>2496.4577260137535</c:v>
                </c:pt>
                <c:pt idx="3141">
                  <c:v>2497.2529075493007</c:v>
                </c:pt>
                <c:pt idx="3142">
                  <c:v>2498.0480890848476</c:v>
                </c:pt>
                <c:pt idx="3143">
                  <c:v>2498.8432706203948</c:v>
                </c:pt>
                <c:pt idx="3144">
                  <c:v>2499.6384521559421</c:v>
                </c:pt>
                <c:pt idx="3145">
                  <c:v>2500.4336336914889</c:v>
                </c:pt>
                <c:pt idx="3146">
                  <c:v>2501.2288152270362</c:v>
                </c:pt>
                <c:pt idx="3147">
                  <c:v>2502.023996762583</c:v>
                </c:pt>
                <c:pt idx="3148">
                  <c:v>2502.8191782981303</c:v>
                </c:pt>
                <c:pt idx="3149">
                  <c:v>2503.6143598336776</c:v>
                </c:pt>
                <c:pt idx="3150">
                  <c:v>2504.4095413692244</c:v>
                </c:pt>
                <c:pt idx="3151">
                  <c:v>2505.2047229047716</c:v>
                </c:pt>
                <c:pt idx="3152">
                  <c:v>2505.9999044403189</c:v>
                </c:pt>
                <c:pt idx="3153">
                  <c:v>2506.7950859758657</c:v>
                </c:pt>
                <c:pt idx="3154">
                  <c:v>2507.590267511413</c:v>
                </c:pt>
                <c:pt idx="3155">
                  <c:v>2508.3854490469603</c:v>
                </c:pt>
                <c:pt idx="3156">
                  <c:v>2509.1806305825071</c:v>
                </c:pt>
                <c:pt idx="3157">
                  <c:v>2509.9758121180544</c:v>
                </c:pt>
                <c:pt idx="3158">
                  <c:v>2510.7709936536016</c:v>
                </c:pt>
                <c:pt idx="3159">
                  <c:v>2511.5661751891485</c:v>
                </c:pt>
                <c:pt idx="3160">
                  <c:v>2512.3613567246957</c:v>
                </c:pt>
                <c:pt idx="3161">
                  <c:v>2513.156538260243</c:v>
                </c:pt>
                <c:pt idx="3162">
                  <c:v>2513.9517197957898</c:v>
                </c:pt>
                <c:pt idx="3163">
                  <c:v>2514.7469013313371</c:v>
                </c:pt>
                <c:pt idx="3164">
                  <c:v>2515.5420828668844</c:v>
                </c:pt>
                <c:pt idx="3165">
                  <c:v>2516.3372644024312</c:v>
                </c:pt>
                <c:pt idx="3166">
                  <c:v>2517.1324459379784</c:v>
                </c:pt>
                <c:pt idx="3167">
                  <c:v>2517.9276274735257</c:v>
                </c:pt>
                <c:pt idx="3168">
                  <c:v>2518.7228090090725</c:v>
                </c:pt>
                <c:pt idx="3169">
                  <c:v>2519.5179905446198</c:v>
                </c:pt>
                <c:pt idx="3170">
                  <c:v>2520.3131720801671</c:v>
                </c:pt>
                <c:pt idx="3171">
                  <c:v>2521.1083536157139</c:v>
                </c:pt>
                <c:pt idx="3172">
                  <c:v>2521.9035351512612</c:v>
                </c:pt>
                <c:pt idx="3173">
                  <c:v>2522.6987166868084</c:v>
                </c:pt>
                <c:pt idx="3174">
                  <c:v>2523.4938982223553</c:v>
                </c:pt>
                <c:pt idx="3175">
                  <c:v>2524.2890797579025</c:v>
                </c:pt>
                <c:pt idx="3176">
                  <c:v>2525.0842612934498</c:v>
                </c:pt>
                <c:pt idx="3177">
                  <c:v>2525.8794428289966</c:v>
                </c:pt>
                <c:pt idx="3178">
                  <c:v>2526.6746243645439</c:v>
                </c:pt>
                <c:pt idx="3179">
                  <c:v>2527.4698059000912</c:v>
                </c:pt>
                <c:pt idx="3180">
                  <c:v>2528.264987435638</c:v>
                </c:pt>
                <c:pt idx="3181">
                  <c:v>2529.0601689711852</c:v>
                </c:pt>
                <c:pt idx="3182">
                  <c:v>2529.8553505067325</c:v>
                </c:pt>
                <c:pt idx="3183">
                  <c:v>2530.6505320422793</c:v>
                </c:pt>
                <c:pt idx="3184">
                  <c:v>2531.4457135778266</c:v>
                </c:pt>
                <c:pt idx="3185">
                  <c:v>2532.2408951133739</c:v>
                </c:pt>
                <c:pt idx="3186">
                  <c:v>2533.0360766489207</c:v>
                </c:pt>
                <c:pt idx="3187">
                  <c:v>2533.831258184468</c:v>
                </c:pt>
                <c:pt idx="3188">
                  <c:v>2534.6264397200152</c:v>
                </c:pt>
                <c:pt idx="3189">
                  <c:v>2535.4216212555621</c:v>
                </c:pt>
                <c:pt idx="3190">
                  <c:v>2536.2168027911093</c:v>
                </c:pt>
                <c:pt idx="3191">
                  <c:v>2537.0119843266566</c:v>
                </c:pt>
                <c:pt idx="3192">
                  <c:v>2537.8071658622034</c:v>
                </c:pt>
                <c:pt idx="3193">
                  <c:v>2538.6023473977507</c:v>
                </c:pt>
                <c:pt idx="3194">
                  <c:v>2539.397528933298</c:v>
                </c:pt>
                <c:pt idx="3195">
                  <c:v>2540.1927104688448</c:v>
                </c:pt>
                <c:pt idx="3196">
                  <c:v>2540.9878920043921</c:v>
                </c:pt>
                <c:pt idx="3197">
                  <c:v>2541.7830735399393</c:v>
                </c:pt>
                <c:pt idx="3198">
                  <c:v>2542.5782550754861</c:v>
                </c:pt>
                <c:pt idx="3199">
                  <c:v>2543.3734366110334</c:v>
                </c:pt>
                <c:pt idx="3200">
                  <c:v>2544.1686181465807</c:v>
                </c:pt>
                <c:pt idx="3201">
                  <c:v>2544.9637996821275</c:v>
                </c:pt>
                <c:pt idx="3202">
                  <c:v>2545.7589812176748</c:v>
                </c:pt>
                <c:pt idx="3203">
                  <c:v>2546.554162753222</c:v>
                </c:pt>
                <c:pt idx="3204">
                  <c:v>2547.3493442887689</c:v>
                </c:pt>
                <c:pt idx="3205">
                  <c:v>2548.1445258243161</c:v>
                </c:pt>
                <c:pt idx="3206">
                  <c:v>2548.9397073598634</c:v>
                </c:pt>
                <c:pt idx="3207">
                  <c:v>2549.7348888954102</c:v>
                </c:pt>
                <c:pt idx="3208">
                  <c:v>2550.5300704309575</c:v>
                </c:pt>
                <c:pt idx="3209">
                  <c:v>2551.3252519665048</c:v>
                </c:pt>
                <c:pt idx="3210">
                  <c:v>2552.1204335020516</c:v>
                </c:pt>
                <c:pt idx="3211">
                  <c:v>2552.9156150375989</c:v>
                </c:pt>
                <c:pt idx="3212">
                  <c:v>2553.7107965731461</c:v>
                </c:pt>
                <c:pt idx="3213">
                  <c:v>2554.5059781086929</c:v>
                </c:pt>
                <c:pt idx="3214">
                  <c:v>2555.3011596442402</c:v>
                </c:pt>
                <c:pt idx="3215">
                  <c:v>2556.0963411797875</c:v>
                </c:pt>
                <c:pt idx="3216">
                  <c:v>2556.8915227153343</c:v>
                </c:pt>
                <c:pt idx="3217">
                  <c:v>2557.6867042508816</c:v>
                </c:pt>
                <c:pt idx="3218">
                  <c:v>2558.4818857864288</c:v>
                </c:pt>
                <c:pt idx="3219">
                  <c:v>2559.2770673219757</c:v>
                </c:pt>
                <c:pt idx="3220">
                  <c:v>2560.0722488575229</c:v>
                </c:pt>
                <c:pt idx="3221">
                  <c:v>2560.8674303930702</c:v>
                </c:pt>
                <c:pt idx="3222">
                  <c:v>2561.662611928617</c:v>
                </c:pt>
                <c:pt idx="3223">
                  <c:v>2562.4577934641643</c:v>
                </c:pt>
                <c:pt idx="3224">
                  <c:v>2563.2529749997116</c:v>
                </c:pt>
                <c:pt idx="3225">
                  <c:v>2564.0481565352584</c:v>
                </c:pt>
                <c:pt idx="3226">
                  <c:v>2564.8433380708057</c:v>
                </c:pt>
                <c:pt idx="3227">
                  <c:v>2565.6385196063529</c:v>
                </c:pt>
                <c:pt idx="3228">
                  <c:v>2566.4337011418997</c:v>
                </c:pt>
                <c:pt idx="3229">
                  <c:v>2567.228882677447</c:v>
                </c:pt>
                <c:pt idx="3230">
                  <c:v>2568.0240642129943</c:v>
                </c:pt>
                <c:pt idx="3231">
                  <c:v>2568.8192457485411</c:v>
                </c:pt>
                <c:pt idx="3232">
                  <c:v>2569.6144272840884</c:v>
                </c:pt>
                <c:pt idx="3233">
                  <c:v>2570.4096088196357</c:v>
                </c:pt>
                <c:pt idx="3234">
                  <c:v>2571.2047903551825</c:v>
                </c:pt>
                <c:pt idx="3235">
                  <c:v>2571.9999718907297</c:v>
                </c:pt>
                <c:pt idx="3236">
                  <c:v>2572.795153426277</c:v>
                </c:pt>
                <c:pt idx="3237">
                  <c:v>2573.5903349618238</c:v>
                </c:pt>
                <c:pt idx="3238">
                  <c:v>2574.3855164973711</c:v>
                </c:pt>
                <c:pt idx="3239">
                  <c:v>2575.1806980329184</c:v>
                </c:pt>
                <c:pt idx="3240">
                  <c:v>2575.9758795684652</c:v>
                </c:pt>
                <c:pt idx="3241">
                  <c:v>2576.7710611040125</c:v>
                </c:pt>
                <c:pt idx="3242">
                  <c:v>2577.5662426395597</c:v>
                </c:pt>
                <c:pt idx="3243">
                  <c:v>2578.3614241751065</c:v>
                </c:pt>
                <c:pt idx="3244">
                  <c:v>2579.1566057106538</c:v>
                </c:pt>
                <c:pt idx="3245">
                  <c:v>2579.9517872462011</c:v>
                </c:pt>
                <c:pt idx="3246">
                  <c:v>2580.7469687817479</c:v>
                </c:pt>
                <c:pt idx="3247">
                  <c:v>2581.5421503172952</c:v>
                </c:pt>
                <c:pt idx="3248">
                  <c:v>2582.3373318528425</c:v>
                </c:pt>
                <c:pt idx="3249">
                  <c:v>2583.1325133883893</c:v>
                </c:pt>
                <c:pt idx="3250">
                  <c:v>2583.9276949239365</c:v>
                </c:pt>
                <c:pt idx="3251">
                  <c:v>2584.7228764594838</c:v>
                </c:pt>
                <c:pt idx="3252">
                  <c:v>2585.5180579950306</c:v>
                </c:pt>
                <c:pt idx="3253">
                  <c:v>2586.3132395305779</c:v>
                </c:pt>
                <c:pt idx="3254">
                  <c:v>2587.1084210661252</c:v>
                </c:pt>
                <c:pt idx="3255">
                  <c:v>2587.903602601672</c:v>
                </c:pt>
                <c:pt idx="3256">
                  <c:v>2588.6987841372193</c:v>
                </c:pt>
                <c:pt idx="3257">
                  <c:v>2589.4939656727665</c:v>
                </c:pt>
                <c:pt idx="3258">
                  <c:v>2590.2891472083134</c:v>
                </c:pt>
                <c:pt idx="3259">
                  <c:v>2591.0843287438606</c:v>
                </c:pt>
                <c:pt idx="3260">
                  <c:v>2591.8795102794079</c:v>
                </c:pt>
                <c:pt idx="3261">
                  <c:v>2592.6746918149547</c:v>
                </c:pt>
                <c:pt idx="3262">
                  <c:v>2593.469873350502</c:v>
                </c:pt>
                <c:pt idx="3263">
                  <c:v>2594.2650548860493</c:v>
                </c:pt>
                <c:pt idx="3264">
                  <c:v>2595.0602364215961</c:v>
                </c:pt>
                <c:pt idx="3265">
                  <c:v>2595.8554179571433</c:v>
                </c:pt>
                <c:pt idx="3266">
                  <c:v>2596.6505994926906</c:v>
                </c:pt>
                <c:pt idx="3267">
                  <c:v>2597.4457810282374</c:v>
                </c:pt>
                <c:pt idx="3268">
                  <c:v>2598.2409625637847</c:v>
                </c:pt>
                <c:pt idx="3269">
                  <c:v>2599.036144099332</c:v>
                </c:pt>
                <c:pt idx="3270">
                  <c:v>2599.8313256348788</c:v>
                </c:pt>
                <c:pt idx="3271">
                  <c:v>2600.6265071704261</c:v>
                </c:pt>
                <c:pt idx="3272">
                  <c:v>2601.4216887059733</c:v>
                </c:pt>
                <c:pt idx="3273">
                  <c:v>2602.2168702415202</c:v>
                </c:pt>
                <c:pt idx="3274">
                  <c:v>2603.0120517770674</c:v>
                </c:pt>
                <c:pt idx="3275">
                  <c:v>2603.8072333126147</c:v>
                </c:pt>
                <c:pt idx="3276">
                  <c:v>2604.6024148481615</c:v>
                </c:pt>
                <c:pt idx="3277">
                  <c:v>2605.3975963837088</c:v>
                </c:pt>
                <c:pt idx="3278">
                  <c:v>2606.1927779192561</c:v>
                </c:pt>
                <c:pt idx="3279">
                  <c:v>2606.9879594548029</c:v>
                </c:pt>
                <c:pt idx="3280">
                  <c:v>2607.7831409903501</c:v>
                </c:pt>
                <c:pt idx="3281">
                  <c:v>2608.5783225258974</c:v>
                </c:pt>
                <c:pt idx="3282">
                  <c:v>2609.3735040614442</c:v>
                </c:pt>
                <c:pt idx="3283">
                  <c:v>2610.1686855969915</c:v>
                </c:pt>
                <c:pt idx="3284">
                  <c:v>2610.9638671325383</c:v>
                </c:pt>
                <c:pt idx="3285">
                  <c:v>2611.7590486680856</c:v>
                </c:pt>
                <c:pt idx="3286">
                  <c:v>2612.5542302036329</c:v>
                </c:pt>
                <c:pt idx="3287">
                  <c:v>2613.3494117391797</c:v>
                </c:pt>
                <c:pt idx="3288">
                  <c:v>2614.144593274727</c:v>
                </c:pt>
                <c:pt idx="3289">
                  <c:v>2614.9397748102742</c:v>
                </c:pt>
                <c:pt idx="3290">
                  <c:v>2615.734956345821</c:v>
                </c:pt>
                <c:pt idx="3291">
                  <c:v>2616.5301378813683</c:v>
                </c:pt>
                <c:pt idx="3292">
                  <c:v>2617.3253194169156</c:v>
                </c:pt>
                <c:pt idx="3293">
                  <c:v>2618.1205009524624</c:v>
                </c:pt>
                <c:pt idx="3294">
                  <c:v>2618.9156824880097</c:v>
                </c:pt>
                <c:pt idx="3295">
                  <c:v>2619.710864023557</c:v>
                </c:pt>
                <c:pt idx="3296">
                  <c:v>2620.5060455591038</c:v>
                </c:pt>
                <c:pt idx="3297">
                  <c:v>2621.301227094651</c:v>
                </c:pt>
                <c:pt idx="3298">
                  <c:v>2622.0964086301983</c:v>
                </c:pt>
                <c:pt idx="3299">
                  <c:v>2622.8915901657451</c:v>
                </c:pt>
                <c:pt idx="3300">
                  <c:v>2623.6867717012924</c:v>
                </c:pt>
                <c:pt idx="3301">
                  <c:v>2624.4819532368397</c:v>
                </c:pt>
                <c:pt idx="3302">
                  <c:v>2625.2771347723865</c:v>
                </c:pt>
                <c:pt idx="3303">
                  <c:v>2626.0723163079338</c:v>
                </c:pt>
                <c:pt idx="3304">
                  <c:v>2626.867497843481</c:v>
                </c:pt>
                <c:pt idx="3305">
                  <c:v>2627.6626793790278</c:v>
                </c:pt>
                <c:pt idx="3306">
                  <c:v>2628.4578609145751</c:v>
                </c:pt>
                <c:pt idx="3307">
                  <c:v>2629.2530424501224</c:v>
                </c:pt>
                <c:pt idx="3308">
                  <c:v>2630.0482239856692</c:v>
                </c:pt>
                <c:pt idx="3309">
                  <c:v>2630.8434055212165</c:v>
                </c:pt>
                <c:pt idx="3310">
                  <c:v>2631.6385870567638</c:v>
                </c:pt>
                <c:pt idx="3311">
                  <c:v>2632.4337685923106</c:v>
                </c:pt>
                <c:pt idx="3312">
                  <c:v>2633.2289501278578</c:v>
                </c:pt>
                <c:pt idx="3313">
                  <c:v>2634.0241316634051</c:v>
                </c:pt>
                <c:pt idx="3314">
                  <c:v>2634.8193131989519</c:v>
                </c:pt>
                <c:pt idx="3315">
                  <c:v>2635.6144947344992</c:v>
                </c:pt>
                <c:pt idx="3316">
                  <c:v>2636.4096762700465</c:v>
                </c:pt>
                <c:pt idx="3317">
                  <c:v>2637.2048578055933</c:v>
                </c:pt>
                <c:pt idx="3318">
                  <c:v>2638.0000393411406</c:v>
                </c:pt>
                <c:pt idx="3319">
                  <c:v>2638.7952208766878</c:v>
                </c:pt>
                <c:pt idx="3320">
                  <c:v>2639.5904024122347</c:v>
                </c:pt>
                <c:pt idx="3321">
                  <c:v>2640.3855839477819</c:v>
                </c:pt>
                <c:pt idx="3322">
                  <c:v>2641.1807654833292</c:v>
                </c:pt>
                <c:pt idx="3323">
                  <c:v>2641.975947018876</c:v>
                </c:pt>
                <c:pt idx="3324">
                  <c:v>2642.7711285544233</c:v>
                </c:pt>
                <c:pt idx="3325">
                  <c:v>2643.5663100899706</c:v>
                </c:pt>
                <c:pt idx="3326">
                  <c:v>2644.3614916255174</c:v>
                </c:pt>
                <c:pt idx="3327">
                  <c:v>2645.1566731610646</c:v>
                </c:pt>
                <c:pt idx="3328">
                  <c:v>2645.9518546966119</c:v>
                </c:pt>
                <c:pt idx="3329">
                  <c:v>2646.7470362321587</c:v>
                </c:pt>
                <c:pt idx="3330">
                  <c:v>2647.542217767706</c:v>
                </c:pt>
                <c:pt idx="3331">
                  <c:v>2648.3373993032533</c:v>
                </c:pt>
                <c:pt idx="3332">
                  <c:v>2649.1325808388001</c:v>
                </c:pt>
                <c:pt idx="3333">
                  <c:v>2649.9277623743474</c:v>
                </c:pt>
                <c:pt idx="3334">
                  <c:v>2650.7229439098946</c:v>
                </c:pt>
                <c:pt idx="3335">
                  <c:v>2651.5181254454415</c:v>
                </c:pt>
                <c:pt idx="3336">
                  <c:v>2652.3133069809887</c:v>
                </c:pt>
                <c:pt idx="3337">
                  <c:v>2653.108488516536</c:v>
                </c:pt>
                <c:pt idx="3338">
                  <c:v>2653.9036700520828</c:v>
                </c:pt>
                <c:pt idx="3339">
                  <c:v>2654.6988515876301</c:v>
                </c:pt>
                <c:pt idx="3340">
                  <c:v>2655.4940331231774</c:v>
                </c:pt>
                <c:pt idx="3341">
                  <c:v>2656.2892146587242</c:v>
                </c:pt>
                <c:pt idx="3342">
                  <c:v>2657.0843961942714</c:v>
                </c:pt>
                <c:pt idx="3343">
                  <c:v>2657.8795777298187</c:v>
                </c:pt>
                <c:pt idx="3344">
                  <c:v>2658.6747592653655</c:v>
                </c:pt>
                <c:pt idx="3345">
                  <c:v>2659.4699408009128</c:v>
                </c:pt>
                <c:pt idx="3346">
                  <c:v>2660.2651223364601</c:v>
                </c:pt>
                <c:pt idx="3347">
                  <c:v>2661.0603038720069</c:v>
                </c:pt>
                <c:pt idx="3348">
                  <c:v>2661.8554854075542</c:v>
                </c:pt>
                <c:pt idx="3349">
                  <c:v>2662.6506669431014</c:v>
                </c:pt>
                <c:pt idx="3350">
                  <c:v>2663.4458484786483</c:v>
                </c:pt>
                <c:pt idx="3351">
                  <c:v>2664.2410300141955</c:v>
                </c:pt>
                <c:pt idx="3352">
                  <c:v>2665.0362115497428</c:v>
                </c:pt>
                <c:pt idx="3353">
                  <c:v>2665.8313930852896</c:v>
                </c:pt>
                <c:pt idx="3354">
                  <c:v>2666.6265746208369</c:v>
                </c:pt>
                <c:pt idx="3355">
                  <c:v>2667.4217561563842</c:v>
                </c:pt>
                <c:pt idx="3356">
                  <c:v>2668.216937691931</c:v>
                </c:pt>
                <c:pt idx="3357">
                  <c:v>2669.0121192274783</c:v>
                </c:pt>
                <c:pt idx="3358">
                  <c:v>2669.8073007630255</c:v>
                </c:pt>
                <c:pt idx="3359">
                  <c:v>2670.6024822985723</c:v>
                </c:pt>
                <c:pt idx="3360">
                  <c:v>2671.3976638341196</c:v>
                </c:pt>
                <c:pt idx="3361">
                  <c:v>2672.1928453696669</c:v>
                </c:pt>
                <c:pt idx="3362">
                  <c:v>2672.9880269052137</c:v>
                </c:pt>
                <c:pt idx="3363">
                  <c:v>2673.783208440761</c:v>
                </c:pt>
                <c:pt idx="3364">
                  <c:v>2674.5783899763082</c:v>
                </c:pt>
                <c:pt idx="3365">
                  <c:v>2675.3735715118551</c:v>
                </c:pt>
                <c:pt idx="3366">
                  <c:v>2676.1687530474023</c:v>
                </c:pt>
                <c:pt idx="3367">
                  <c:v>2676.9639345829496</c:v>
                </c:pt>
                <c:pt idx="3368">
                  <c:v>2677.7591161184964</c:v>
                </c:pt>
                <c:pt idx="3369">
                  <c:v>2678.5542976540437</c:v>
                </c:pt>
                <c:pt idx="3370">
                  <c:v>2679.349479189591</c:v>
                </c:pt>
                <c:pt idx="3371">
                  <c:v>2680.1446607251378</c:v>
                </c:pt>
                <c:pt idx="3372">
                  <c:v>2680.9398422606851</c:v>
                </c:pt>
                <c:pt idx="3373">
                  <c:v>2681.7350237962323</c:v>
                </c:pt>
                <c:pt idx="3374">
                  <c:v>2682.5302053317791</c:v>
                </c:pt>
                <c:pt idx="3375">
                  <c:v>2683.3253868673264</c:v>
                </c:pt>
                <c:pt idx="3376">
                  <c:v>2684.1205684028737</c:v>
                </c:pt>
                <c:pt idx="3377">
                  <c:v>2684.9157499384205</c:v>
                </c:pt>
                <c:pt idx="3378">
                  <c:v>2685.7109314739678</c:v>
                </c:pt>
                <c:pt idx="3379">
                  <c:v>2686.506113009515</c:v>
                </c:pt>
                <c:pt idx="3380">
                  <c:v>2687.3012945450619</c:v>
                </c:pt>
                <c:pt idx="3381">
                  <c:v>2688.0964760806091</c:v>
                </c:pt>
                <c:pt idx="3382">
                  <c:v>2688.8916576161564</c:v>
                </c:pt>
                <c:pt idx="3383">
                  <c:v>2689.6868391517032</c:v>
                </c:pt>
                <c:pt idx="3384">
                  <c:v>2690.4820206872505</c:v>
                </c:pt>
                <c:pt idx="3385">
                  <c:v>2691.2772022227978</c:v>
                </c:pt>
                <c:pt idx="3386">
                  <c:v>2692.0723837583446</c:v>
                </c:pt>
                <c:pt idx="3387">
                  <c:v>2692.8675652938919</c:v>
                </c:pt>
                <c:pt idx="3388">
                  <c:v>2693.6627468294391</c:v>
                </c:pt>
                <c:pt idx="3389">
                  <c:v>2694.4579283649859</c:v>
                </c:pt>
                <c:pt idx="3390">
                  <c:v>2695.2531099005332</c:v>
                </c:pt>
                <c:pt idx="3391">
                  <c:v>2696.0482914360805</c:v>
                </c:pt>
                <c:pt idx="3392">
                  <c:v>2696.8434729716273</c:v>
                </c:pt>
                <c:pt idx="3393">
                  <c:v>2697.6386545071746</c:v>
                </c:pt>
                <c:pt idx="3394">
                  <c:v>2698.4338360427219</c:v>
                </c:pt>
                <c:pt idx="3395">
                  <c:v>2699.2290175782687</c:v>
                </c:pt>
                <c:pt idx="3396">
                  <c:v>2700.0241991138159</c:v>
                </c:pt>
                <c:pt idx="3397">
                  <c:v>2700.8193806493632</c:v>
                </c:pt>
                <c:pt idx="3398">
                  <c:v>2701.61456218491</c:v>
                </c:pt>
                <c:pt idx="3399">
                  <c:v>2702.4097437204573</c:v>
                </c:pt>
                <c:pt idx="3400">
                  <c:v>2703.2049252560046</c:v>
                </c:pt>
                <c:pt idx="3401">
                  <c:v>2704.0001067915514</c:v>
                </c:pt>
                <c:pt idx="3402">
                  <c:v>2704.7952883270987</c:v>
                </c:pt>
                <c:pt idx="3403">
                  <c:v>2705.5904698626459</c:v>
                </c:pt>
                <c:pt idx="3404">
                  <c:v>2706.3856513981927</c:v>
                </c:pt>
                <c:pt idx="3405">
                  <c:v>2707.18083293374</c:v>
                </c:pt>
                <c:pt idx="3406">
                  <c:v>2707.9760144692873</c:v>
                </c:pt>
                <c:pt idx="3407">
                  <c:v>2708.7711960048341</c:v>
                </c:pt>
                <c:pt idx="3408">
                  <c:v>2709.5663775403814</c:v>
                </c:pt>
                <c:pt idx="3409">
                  <c:v>2710.3615590759287</c:v>
                </c:pt>
                <c:pt idx="3410">
                  <c:v>2711.1567406114755</c:v>
                </c:pt>
                <c:pt idx="3411">
                  <c:v>2711.9519221470227</c:v>
                </c:pt>
                <c:pt idx="3412">
                  <c:v>2712.74710368257</c:v>
                </c:pt>
                <c:pt idx="3413">
                  <c:v>2713.5422852181168</c:v>
                </c:pt>
                <c:pt idx="3414">
                  <c:v>2714.3374667536641</c:v>
                </c:pt>
                <c:pt idx="3415">
                  <c:v>2715.1326482892114</c:v>
                </c:pt>
                <c:pt idx="3416">
                  <c:v>2715.9278298247582</c:v>
                </c:pt>
                <c:pt idx="3417">
                  <c:v>2716.7230113603055</c:v>
                </c:pt>
                <c:pt idx="3418">
                  <c:v>2717.5181928958527</c:v>
                </c:pt>
                <c:pt idx="3419">
                  <c:v>2718.3133744313996</c:v>
                </c:pt>
                <c:pt idx="3420">
                  <c:v>2719.1085559669468</c:v>
                </c:pt>
                <c:pt idx="3421">
                  <c:v>2719.9037375024936</c:v>
                </c:pt>
                <c:pt idx="3422">
                  <c:v>2720.6989190380409</c:v>
                </c:pt>
                <c:pt idx="3423">
                  <c:v>2721.4941005735882</c:v>
                </c:pt>
                <c:pt idx="3424">
                  <c:v>2722.289282109135</c:v>
                </c:pt>
                <c:pt idx="3425">
                  <c:v>2723.0844636446823</c:v>
                </c:pt>
                <c:pt idx="3426">
                  <c:v>2723.8796451802295</c:v>
                </c:pt>
                <c:pt idx="3427">
                  <c:v>2724.6748267157764</c:v>
                </c:pt>
                <c:pt idx="3428">
                  <c:v>2725.4700082513236</c:v>
                </c:pt>
                <c:pt idx="3429">
                  <c:v>2726.2651897868709</c:v>
                </c:pt>
                <c:pt idx="3430">
                  <c:v>2727.0603713224177</c:v>
                </c:pt>
                <c:pt idx="3431">
                  <c:v>2727.855552857965</c:v>
                </c:pt>
                <c:pt idx="3432">
                  <c:v>2728.6507343935123</c:v>
                </c:pt>
                <c:pt idx="3433">
                  <c:v>2729.4459159290591</c:v>
                </c:pt>
                <c:pt idx="3434">
                  <c:v>2730.2410974646064</c:v>
                </c:pt>
                <c:pt idx="3435">
                  <c:v>2731.0362790001536</c:v>
                </c:pt>
                <c:pt idx="3436">
                  <c:v>2731.8314605357004</c:v>
                </c:pt>
                <c:pt idx="3437">
                  <c:v>2732.6266420712477</c:v>
                </c:pt>
                <c:pt idx="3438">
                  <c:v>2733.421823606795</c:v>
                </c:pt>
                <c:pt idx="3439">
                  <c:v>2734.2170051423418</c:v>
                </c:pt>
                <c:pt idx="3440">
                  <c:v>2735.0121866778891</c:v>
                </c:pt>
                <c:pt idx="3441">
                  <c:v>2735.8073682134363</c:v>
                </c:pt>
                <c:pt idx="3442">
                  <c:v>2736.6025497489832</c:v>
                </c:pt>
                <c:pt idx="3443">
                  <c:v>2737.3977312845304</c:v>
                </c:pt>
                <c:pt idx="3444">
                  <c:v>2738.1929128200777</c:v>
                </c:pt>
                <c:pt idx="3445">
                  <c:v>2738.9880943556245</c:v>
                </c:pt>
                <c:pt idx="3446">
                  <c:v>2739.7832758911718</c:v>
                </c:pt>
                <c:pt idx="3447">
                  <c:v>2740.5784574267191</c:v>
                </c:pt>
                <c:pt idx="3448">
                  <c:v>2741.3736389622659</c:v>
                </c:pt>
                <c:pt idx="3449">
                  <c:v>2742.1688204978132</c:v>
                </c:pt>
                <c:pt idx="3450">
                  <c:v>2742.9640020333604</c:v>
                </c:pt>
                <c:pt idx="3451">
                  <c:v>2743.7591835689072</c:v>
                </c:pt>
                <c:pt idx="3452">
                  <c:v>2744.5543651044545</c:v>
                </c:pt>
                <c:pt idx="3453">
                  <c:v>2745.3495466400018</c:v>
                </c:pt>
                <c:pt idx="3454">
                  <c:v>2746.1447281755486</c:v>
                </c:pt>
                <c:pt idx="3455">
                  <c:v>2746.9399097110959</c:v>
                </c:pt>
                <c:pt idx="3456">
                  <c:v>2747.7350912466432</c:v>
                </c:pt>
                <c:pt idx="3457">
                  <c:v>2748.53027278219</c:v>
                </c:pt>
                <c:pt idx="3458">
                  <c:v>2749.3254543177372</c:v>
                </c:pt>
                <c:pt idx="3459">
                  <c:v>2750.1206358532845</c:v>
                </c:pt>
                <c:pt idx="3460">
                  <c:v>2750.9158173888313</c:v>
                </c:pt>
                <c:pt idx="3461">
                  <c:v>2751.7109989243786</c:v>
                </c:pt>
                <c:pt idx="3462">
                  <c:v>2752.5061804599259</c:v>
                </c:pt>
                <c:pt idx="3463">
                  <c:v>2753.3013619954727</c:v>
                </c:pt>
                <c:pt idx="3464">
                  <c:v>2754.09654353102</c:v>
                </c:pt>
                <c:pt idx="3465">
                  <c:v>2754.8917250665672</c:v>
                </c:pt>
                <c:pt idx="3466">
                  <c:v>2755.686906602114</c:v>
                </c:pt>
                <c:pt idx="3467">
                  <c:v>2756.4820881376613</c:v>
                </c:pt>
                <c:pt idx="3468">
                  <c:v>2757.2772696732086</c:v>
                </c:pt>
                <c:pt idx="3469">
                  <c:v>2758.0724512087554</c:v>
                </c:pt>
                <c:pt idx="3470">
                  <c:v>2758.8676327443027</c:v>
                </c:pt>
                <c:pt idx="3471">
                  <c:v>2759.66281427985</c:v>
                </c:pt>
                <c:pt idx="3472">
                  <c:v>2760.4579958153968</c:v>
                </c:pt>
                <c:pt idx="3473">
                  <c:v>2761.253177350944</c:v>
                </c:pt>
                <c:pt idx="3474">
                  <c:v>2762.0483588864913</c:v>
                </c:pt>
                <c:pt idx="3475">
                  <c:v>2762.8435404220381</c:v>
                </c:pt>
                <c:pt idx="3476">
                  <c:v>2763.6387219575854</c:v>
                </c:pt>
                <c:pt idx="3477">
                  <c:v>2764.4339034931327</c:v>
                </c:pt>
                <c:pt idx="3478">
                  <c:v>2765.2290850286795</c:v>
                </c:pt>
                <c:pt idx="3479">
                  <c:v>2766.0242665642268</c:v>
                </c:pt>
                <c:pt idx="3480">
                  <c:v>2766.819448099774</c:v>
                </c:pt>
                <c:pt idx="3481">
                  <c:v>2767.6146296353209</c:v>
                </c:pt>
                <c:pt idx="3482">
                  <c:v>2768.4098111708681</c:v>
                </c:pt>
                <c:pt idx="3483">
                  <c:v>2769.2049927064154</c:v>
                </c:pt>
                <c:pt idx="3484">
                  <c:v>2770.0001742419622</c:v>
                </c:pt>
                <c:pt idx="3485">
                  <c:v>2770.7953557775095</c:v>
                </c:pt>
                <c:pt idx="3486">
                  <c:v>2771.5905373130568</c:v>
                </c:pt>
                <c:pt idx="3487">
                  <c:v>2772.3857188486036</c:v>
                </c:pt>
                <c:pt idx="3488">
                  <c:v>2773.1809003841508</c:v>
                </c:pt>
                <c:pt idx="3489">
                  <c:v>2773.9760819196981</c:v>
                </c:pt>
                <c:pt idx="3490">
                  <c:v>2774.7712634552449</c:v>
                </c:pt>
                <c:pt idx="3491">
                  <c:v>2775.5664449907922</c:v>
                </c:pt>
                <c:pt idx="3492">
                  <c:v>2776.3616265263395</c:v>
                </c:pt>
                <c:pt idx="3493">
                  <c:v>2777.1568080618863</c:v>
                </c:pt>
                <c:pt idx="3494">
                  <c:v>2777.9519895974336</c:v>
                </c:pt>
                <c:pt idx="3495">
                  <c:v>2778.7471711329808</c:v>
                </c:pt>
                <c:pt idx="3496">
                  <c:v>2779.5423526685277</c:v>
                </c:pt>
                <c:pt idx="3497">
                  <c:v>2780.3375342040749</c:v>
                </c:pt>
                <c:pt idx="3498">
                  <c:v>2781.1327157396222</c:v>
                </c:pt>
                <c:pt idx="3499">
                  <c:v>2781.927897275169</c:v>
                </c:pt>
                <c:pt idx="3500">
                  <c:v>2782.7230788107163</c:v>
                </c:pt>
                <c:pt idx="3501">
                  <c:v>2783.5182603462636</c:v>
                </c:pt>
                <c:pt idx="3502">
                  <c:v>2784.3134418818104</c:v>
                </c:pt>
                <c:pt idx="3503">
                  <c:v>2785.1086234173576</c:v>
                </c:pt>
                <c:pt idx="3504">
                  <c:v>2785.9038049529049</c:v>
                </c:pt>
                <c:pt idx="3505">
                  <c:v>2786.6989864884517</c:v>
                </c:pt>
                <c:pt idx="3506">
                  <c:v>2787.494168023999</c:v>
                </c:pt>
                <c:pt idx="3507">
                  <c:v>2788.2893495595463</c:v>
                </c:pt>
                <c:pt idx="3508">
                  <c:v>2789.0845310950931</c:v>
                </c:pt>
                <c:pt idx="3509">
                  <c:v>2789.8797126306404</c:v>
                </c:pt>
                <c:pt idx="3510">
                  <c:v>2790.6748941661876</c:v>
                </c:pt>
                <c:pt idx="3511">
                  <c:v>2791.4700757017345</c:v>
                </c:pt>
                <c:pt idx="3512">
                  <c:v>2792.2652572372817</c:v>
                </c:pt>
                <c:pt idx="3513">
                  <c:v>2793.060438772829</c:v>
                </c:pt>
                <c:pt idx="3514">
                  <c:v>2793.8556203083758</c:v>
                </c:pt>
                <c:pt idx="3515">
                  <c:v>2794.6508018439231</c:v>
                </c:pt>
                <c:pt idx="3516">
                  <c:v>2795.4459833794704</c:v>
                </c:pt>
                <c:pt idx="3517">
                  <c:v>2796.2411649150172</c:v>
                </c:pt>
                <c:pt idx="3518">
                  <c:v>2797.0363464505645</c:v>
                </c:pt>
                <c:pt idx="3519">
                  <c:v>2797.8315279861117</c:v>
                </c:pt>
                <c:pt idx="3520">
                  <c:v>2798.6267095216585</c:v>
                </c:pt>
                <c:pt idx="3521">
                  <c:v>2799.4218910572058</c:v>
                </c:pt>
                <c:pt idx="3522">
                  <c:v>2800.2170725927531</c:v>
                </c:pt>
                <c:pt idx="3523">
                  <c:v>2801.0122541282999</c:v>
                </c:pt>
                <c:pt idx="3524">
                  <c:v>2801.8074356638472</c:v>
                </c:pt>
                <c:pt idx="3525">
                  <c:v>2802.6026171993944</c:v>
                </c:pt>
                <c:pt idx="3526">
                  <c:v>2803.3977987349413</c:v>
                </c:pt>
                <c:pt idx="3527">
                  <c:v>2804.1929802704885</c:v>
                </c:pt>
                <c:pt idx="3528">
                  <c:v>2804.9881618060358</c:v>
                </c:pt>
                <c:pt idx="3529">
                  <c:v>2805.7833433415826</c:v>
                </c:pt>
                <c:pt idx="3530">
                  <c:v>2806.5785248771299</c:v>
                </c:pt>
                <c:pt idx="3531">
                  <c:v>2807.3737064126772</c:v>
                </c:pt>
                <c:pt idx="3532">
                  <c:v>2808.168887948224</c:v>
                </c:pt>
                <c:pt idx="3533">
                  <c:v>2808.9640694837713</c:v>
                </c:pt>
                <c:pt idx="3534">
                  <c:v>2809.7592510193185</c:v>
                </c:pt>
                <c:pt idx="3535">
                  <c:v>2810.5544325548653</c:v>
                </c:pt>
                <c:pt idx="3536">
                  <c:v>2811.3496140904126</c:v>
                </c:pt>
                <c:pt idx="3537">
                  <c:v>2812.1447956259599</c:v>
                </c:pt>
                <c:pt idx="3538">
                  <c:v>2812.9399771615067</c:v>
                </c:pt>
                <c:pt idx="3539">
                  <c:v>2813.735158697054</c:v>
                </c:pt>
                <c:pt idx="3540">
                  <c:v>2814.5303402326012</c:v>
                </c:pt>
                <c:pt idx="3541">
                  <c:v>2815.3255217681481</c:v>
                </c:pt>
                <c:pt idx="3542">
                  <c:v>2816.1207033036953</c:v>
                </c:pt>
                <c:pt idx="3543">
                  <c:v>2816.9158848392426</c:v>
                </c:pt>
                <c:pt idx="3544">
                  <c:v>2817.7110663747894</c:v>
                </c:pt>
                <c:pt idx="3545">
                  <c:v>2818.5062479103367</c:v>
                </c:pt>
                <c:pt idx="3546">
                  <c:v>2819.301429445884</c:v>
                </c:pt>
                <c:pt idx="3547">
                  <c:v>2820.0966109814308</c:v>
                </c:pt>
                <c:pt idx="3548">
                  <c:v>2820.8917925169781</c:v>
                </c:pt>
                <c:pt idx="3549">
                  <c:v>2821.6869740525253</c:v>
                </c:pt>
                <c:pt idx="3550">
                  <c:v>2822.4821555880721</c:v>
                </c:pt>
                <c:pt idx="3551">
                  <c:v>2823.2773371236194</c:v>
                </c:pt>
                <c:pt idx="3552">
                  <c:v>2824.0725186591667</c:v>
                </c:pt>
                <c:pt idx="3553">
                  <c:v>2824.8677001947135</c:v>
                </c:pt>
                <c:pt idx="3554">
                  <c:v>2825.6628817302608</c:v>
                </c:pt>
                <c:pt idx="3555">
                  <c:v>2826.4580632658081</c:v>
                </c:pt>
                <c:pt idx="3556">
                  <c:v>2827.2532448013549</c:v>
                </c:pt>
                <c:pt idx="3557">
                  <c:v>2828.0484263369021</c:v>
                </c:pt>
                <c:pt idx="3558">
                  <c:v>2828.843607872449</c:v>
                </c:pt>
                <c:pt idx="3559">
                  <c:v>2829.6387894079962</c:v>
                </c:pt>
                <c:pt idx="3560">
                  <c:v>2830.4339709435435</c:v>
                </c:pt>
                <c:pt idx="3561">
                  <c:v>2831.2291524790903</c:v>
                </c:pt>
                <c:pt idx="3562">
                  <c:v>2832.0243340146376</c:v>
                </c:pt>
                <c:pt idx="3563">
                  <c:v>2832.8195155501849</c:v>
                </c:pt>
                <c:pt idx="3564">
                  <c:v>2833.6146970857317</c:v>
                </c:pt>
                <c:pt idx="3565">
                  <c:v>2834.4098786212789</c:v>
                </c:pt>
                <c:pt idx="3566">
                  <c:v>2835.2050601568262</c:v>
                </c:pt>
                <c:pt idx="3567">
                  <c:v>2836.000241692373</c:v>
                </c:pt>
                <c:pt idx="3568">
                  <c:v>2836.7954232279203</c:v>
                </c:pt>
                <c:pt idx="3569">
                  <c:v>2837.5906047634676</c:v>
                </c:pt>
                <c:pt idx="3570">
                  <c:v>2838.3857862990144</c:v>
                </c:pt>
                <c:pt idx="3571">
                  <c:v>2839.1809678345617</c:v>
                </c:pt>
                <c:pt idx="3572">
                  <c:v>2839.9761493701089</c:v>
                </c:pt>
                <c:pt idx="3573">
                  <c:v>2840.7713309056558</c:v>
                </c:pt>
                <c:pt idx="3574">
                  <c:v>2841.566512441203</c:v>
                </c:pt>
                <c:pt idx="3575">
                  <c:v>2842.3616939767503</c:v>
                </c:pt>
                <c:pt idx="3576">
                  <c:v>2843.1568755122971</c:v>
                </c:pt>
                <c:pt idx="3577">
                  <c:v>2843.9520570478444</c:v>
                </c:pt>
                <c:pt idx="3578">
                  <c:v>2844.7472385833917</c:v>
                </c:pt>
                <c:pt idx="3579">
                  <c:v>2845.5424201189385</c:v>
                </c:pt>
                <c:pt idx="3580">
                  <c:v>2846.3376016544858</c:v>
                </c:pt>
                <c:pt idx="3581">
                  <c:v>2847.132783190033</c:v>
                </c:pt>
                <c:pt idx="3582">
                  <c:v>2847.9279647255798</c:v>
                </c:pt>
                <c:pt idx="3583">
                  <c:v>2848.7231462611271</c:v>
                </c:pt>
                <c:pt idx="3584">
                  <c:v>2849.5183277966744</c:v>
                </c:pt>
                <c:pt idx="3585">
                  <c:v>2850.3135093322212</c:v>
                </c:pt>
                <c:pt idx="3586">
                  <c:v>2851.1086908677685</c:v>
                </c:pt>
                <c:pt idx="3587">
                  <c:v>2851.9038724033157</c:v>
                </c:pt>
                <c:pt idx="3588">
                  <c:v>2852.6990539388626</c:v>
                </c:pt>
                <c:pt idx="3589">
                  <c:v>2853.4942354744098</c:v>
                </c:pt>
                <c:pt idx="3590">
                  <c:v>2854.2894170099571</c:v>
                </c:pt>
                <c:pt idx="3591">
                  <c:v>2855.0845985455039</c:v>
                </c:pt>
                <c:pt idx="3592">
                  <c:v>2855.8797800810512</c:v>
                </c:pt>
                <c:pt idx="3593">
                  <c:v>2856.6749616165985</c:v>
                </c:pt>
                <c:pt idx="3594">
                  <c:v>2857.4701431521453</c:v>
                </c:pt>
                <c:pt idx="3595">
                  <c:v>2858.2653246876926</c:v>
                </c:pt>
                <c:pt idx="3596">
                  <c:v>2859.0605062232398</c:v>
                </c:pt>
                <c:pt idx="3597">
                  <c:v>2859.8556877587866</c:v>
                </c:pt>
                <c:pt idx="3598">
                  <c:v>2860.6508692943339</c:v>
                </c:pt>
                <c:pt idx="3599">
                  <c:v>2861.4460508298812</c:v>
                </c:pt>
                <c:pt idx="3600">
                  <c:v>2862.241232365428</c:v>
                </c:pt>
                <c:pt idx="3601">
                  <c:v>2863.0364139009753</c:v>
                </c:pt>
                <c:pt idx="3602">
                  <c:v>2863.8315954365225</c:v>
                </c:pt>
                <c:pt idx="3603">
                  <c:v>2864.6267769720694</c:v>
                </c:pt>
                <c:pt idx="3604">
                  <c:v>2865.4219585076166</c:v>
                </c:pt>
                <c:pt idx="3605">
                  <c:v>2866.2171400431639</c:v>
                </c:pt>
                <c:pt idx="3606">
                  <c:v>2867.0123215787107</c:v>
                </c:pt>
                <c:pt idx="3607">
                  <c:v>2867.807503114258</c:v>
                </c:pt>
                <c:pt idx="3608">
                  <c:v>2868.6026846498053</c:v>
                </c:pt>
                <c:pt idx="3609">
                  <c:v>2869.3978661853521</c:v>
                </c:pt>
                <c:pt idx="3610">
                  <c:v>2870.1930477208994</c:v>
                </c:pt>
                <c:pt idx="3611">
                  <c:v>2870.9882292564466</c:v>
                </c:pt>
                <c:pt idx="3612">
                  <c:v>2871.7834107919934</c:v>
                </c:pt>
                <c:pt idx="3613">
                  <c:v>2872.5785923275407</c:v>
                </c:pt>
                <c:pt idx="3614">
                  <c:v>2873.373773863088</c:v>
                </c:pt>
                <c:pt idx="3615">
                  <c:v>2874.1689553986348</c:v>
                </c:pt>
                <c:pt idx="3616">
                  <c:v>2874.9641369341821</c:v>
                </c:pt>
                <c:pt idx="3617">
                  <c:v>2875.7593184697294</c:v>
                </c:pt>
                <c:pt idx="3618">
                  <c:v>2876.5545000052762</c:v>
                </c:pt>
                <c:pt idx="3619">
                  <c:v>2877.3496815408234</c:v>
                </c:pt>
                <c:pt idx="3620">
                  <c:v>2878.1448630763707</c:v>
                </c:pt>
                <c:pt idx="3621">
                  <c:v>2878.9400446119175</c:v>
                </c:pt>
                <c:pt idx="3622">
                  <c:v>2879.7352261474648</c:v>
                </c:pt>
                <c:pt idx="3623">
                  <c:v>2880.5304076830121</c:v>
                </c:pt>
                <c:pt idx="3624">
                  <c:v>2881.3255892185589</c:v>
                </c:pt>
                <c:pt idx="3625">
                  <c:v>2882.1207707541062</c:v>
                </c:pt>
                <c:pt idx="3626">
                  <c:v>2882.9159522896534</c:v>
                </c:pt>
                <c:pt idx="3627">
                  <c:v>2883.7111338252002</c:v>
                </c:pt>
                <c:pt idx="3628">
                  <c:v>2884.5063153607475</c:v>
                </c:pt>
                <c:pt idx="3629">
                  <c:v>2885.3014968962948</c:v>
                </c:pt>
                <c:pt idx="3630">
                  <c:v>2886.0966784318416</c:v>
                </c:pt>
                <c:pt idx="3631">
                  <c:v>2886.8918599673889</c:v>
                </c:pt>
                <c:pt idx="3632">
                  <c:v>2887.6870415029362</c:v>
                </c:pt>
                <c:pt idx="3633">
                  <c:v>2888.482223038483</c:v>
                </c:pt>
                <c:pt idx="3634">
                  <c:v>2889.2774045740302</c:v>
                </c:pt>
                <c:pt idx="3635">
                  <c:v>2890.0725861095775</c:v>
                </c:pt>
                <c:pt idx="3636">
                  <c:v>2890.8677676451243</c:v>
                </c:pt>
                <c:pt idx="3637">
                  <c:v>2891.6629491806716</c:v>
                </c:pt>
                <c:pt idx="3638">
                  <c:v>2892.4581307162189</c:v>
                </c:pt>
                <c:pt idx="3639">
                  <c:v>2893.2533122517657</c:v>
                </c:pt>
                <c:pt idx="3640">
                  <c:v>2894.048493787313</c:v>
                </c:pt>
                <c:pt idx="3641">
                  <c:v>2894.8436753228602</c:v>
                </c:pt>
                <c:pt idx="3642">
                  <c:v>2895.6388568584071</c:v>
                </c:pt>
                <c:pt idx="3643">
                  <c:v>2896.4340383939543</c:v>
                </c:pt>
                <c:pt idx="3644">
                  <c:v>2897.2292199295016</c:v>
                </c:pt>
                <c:pt idx="3645">
                  <c:v>2898.0244014650484</c:v>
                </c:pt>
                <c:pt idx="3646">
                  <c:v>2898.8195830005957</c:v>
                </c:pt>
                <c:pt idx="3647">
                  <c:v>2899.614764536143</c:v>
                </c:pt>
                <c:pt idx="3648">
                  <c:v>2900.4099460716898</c:v>
                </c:pt>
                <c:pt idx="3649">
                  <c:v>2901.205127607237</c:v>
                </c:pt>
                <c:pt idx="3650">
                  <c:v>2902.0003091427843</c:v>
                </c:pt>
                <c:pt idx="3651">
                  <c:v>2902.7954906783311</c:v>
                </c:pt>
                <c:pt idx="3652">
                  <c:v>2903.5906722138784</c:v>
                </c:pt>
                <c:pt idx="3653">
                  <c:v>2904.3858537494257</c:v>
                </c:pt>
                <c:pt idx="3654">
                  <c:v>2905.1810352849725</c:v>
                </c:pt>
                <c:pt idx="3655">
                  <c:v>2905.9762168205198</c:v>
                </c:pt>
                <c:pt idx="3656">
                  <c:v>2906.771398356067</c:v>
                </c:pt>
                <c:pt idx="3657">
                  <c:v>2907.5665798916139</c:v>
                </c:pt>
                <c:pt idx="3658">
                  <c:v>2908.3617614271611</c:v>
                </c:pt>
                <c:pt idx="3659">
                  <c:v>2909.1569429627084</c:v>
                </c:pt>
                <c:pt idx="3660">
                  <c:v>2909.9521244982552</c:v>
                </c:pt>
                <c:pt idx="3661">
                  <c:v>2910.7473060338025</c:v>
                </c:pt>
                <c:pt idx="3662">
                  <c:v>2911.5424875693498</c:v>
                </c:pt>
                <c:pt idx="3663">
                  <c:v>2912.3376691048966</c:v>
                </c:pt>
                <c:pt idx="3664">
                  <c:v>2913.1328506404438</c:v>
                </c:pt>
                <c:pt idx="3665">
                  <c:v>2913.9280321759911</c:v>
                </c:pt>
                <c:pt idx="3666">
                  <c:v>2914.7232137115379</c:v>
                </c:pt>
                <c:pt idx="3667">
                  <c:v>2915.5183952470852</c:v>
                </c:pt>
                <c:pt idx="3668">
                  <c:v>2916.3135767826325</c:v>
                </c:pt>
                <c:pt idx="3669">
                  <c:v>2917.1087583181793</c:v>
                </c:pt>
                <c:pt idx="3670">
                  <c:v>2917.9039398537266</c:v>
                </c:pt>
                <c:pt idx="3671">
                  <c:v>2918.6991213892738</c:v>
                </c:pt>
                <c:pt idx="3672">
                  <c:v>2919.4943029248207</c:v>
                </c:pt>
                <c:pt idx="3673">
                  <c:v>2920.2894844603679</c:v>
                </c:pt>
                <c:pt idx="3674">
                  <c:v>2921.0846659959152</c:v>
                </c:pt>
                <c:pt idx="3675">
                  <c:v>2921.879847531462</c:v>
                </c:pt>
                <c:pt idx="3676">
                  <c:v>2922.6750290670093</c:v>
                </c:pt>
                <c:pt idx="3677">
                  <c:v>2923.4702106025566</c:v>
                </c:pt>
                <c:pt idx="3678">
                  <c:v>2924.2653921381034</c:v>
                </c:pt>
                <c:pt idx="3679">
                  <c:v>2925.0605736736507</c:v>
                </c:pt>
                <c:pt idx="3680">
                  <c:v>2925.8557552091979</c:v>
                </c:pt>
                <c:pt idx="3681">
                  <c:v>2926.6509367447447</c:v>
                </c:pt>
                <c:pt idx="3682">
                  <c:v>2927.446118280292</c:v>
                </c:pt>
                <c:pt idx="3683">
                  <c:v>2928.2412998158393</c:v>
                </c:pt>
                <c:pt idx="3684">
                  <c:v>2929.0364813513861</c:v>
                </c:pt>
                <c:pt idx="3685">
                  <c:v>2929.8316628869334</c:v>
                </c:pt>
                <c:pt idx="3686">
                  <c:v>2930.6268444224806</c:v>
                </c:pt>
                <c:pt idx="3687">
                  <c:v>2931.4220259580275</c:v>
                </c:pt>
                <c:pt idx="3688">
                  <c:v>2932.2172074935747</c:v>
                </c:pt>
                <c:pt idx="3689">
                  <c:v>2933.012389029122</c:v>
                </c:pt>
                <c:pt idx="3690">
                  <c:v>2933.8075705646688</c:v>
                </c:pt>
                <c:pt idx="3691">
                  <c:v>2934.6027521002161</c:v>
                </c:pt>
                <c:pt idx="3692">
                  <c:v>2935.3979336357634</c:v>
                </c:pt>
                <c:pt idx="3693">
                  <c:v>2936.1931151713102</c:v>
                </c:pt>
                <c:pt idx="3694">
                  <c:v>2936.9882967068575</c:v>
                </c:pt>
                <c:pt idx="3695">
                  <c:v>2937.7834782424043</c:v>
                </c:pt>
                <c:pt idx="3696">
                  <c:v>2938.5786597779515</c:v>
                </c:pt>
                <c:pt idx="3697">
                  <c:v>2939.3738413134988</c:v>
                </c:pt>
                <c:pt idx="3698">
                  <c:v>2940.1690228490456</c:v>
                </c:pt>
                <c:pt idx="3699">
                  <c:v>2940.9642043845929</c:v>
                </c:pt>
                <c:pt idx="3700">
                  <c:v>2941.7593859201402</c:v>
                </c:pt>
                <c:pt idx="3701">
                  <c:v>2942.554567455687</c:v>
                </c:pt>
                <c:pt idx="3702">
                  <c:v>2943.3497489912343</c:v>
                </c:pt>
                <c:pt idx="3703">
                  <c:v>2944.1449305267815</c:v>
                </c:pt>
                <c:pt idx="3704">
                  <c:v>2944.9401120623284</c:v>
                </c:pt>
                <c:pt idx="3705">
                  <c:v>2945.7352935978756</c:v>
                </c:pt>
                <c:pt idx="3706">
                  <c:v>2946.5304751334229</c:v>
                </c:pt>
                <c:pt idx="3707">
                  <c:v>2947.3256566689697</c:v>
                </c:pt>
                <c:pt idx="3708">
                  <c:v>2948.120838204517</c:v>
                </c:pt>
                <c:pt idx="3709">
                  <c:v>2948.9160197400643</c:v>
                </c:pt>
                <c:pt idx="3710">
                  <c:v>2949.7112012756111</c:v>
                </c:pt>
                <c:pt idx="3711">
                  <c:v>2950.5063828111583</c:v>
                </c:pt>
                <c:pt idx="3712">
                  <c:v>2951.3015643467056</c:v>
                </c:pt>
                <c:pt idx="3713">
                  <c:v>2952.0967458822524</c:v>
                </c:pt>
                <c:pt idx="3714">
                  <c:v>2952.8919274177997</c:v>
                </c:pt>
                <c:pt idx="3715">
                  <c:v>2953.687108953347</c:v>
                </c:pt>
                <c:pt idx="3716">
                  <c:v>2954.4822904888938</c:v>
                </c:pt>
                <c:pt idx="3717">
                  <c:v>2955.2774720244411</c:v>
                </c:pt>
                <c:pt idx="3718">
                  <c:v>2956.0726535599883</c:v>
                </c:pt>
                <c:pt idx="3719">
                  <c:v>2956.8678350955352</c:v>
                </c:pt>
                <c:pt idx="3720">
                  <c:v>2957.6630166310824</c:v>
                </c:pt>
                <c:pt idx="3721">
                  <c:v>2958.4581981666297</c:v>
                </c:pt>
                <c:pt idx="3722">
                  <c:v>2959.2533797021765</c:v>
                </c:pt>
                <c:pt idx="3723">
                  <c:v>2960.0485612377238</c:v>
                </c:pt>
                <c:pt idx="3724">
                  <c:v>2960.8437427732711</c:v>
                </c:pt>
                <c:pt idx="3725">
                  <c:v>2961.6389243088179</c:v>
                </c:pt>
                <c:pt idx="3726">
                  <c:v>2962.4341058443651</c:v>
                </c:pt>
                <c:pt idx="3727">
                  <c:v>2963.2292873799124</c:v>
                </c:pt>
                <c:pt idx="3728">
                  <c:v>2964.0244689154592</c:v>
                </c:pt>
                <c:pt idx="3729">
                  <c:v>2964.8196504510065</c:v>
                </c:pt>
                <c:pt idx="3730">
                  <c:v>2965.6148319865538</c:v>
                </c:pt>
                <c:pt idx="3731">
                  <c:v>2966.4100135221006</c:v>
                </c:pt>
                <c:pt idx="3732">
                  <c:v>2967.2051950576479</c:v>
                </c:pt>
                <c:pt idx="3733">
                  <c:v>2968.0003765931951</c:v>
                </c:pt>
                <c:pt idx="3734">
                  <c:v>2968.795558128742</c:v>
                </c:pt>
                <c:pt idx="3735">
                  <c:v>2969.5907396642892</c:v>
                </c:pt>
                <c:pt idx="3736">
                  <c:v>2970.3859211998365</c:v>
                </c:pt>
                <c:pt idx="3737">
                  <c:v>2971.1811027353833</c:v>
                </c:pt>
                <c:pt idx="3738">
                  <c:v>2971.9762842709306</c:v>
                </c:pt>
                <c:pt idx="3739">
                  <c:v>2972.7714658064779</c:v>
                </c:pt>
                <c:pt idx="3740">
                  <c:v>2973.5666473420247</c:v>
                </c:pt>
                <c:pt idx="3741">
                  <c:v>2974.361828877572</c:v>
                </c:pt>
                <c:pt idx="3742">
                  <c:v>2975.1570104131192</c:v>
                </c:pt>
                <c:pt idx="3743">
                  <c:v>2975.952191948666</c:v>
                </c:pt>
                <c:pt idx="3744">
                  <c:v>2976.7473734842133</c:v>
                </c:pt>
                <c:pt idx="3745">
                  <c:v>2977.5425550197606</c:v>
                </c:pt>
                <c:pt idx="3746">
                  <c:v>2978.3377365553074</c:v>
                </c:pt>
                <c:pt idx="3747">
                  <c:v>2979.1329180908547</c:v>
                </c:pt>
                <c:pt idx="3748">
                  <c:v>2979.9280996264019</c:v>
                </c:pt>
                <c:pt idx="3749">
                  <c:v>2980.7232811619488</c:v>
                </c:pt>
                <c:pt idx="3750">
                  <c:v>2981.518462697496</c:v>
                </c:pt>
                <c:pt idx="3751">
                  <c:v>2982.3136442330433</c:v>
                </c:pt>
                <c:pt idx="3752">
                  <c:v>2983.1088257685901</c:v>
                </c:pt>
                <c:pt idx="3753">
                  <c:v>2983.9040073041374</c:v>
                </c:pt>
                <c:pt idx="3754">
                  <c:v>2984.6991888396847</c:v>
                </c:pt>
                <c:pt idx="3755">
                  <c:v>2985.4943703752315</c:v>
                </c:pt>
                <c:pt idx="3756">
                  <c:v>2986.2895519107788</c:v>
                </c:pt>
                <c:pt idx="3757">
                  <c:v>2987.084733446326</c:v>
                </c:pt>
                <c:pt idx="3758">
                  <c:v>2987.8799149818728</c:v>
                </c:pt>
                <c:pt idx="3759">
                  <c:v>2988.6750965174201</c:v>
                </c:pt>
                <c:pt idx="3760">
                  <c:v>2989.4702780529674</c:v>
                </c:pt>
                <c:pt idx="3761">
                  <c:v>2990.2654595885142</c:v>
                </c:pt>
                <c:pt idx="3762">
                  <c:v>2991.0606411240615</c:v>
                </c:pt>
                <c:pt idx="3763">
                  <c:v>2991.8558226596087</c:v>
                </c:pt>
                <c:pt idx="3764">
                  <c:v>2992.6510041951556</c:v>
                </c:pt>
                <c:pt idx="3765">
                  <c:v>2993.4461857307028</c:v>
                </c:pt>
                <c:pt idx="3766">
                  <c:v>2994.2413672662501</c:v>
                </c:pt>
                <c:pt idx="3767">
                  <c:v>2995.0365488017969</c:v>
                </c:pt>
                <c:pt idx="3768">
                  <c:v>2995.8317303373442</c:v>
                </c:pt>
                <c:pt idx="3769">
                  <c:v>2996.6269118728915</c:v>
                </c:pt>
                <c:pt idx="3770">
                  <c:v>2997.4220934084383</c:v>
                </c:pt>
                <c:pt idx="3771">
                  <c:v>2998.2172749439856</c:v>
                </c:pt>
                <c:pt idx="3772">
                  <c:v>2999.0124564795328</c:v>
                </c:pt>
                <c:pt idx="3773">
                  <c:v>2999.8076380150796</c:v>
                </c:pt>
                <c:pt idx="3774">
                  <c:v>3000.6028195506269</c:v>
                </c:pt>
                <c:pt idx="3775">
                  <c:v>3001.3980010861742</c:v>
                </c:pt>
                <c:pt idx="3776">
                  <c:v>3002.193182621721</c:v>
                </c:pt>
                <c:pt idx="3777">
                  <c:v>3002.9883641572683</c:v>
                </c:pt>
                <c:pt idx="3778">
                  <c:v>3003.7835456928156</c:v>
                </c:pt>
                <c:pt idx="3779">
                  <c:v>3004.5787272283624</c:v>
                </c:pt>
                <c:pt idx="3780">
                  <c:v>3005.3739087639096</c:v>
                </c:pt>
                <c:pt idx="3781">
                  <c:v>3006.1690902994569</c:v>
                </c:pt>
                <c:pt idx="3782">
                  <c:v>3006.9642718350037</c:v>
                </c:pt>
                <c:pt idx="3783">
                  <c:v>3007.759453370551</c:v>
                </c:pt>
                <c:pt idx="3784">
                  <c:v>3008.5546349060983</c:v>
                </c:pt>
                <c:pt idx="3785">
                  <c:v>3009.3498164416451</c:v>
                </c:pt>
                <c:pt idx="3786">
                  <c:v>3010.1449979771924</c:v>
                </c:pt>
                <c:pt idx="3787">
                  <c:v>3010.9401795127396</c:v>
                </c:pt>
                <c:pt idx="3788">
                  <c:v>3011.7353610482864</c:v>
                </c:pt>
                <c:pt idx="3789">
                  <c:v>3012.5305425838337</c:v>
                </c:pt>
                <c:pt idx="3790">
                  <c:v>3013.325724119381</c:v>
                </c:pt>
                <c:pt idx="3791">
                  <c:v>3014.1209056549278</c:v>
                </c:pt>
                <c:pt idx="3792">
                  <c:v>3014.9160871904751</c:v>
                </c:pt>
                <c:pt idx="3793">
                  <c:v>3015.7112687260224</c:v>
                </c:pt>
                <c:pt idx="3794">
                  <c:v>3016.5064502615692</c:v>
                </c:pt>
                <c:pt idx="3795">
                  <c:v>3017.3016317971164</c:v>
                </c:pt>
                <c:pt idx="3796">
                  <c:v>3018.0968133326637</c:v>
                </c:pt>
                <c:pt idx="3797">
                  <c:v>3018.8919948682105</c:v>
                </c:pt>
                <c:pt idx="3798">
                  <c:v>3019.6871764037578</c:v>
                </c:pt>
                <c:pt idx="3799">
                  <c:v>3020.4823579393051</c:v>
                </c:pt>
                <c:pt idx="3800">
                  <c:v>3021.2775394748519</c:v>
                </c:pt>
                <c:pt idx="3801">
                  <c:v>3022.0727210103992</c:v>
                </c:pt>
                <c:pt idx="3802">
                  <c:v>3022.8679025459464</c:v>
                </c:pt>
                <c:pt idx="3803">
                  <c:v>3023.6630840814933</c:v>
                </c:pt>
                <c:pt idx="3804">
                  <c:v>3024.4582656170405</c:v>
                </c:pt>
                <c:pt idx="3805">
                  <c:v>3025.2534471525878</c:v>
                </c:pt>
                <c:pt idx="3806">
                  <c:v>3026.0486286881346</c:v>
                </c:pt>
                <c:pt idx="3807">
                  <c:v>3026.8438102236819</c:v>
                </c:pt>
                <c:pt idx="3808">
                  <c:v>3027.6389917592292</c:v>
                </c:pt>
                <c:pt idx="3809">
                  <c:v>3028.434173294776</c:v>
                </c:pt>
                <c:pt idx="3810">
                  <c:v>3029.2293548303232</c:v>
                </c:pt>
                <c:pt idx="3811">
                  <c:v>3030.0245363658705</c:v>
                </c:pt>
                <c:pt idx="3812">
                  <c:v>3030.8197179014173</c:v>
                </c:pt>
                <c:pt idx="3813">
                  <c:v>3031.6148994369646</c:v>
                </c:pt>
                <c:pt idx="3814">
                  <c:v>3032.4100809725119</c:v>
                </c:pt>
                <c:pt idx="3815">
                  <c:v>3033.2052625080587</c:v>
                </c:pt>
                <c:pt idx="3816">
                  <c:v>3034.000444043606</c:v>
                </c:pt>
                <c:pt idx="3817">
                  <c:v>3034.7956255791532</c:v>
                </c:pt>
                <c:pt idx="3818">
                  <c:v>3035.5908071147001</c:v>
                </c:pt>
                <c:pt idx="3819">
                  <c:v>3036.3859886502473</c:v>
                </c:pt>
                <c:pt idx="3820">
                  <c:v>3037.1811701857946</c:v>
                </c:pt>
                <c:pt idx="3821">
                  <c:v>3037.9763517213414</c:v>
                </c:pt>
                <c:pt idx="3822">
                  <c:v>3038.7715332568887</c:v>
                </c:pt>
                <c:pt idx="3823">
                  <c:v>3039.566714792436</c:v>
                </c:pt>
                <c:pt idx="3824">
                  <c:v>3040.3618963279828</c:v>
                </c:pt>
                <c:pt idx="3825">
                  <c:v>3041.15707786353</c:v>
                </c:pt>
                <c:pt idx="3826">
                  <c:v>3041.9522593990773</c:v>
                </c:pt>
                <c:pt idx="3827">
                  <c:v>3042.7474409346241</c:v>
                </c:pt>
                <c:pt idx="3828">
                  <c:v>3043.5426224701714</c:v>
                </c:pt>
                <c:pt idx="3829">
                  <c:v>3044.3378040057187</c:v>
                </c:pt>
                <c:pt idx="3830">
                  <c:v>3045.1329855412655</c:v>
                </c:pt>
                <c:pt idx="3831">
                  <c:v>3045.9281670768128</c:v>
                </c:pt>
                <c:pt idx="3832">
                  <c:v>3046.7233486123596</c:v>
                </c:pt>
                <c:pt idx="3833">
                  <c:v>3047.5185301479069</c:v>
                </c:pt>
                <c:pt idx="3834">
                  <c:v>3048.3137116834541</c:v>
                </c:pt>
                <c:pt idx="3835">
                  <c:v>3049.1088932190009</c:v>
                </c:pt>
                <c:pt idx="3836">
                  <c:v>3049.9040747545482</c:v>
                </c:pt>
                <c:pt idx="3837">
                  <c:v>3050.6992562900955</c:v>
                </c:pt>
                <c:pt idx="3838">
                  <c:v>3051.4944378256423</c:v>
                </c:pt>
                <c:pt idx="3839">
                  <c:v>3052.2896193611896</c:v>
                </c:pt>
                <c:pt idx="3840">
                  <c:v>3053.0848008967369</c:v>
                </c:pt>
                <c:pt idx="3841">
                  <c:v>3053.8799824322837</c:v>
                </c:pt>
                <c:pt idx="3842">
                  <c:v>3054.6751639678309</c:v>
                </c:pt>
                <c:pt idx="3843">
                  <c:v>3055.4703455033782</c:v>
                </c:pt>
                <c:pt idx="3844">
                  <c:v>3056.265527038925</c:v>
                </c:pt>
                <c:pt idx="3845">
                  <c:v>3057.0607085744723</c:v>
                </c:pt>
                <c:pt idx="3846">
                  <c:v>3057.8558901100196</c:v>
                </c:pt>
                <c:pt idx="3847">
                  <c:v>3058.6510716455664</c:v>
                </c:pt>
                <c:pt idx="3848">
                  <c:v>3059.4462531811137</c:v>
                </c:pt>
                <c:pt idx="3849">
                  <c:v>3060.2414347166609</c:v>
                </c:pt>
                <c:pt idx="3850">
                  <c:v>3061.0366162522078</c:v>
                </c:pt>
                <c:pt idx="3851">
                  <c:v>3061.831797787755</c:v>
                </c:pt>
                <c:pt idx="3852">
                  <c:v>3062.6269793233023</c:v>
                </c:pt>
                <c:pt idx="3853">
                  <c:v>3063.4221608588491</c:v>
                </c:pt>
                <c:pt idx="3854">
                  <c:v>3064.2173423943964</c:v>
                </c:pt>
                <c:pt idx="3855">
                  <c:v>3065.0125239299437</c:v>
                </c:pt>
                <c:pt idx="3856">
                  <c:v>3065.8077054654905</c:v>
                </c:pt>
                <c:pt idx="3857">
                  <c:v>3066.6028870010377</c:v>
                </c:pt>
                <c:pt idx="3858">
                  <c:v>3067.398068536585</c:v>
                </c:pt>
                <c:pt idx="3859">
                  <c:v>3068.1932500721318</c:v>
                </c:pt>
                <c:pt idx="3860">
                  <c:v>3068.9884316076791</c:v>
                </c:pt>
                <c:pt idx="3861">
                  <c:v>3069.7836131432264</c:v>
                </c:pt>
                <c:pt idx="3862">
                  <c:v>3070.5787946787732</c:v>
                </c:pt>
                <c:pt idx="3863">
                  <c:v>3071.3739762143205</c:v>
                </c:pt>
                <c:pt idx="3864">
                  <c:v>3072.1691577498677</c:v>
                </c:pt>
                <c:pt idx="3865">
                  <c:v>3072.9643392854146</c:v>
                </c:pt>
                <c:pt idx="3866">
                  <c:v>3073.7595208209618</c:v>
                </c:pt>
                <c:pt idx="3867">
                  <c:v>3074.5547023565091</c:v>
                </c:pt>
                <c:pt idx="3868">
                  <c:v>3075.3498838920559</c:v>
                </c:pt>
                <c:pt idx="3869">
                  <c:v>3076.1450654276032</c:v>
                </c:pt>
                <c:pt idx="3870">
                  <c:v>3076.9402469631505</c:v>
                </c:pt>
                <c:pt idx="3871">
                  <c:v>3077.7354284986973</c:v>
                </c:pt>
                <c:pt idx="3872">
                  <c:v>3078.5306100342445</c:v>
                </c:pt>
                <c:pt idx="3873">
                  <c:v>3079.3257915697918</c:v>
                </c:pt>
                <c:pt idx="3874">
                  <c:v>3080.1209731053386</c:v>
                </c:pt>
                <c:pt idx="3875">
                  <c:v>3080.9161546408859</c:v>
                </c:pt>
                <c:pt idx="3876">
                  <c:v>3081.7113361764332</c:v>
                </c:pt>
                <c:pt idx="3877">
                  <c:v>3082.50651771198</c:v>
                </c:pt>
                <c:pt idx="3878">
                  <c:v>3083.3016992475273</c:v>
                </c:pt>
                <c:pt idx="3879">
                  <c:v>3084.0968807830745</c:v>
                </c:pt>
                <c:pt idx="3880">
                  <c:v>3084.8920623186214</c:v>
                </c:pt>
                <c:pt idx="3881">
                  <c:v>3085.6872438541686</c:v>
                </c:pt>
                <c:pt idx="3882">
                  <c:v>3086.4824253897159</c:v>
                </c:pt>
                <c:pt idx="3883">
                  <c:v>3087.2776069252627</c:v>
                </c:pt>
                <c:pt idx="3884">
                  <c:v>3088.07278846081</c:v>
                </c:pt>
                <c:pt idx="3885">
                  <c:v>3088.8679699963573</c:v>
                </c:pt>
                <c:pt idx="3886">
                  <c:v>3089.6631515319041</c:v>
                </c:pt>
                <c:pt idx="3887">
                  <c:v>3090.4583330674513</c:v>
                </c:pt>
                <c:pt idx="3888">
                  <c:v>3091.2535146029986</c:v>
                </c:pt>
                <c:pt idx="3889">
                  <c:v>3092.0486961385454</c:v>
                </c:pt>
                <c:pt idx="3890">
                  <c:v>3092.8438776740927</c:v>
                </c:pt>
                <c:pt idx="3891">
                  <c:v>3093.63905920964</c:v>
                </c:pt>
                <c:pt idx="3892">
                  <c:v>3094.4342407451868</c:v>
                </c:pt>
                <c:pt idx="3893">
                  <c:v>3095.2294222807341</c:v>
                </c:pt>
                <c:pt idx="3894">
                  <c:v>3096.0246038162813</c:v>
                </c:pt>
                <c:pt idx="3895">
                  <c:v>3096.8197853518282</c:v>
                </c:pt>
                <c:pt idx="3896">
                  <c:v>3097.6149668873754</c:v>
                </c:pt>
                <c:pt idx="3897">
                  <c:v>3098.4101484229227</c:v>
                </c:pt>
                <c:pt idx="3898">
                  <c:v>3099.2053299584695</c:v>
                </c:pt>
                <c:pt idx="3899">
                  <c:v>3100.0005114940168</c:v>
                </c:pt>
                <c:pt idx="3900">
                  <c:v>3100.7956930295641</c:v>
                </c:pt>
                <c:pt idx="3901">
                  <c:v>3101.5908745651109</c:v>
                </c:pt>
                <c:pt idx="3902">
                  <c:v>3102.3860561006582</c:v>
                </c:pt>
                <c:pt idx="3903">
                  <c:v>3103.1812376362054</c:v>
                </c:pt>
                <c:pt idx="3904">
                  <c:v>3103.9764191717522</c:v>
                </c:pt>
                <c:pt idx="3905">
                  <c:v>3104.7716007072995</c:v>
                </c:pt>
                <c:pt idx="3906">
                  <c:v>3105.5667822428468</c:v>
                </c:pt>
                <c:pt idx="3907">
                  <c:v>3106.3619637783936</c:v>
                </c:pt>
                <c:pt idx="3908">
                  <c:v>3107.1571453139409</c:v>
                </c:pt>
                <c:pt idx="3909">
                  <c:v>3107.9523268494881</c:v>
                </c:pt>
                <c:pt idx="3910">
                  <c:v>3108.747508385035</c:v>
                </c:pt>
                <c:pt idx="3911">
                  <c:v>3109.5426899205822</c:v>
                </c:pt>
                <c:pt idx="3912">
                  <c:v>3110.3378714561295</c:v>
                </c:pt>
                <c:pt idx="3913">
                  <c:v>3111.1330529916763</c:v>
                </c:pt>
                <c:pt idx="3914">
                  <c:v>3111.9282345272236</c:v>
                </c:pt>
                <c:pt idx="3915">
                  <c:v>3112.7234160627709</c:v>
                </c:pt>
                <c:pt idx="3916">
                  <c:v>3113.5185975983177</c:v>
                </c:pt>
                <c:pt idx="3917">
                  <c:v>3114.313779133865</c:v>
                </c:pt>
                <c:pt idx="3918">
                  <c:v>3115.1089606694122</c:v>
                </c:pt>
                <c:pt idx="3919">
                  <c:v>3115.904142204959</c:v>
                </c:pt>
                <c:pt idx="3920">
                  <c:v>3116.6993237405063</c:v>
                </c:pt>
                <c:pt idx="3921">
                  <c:v>3117.4945052760536</c:v>
                </c:pt>
                <c:pt idx="3922">
                  <c:v>3118.2896868116004</c:v>
                </c:pt>
                <c:pt idx="3923">
                  <c:v>3119.0848683471477</c:v>
                </c:pt>
                <c:pt idx="3924">
                  <c:v>3119.8800498826949</c:v>
                </c:pt>
                <c:pt idx="3925">
                  <c:v>3120.6752314182418</c:v>
                </c:pt>
                <c:pt idx="3926">
                  <c:v>3121.470412953789</c:v>
                </c:pt>
                <c:pt idx="3927">
                  <c:v>3122.2655944893363</c:v>
                </c:pt>
                <c:pt idx="3928">
                  <c:v>3123.0607760248831</c:v>
                </c:pt>
                <c:pt idx="3929">
                  <c:v>3123.8559575604304</c:v>
                </c:pt>
                <c:pt idx="3930">
                  <c:v>3124.6511390959777</c:v>
                </c:pt>
                <c:pt idx="3931">
                  <c:v>3125.4463206315245</c:v>
                </c:pt>
                <c:pt idx="3932">
                  <c:v>3126.2415021670718</c:v>
                </c:pt>
                <c:pt idx="3933">
                  <c:v>3127.036683702619</c:v>
                </c:pt>
                <c:pt idx="3934">
                  <c:v>3127.8318652381658</c:v>
                </c:pt>
                <c:pt idx="3935">
                  <c:v>3128.6270467737131</c:v>
                </c:pt>
                <c:pt idx="3936">
                  <c:v>3129.4222283092604</c:v>
                </c:pt>
                <c:pt idx="3937">
                  <c:v>3130.2174098448072</c:v>
                </c:pt>
                <c:pt idx="3938">
                  <c:v>3131.0125913803545</c:v>
                </c:pt>
                <c:pt idx="3939">
                  <c:v>3131.8077729159018</c:v>
                </c:pt>
                <c:pt idx="3940">
                  <c:v>3132.6029544514486</c:v>
                </c:pt>
                <c:pt idx="3941">
                  <c:v>3133.3981359869958</c:v>
                </c:pt>
                <c:pt idx="3942">
                  <c:v>3134.1933175225431</c:v>
                </c:pt>
                <c:pt idx="3943">
                  <c:v>3134.9884990580899</c:v>
                </c:pt>
                <c:pt idx="3944">
                  <c:v>3135.7836805936372</c:v>
                </c:pt>
                <c:pt idx="3945">
                  <c:v>3136.5788621291845</c:v>
                </c:pt>
                <c:pt idx="3946">
                  <c:v>3137.3740436647313</c:v>
                </c:pt>
                <c:pt idx="3947">
                  <c:v>3138.1692252002786</c:v>
                </c:pt>
                <c:pt idx="3948">
                  <c:v>3138.9644067358258</c:v>
                </c:pt>
                <c:pt idx="3949">
                  <c:v>3139.7595882713726</c:v>
                </c:pt>
                <c:pt idx="3950">
                  <c:v>3140.5547698069199</c:v>
                </c:pt>
                <c:pt idx="3951">
                  <c:v>3141.3499513424672</c:v>
                </c:pt>
                <c:pt idx="3952">
                  <c:v>3142.145132878014</c:v>
                </c:pt>
                <c:pt idx="3953">
                  <c:v>3142.9403144135613</c:v>
                </c:pt>
                <c:pt idx="3954">
                  <c:v>3143.7354959491086</c:v>
                </c:pt>
                <c:pt idx="3955">
                  <c:v>3144.5306774846554</c:v>
                </c:pt>
                <c:pt idx="3956">
                  <c:v>3145.3258590202026</c:v>
                </c:pt>
                <c:pt idx="3957">
                  <c:v>3146.1210405557499</c:v>
                </c:pt>
                <c:pt idx="3958">
                  <c:v>3146.9162220912967</c:v>
                </c:pt>
                <c:pt idx="3959">
                  <c:v>3147.711403626844</c:v>
                </c:pt>
                <c:pt idx="3960">
                  <c:v>3148.5065851623913</c:v>
                </c:pt>
                <c:pt idx="3961">
                  <c:v>3149.3017666979381</c:v>
                </c:pt>
                <c:pt idx="3962">
                  <c:v>3150.0969482334854</c:v>
                </c:pt>
                <c:pt idx="3963">
                  <c:v>3150.8921297690326</c:v>
                </c:pt>
                <c:pt idx="3964">
                  <c:v>3151.6873113045795</c:v>
                </c:pt>
                <c:pt idx="3965">
                  <c:v>3152.4824928401267</c:v>
                </c:pt>
                <c:pt idx="3966">
                  <c:v>3153.277674375674</c:v>
                </c:pt>
                <c:pt idx="3967">
                  <c:v>3154.0728559112208</c:v>
                </c:pt>
                <c:pt idx="3968">
                  <c:v>3154.8680374467681</c:v>
                </c:pt>
                <c:pt idx="3969">
                  <c:v>3155.6632189823149</c:v>
                </c:pt>
                <c:pt idx="3970">
                  <c:v>3156.4584005178622</c:v>
                </c:pt>
                <c:pt idx="3971">
                  <c:v>3157.2535820534094</c:v>
                </c:pt>
                <c:pt idx="3972">
                  <c:v>3158.0487635889563</c:v>
                </c:pt>
                <c:pt idx="3973">
                  <c:v>3158.8439451245035</c:v>
                </c:pt>
                <c:pt idx="3974">
                  <c:v>3159.6391266600508</c:v>
                </c:pt>
                <c:pt idx="3975">
                  <c:v>3160.4343081955976</c:v>
                </c:pt>
                <c:pt idx="3976">
                  <c:v>3161.2294897311449</c:v>
                </c:pt>
                <c:pt idx="3977">
                  <c:v>3162.0246712666922</c:v>
                </c:pt>
                <c:pt idx="3978">
                  <c:v>3162.819852802239</c:v>
                </c:pt>
                <c:pt idx="3979">
                  <c:v>3163.6150343377863</c:v>
                </c:pt>
                <c:pt idx="3980">
                  <c:v>3164.4102158733335</c:v>
                </c:pt>
                <c:pt idx="3981">
                  <c:v>3165.2053974088803</c:v>
                </c:pt>
                <c:pt idx="3982">
                  <c:v>3166.0005789444276</c:v>
                </c:pt>
                <c:pt idx="3983">
                  <c:v>3166.7957604799749</c:v>
                </c:pt>
                <c:pt idx="3984">
                  <c:v>3167.5909420155217</c:v>
                </c:pt>
                <c:pt idx="3985">
                  <c:v>3168.386123551069</c:v>
                </c:pt>
                <c:pt idx="3986">
                  <c:v>3169.1813050866162</c:v>
                </c:pt>
                <c:pt idx="3987">
                  <c:v>3169.9764866221631</c:v>
                </c:pt>
                <c:pt idx="3988">
                  <c:v>3170.7716681577103</c:v>
                </c:pt>
                <c:pt idx="3989">
                  <c:v>3171.5668496932576</c:v>
                </c:pt>
                <c:pt idx="3990">
                  <c:v>3172.3620312288044</c:v>
                </c:pt>
                <c:pt idx="3991">
                  <c:v>3173.1572127643517</c:v>
                </c:pt>
                <c:pt idx="3992">
                  <c:v>3173.952394299899</c:v>
                </c:pt>
                <c:pt idx="3993">
                  <c:v>3174.7475758354458</c:v>
                </c:pt>
                <c:pt idx="3994">
                  <c:v>3175.5427573709931</c:v>
                </c:pt>
                <c:pt idx="3995">
                  <c:v>3176.3379389065403</c:v>
                </c:pt>
                <c:pt idx="3996">
                  <c:v>3177.1331204420871</c:v>
                </c:pt>
                <c:pt idx="3997">
                  <c:v>3177.9283019776344</c:v>
                </c:pt>
                <c:pt idx="3998">
                  <c:v>3178.7234835131817</c:v>
                </c:pt>
                <c:pt idx="3999">
                  <c:v>3179.5186650487285</c:v>
                </c:pt>
              </c:numCache>
            </c:numRef>
          </c:cat>
          <c:val>
            <c:numRef>
              <c:f>OVData!$B$2:$B$4001</c:f>
              <c:numCache>
                <c:formatCode>0.000</c:formatCode>
                <c:ptCount val="4000"/>
                <c:pt idx="0">
                  <c:v>-3.2047094023992404</c:v>
                </c:pt>
                <c:pt idx="1">
                  <c:v>-2.1123620293725365</c:v>
                </c:pt>
                <c:pt idx="2">
                  <c:v>-2.1189376738796226</c:v>
                </c:pt>
                <c:pt idx="3">
                  <c:v>-2.1189376738796226</c:v>
                </c:pt>
                <c:pt idx="4">
                  <c:v>-3.2360092068697397</c:v>
                </c:pt>
                <c:pt idx="5">
                  <c:v>1.2322769446876962</c:v>
                </c:pt>
                <c:pt idx="6">
                  <c:v>0.12783064954312301</c:v>
                </c:pt>
                <c:pt idx="7">
                  <c:v>5.812875701741696E-2</c:v>
                </c:pt>
                <c:pt idx="8">
                  <c:v>0.17307111863447397</c:v>
                </c:pt>
                <c:pt idx="9">
                  <c:v>0.14834668431352996</c:v>
                </c:pt>
                <c:pt idx="10">
                  <c:v>-0.3345691115591421</c:v>
                </c:pt>
                <c:pt idx="11">
                  <c:v>0.25145289953570893</c:v>
                </c:pt>
                <c:pt idx="12">
                  <c:v>0.14729457217779166</c:v>
                </c:pt>
                <c:pt idx="13">
                  <c:v>6.4441371040947437E-2</c:v>
                </c:pt>
                <c:pt idx="14">
                  <c:v>8.3116231620399592E-2</c:v>
                </c:pt>
                <c:pt idx="15">
                  <c:v>0.17990981322208166</c:v>
                </c:pt>
                <c:pt idx="16">
                  <c:v>0.17333415891651258</c:v>
                </c:pt>
                <c:pt idx="17">
                  <c:v>5.812875701741696E-2</c:v>
                </c:pt>
                <c:pt idx="18">
                  <c:v>0.23093686476530201</c:v>
                </c:pt>
                <c:pt idx="19">
                  <c:v>0.17964678273852627</c:v>
                </c:pt>
                <c:pt idx="20">
                  <c:v>0.23119989524885737</c:v>
                </c:pt>
                <c:pt idx="21">
                  <c:v>0.21173597261418875</c:v>
                </c:pt>
                <c:pt idx="22">
                  <c:v>0.24461419514961805</c:v>
                </c:pt>
                <c:pt idx="23">
                  <c:v>0.21173593342025587</c:v>
                </c:pt>
                <c:pt idx="24">
                  <c:v>0.21199896390381126</c:v>
                </c:pt>
                <c:pt idx="25">
                  <c:v>0.21804856704075279</c:v>
                </c:pt>
                <c:pt idx="26">
                  <c:v>0.29458914435558331</c:v>
                </c:pt>
                <c:pt idx="27">
                  <c:v>0.25776552335772263</c:v>
                </c:pt>
                <c:pt idx="28">
                  <c:v>0.23119987565189093</c:v>
                </c:pt>
                <c:pt idx="29">
                  <c:v>0.26933864906752852</c:v>
                </c:pt>
                <c:pt idx="30">
                  <c:v>0.21226199438736662</c:v>
                </c:pt>
                <c:pt idx="31">
                  <c:v>0.33956659276186213</c:v>
                </c:pt>
                <c:pt idx="32">
                  <c:v>0.22567635307902661</c:v>
                </c:pt>
                <c:pt idx="33">
                  <c:v>0.3337800397054424</c:v>
                </c:pt>
                <c:pt idx="34">
                  <c:v>0.21120991164707797</c:v>
                </c:pt>
                <c:pt idx="35">
                  <c:v>8.3905303474099288E-2</c:v>
                </c:pt>
                <c:pt idx="36">
                  <c:v>7.0753985064477914E-2</c:v>
                </c:pt>
                <c:pt idx="37">
                  <c:v>0.14098195815426118</c:v>
                </c:pt>
                <c:pt idx="38">
                  <c:v>6.4178352805496081E-2</c:v>
                </c:pt>
                <c:pt idx="39">
                  <c:v>-0.15465930813554365</c:v>
                </c:pt>
                <c:pt idx="40">
                  <c:v>-0.10231712622113365</c:v>
                </c:pt>
                <c:pt idx="41">
                  <c:v>0.19884767488963953</c:v>
                </c:pt>
                <c:pt idx="42">
                  <c:v>0.16702153509449888</c:v>
                </c:pt>
                <c:pt idx="43">
                  <c:v>0.14124497883933332</c:v>
                </c:pt>
                <c:pt idx="44">
                  <c:v>0.21857464760482997</c:v>
                </c:pt>
                <c:pt idx="45">
                  <c:v>0.21804857193999438</c:v>
                </c:pt>
                <c:pt idx="46">
                  <c:v>-0.14729458197627487</c:v>
                </c:pt>
                <c:pt idx="47">
                  <c:v>-0.37270788497477964</c:v>
                </c:pt>
                <c:pt idx="48">
                  <c:v>-0.102580144456585</c:v>
                </c:pt>
                <c:pt idx="49">
                  <c:v>-3.2089170278696032E-2</c:v>
                </c:pt>
                <c:pt idx="50">
                  <c:v>-0.14755760266134704</c:v>
                </c:pt>
                <c:pt idx="51">
                  <c:v>0.17307113333219881</c:v>
                </c:pt>
                <c:pt idx="52">
                  <c:v>0.15413324716843288</c:v>
                </c:pt>
                <c:pt idx="53">
                  <c:v>8.9691885925968676E-2</c:v>
                </c:pt>
                <c:pt idx="54">
                  <c:v>6.4178360154358502E-2</c:v>
                </c:pt>
                <c:pt idx="55">
                  <c:v>0.17254507726432966</c:v>
                </c:pt>
                <c:pt idx="56">
                  <c:v>0.34745738968672485</c:v>
                </c:pt>
                <c:pt idx="57">
                  <c:v>0.14703157108968593</c:v>
                </c:pt>
                <c:pt idx="58">
                  <c:v>0.3145791279573627</c:v>
                </c:pt>
                <c:pt idx="59">
                  <c:v>0.20516032810710289</c:v>
                </c:pt>
                <c:pt idx="60">
                  <c:v>5.8654798387561283E-2</c:v>
                </c:pt>
                <c:pt idx="61">
                  <c:v>0.12151802572110931</c:v>
                </c:pt>
                <c:pt idx="62">
                  <c:v>4.4977448406278805E-2</c:v>
                </c:pt>
                <c:pt idx="63">
                  <c:v>6.4178350355875283E-2</c:v>
                </c:pt>
                <c:pt idx="64">
                  <c:v>3.8664824584265109E-2</c:v>
                </c:pt>
                <c:pt idx="65">
                  <c:v>0.17254507726432966</c:v>
                </c:pt>
                <c:pt idx="66">
                  <c:v>1.3414329296210316E-2</c:v>
                </c:pt>
                <c:pt idx="67">
                  <c:v>7.6803597999902676E-2</c:v>
                </c:pt>
                <c:pt idx="68">
                  <c:v>1.9726953118224012E-2</c:v>
                </c:pt>
                <c:pt idx="69">
                  <c:v>0.11520541169757884</c:v>
                </c:pt>
                <c:pt idx="70">
                  <c:v>0.16044587099044658</c:v>
                </c:pt>
                <c:pt idx="71">
                  <c:v>1.9463932433151854E-2</c:v>
                </c:pt>
                <c:pt idx="72">
                  <c:v>0.21804858663771923</c:v>
                </c:pt>
                <c:pt idx="73">
                  <c:v>0.26986469043767281</c:v>
                </c:pt>
                <c:pt idx="74">
                  <c:v>0.27644035454172511</c:v>
                </c:pt>
                <c:pt idx="75">
                  <c:v>0.1533441851132164</c:v>
                </c:pt>
                <c:pt idx="76">
                  <c:v>0.15387022648336074</c:v>
                </c:pt>
                <c:pt idx="77">
                  <c:v>0.16728456557805427</c:v>
                </c:pt>
                <c:pt idx="78">
                  <c:v>0.26328908512451987</c:v>
                </c:pt>
                <c:pt idx="79">
                  <c:v>0.17307111863447397</c:v>
                </c:pt>
                <c:pt idx="80">
                  <c:v>5.7602705848789418E-2</c:v>
                </c:pt>
                <c:pt idx="81">
                  <c:v>0.12835670071175057</c:v>
                </c:pt>
                <c:pt idx="82">
                  <c:v>0.19911070537319492</c:v>
                </c:pt>
                <c:pt idx="83">
                  <c:v>5.7865726533861579E-2</c:v>
                </c:pt>
                <c:pt idx="84">
                  <c:v>7.7066638281941269E-2</c:v>
                </c:pt>
                <c:pt idx="85">
                  <c:v>0.10310620542369577</c:v>
                </c:pt>
                <c:pt idx="86">
                  <c:v>0.2243612006612497</c:v>
                </c:pt>
                <c:pt idx="87">
                  <c:v>6.4178360154358502E-2</c:v>
                </c:pt>
                <c:pt idx="88">
                  <c:v>0.10836671710997116</c:v>
                </c:pt>
                <c:pt idx="89">
                  <c:v>0.1678106167466818</c:v>
                </c:pt>
                <c:pt idx="90">
                  <c:v>0.10836671710997116</c:v>
                </c:pt>
                <c:pt idx="91">
                  <c:v>5.7602696050306199E-2</c:v>
                </c:pt>
                <c:pt idx="92">
                  <c:v>0.19937373585675028</c:v>
                </c:pt>
                <c:pt idx="93">
                  <c:v>0.22462425074177153</c:v>
                </c:pt>
                <c:pt idx="94">
                  <c:v>0.25066379828655955</c:v>
                </c:pt>
                <c:pt idx="95">
                  <c:v>0.2243612006612497</c:v>
                </c:pt>
                <c:pt idx="96">
                  <c:v>0.37902053819224302</c:v>
                </c:pt>
                <c:pt idx="97">
                  <c:v>0.30879257490094297</c:v>
                </c:pt>
                <c:pt idx="98">
                  <c:v>0.32746742568191189</c:v>
                </c:pt>
                <c:pt idx="99">
                  <c:v>0.39190879672285933</c:v>
                </c:pt>
                <c:pt idx="100">
                  <c:v>0.27670340462224696</c:v>
                </c:pt>
                <c:pt idx="101">
                  <c:v>0.34666829823605871</c:v>
                </c:pt>
                <c:pt idx="102">
                  <c:v>0.48765028578576958</c:v>
                </c:pt>
                <c:pt idx="103">
                  <c:v>0.55893033181735818</c:v>
                </c:pt>
                <c:pt idx="104">
                  <c:v>0.65493485136382379</c:v>
                </c:pt>
                <c:pt idx="105">
                  <c:v>0.62994730817145861</c:v>
                </c:pt>
                <c:pt idx="106">
                  <c:v>0.44267281778252432</c:v>
                </c:pt>
                <c:pt idx="107">
                  <c:v>0.75725194573988697</c:v>
                </c:pt>
                <c:pt idx="108">
                  <c:v>0.61022041384413395</c:v>
                </c:pt>
                <c:pt idx="109">
                  <c:v>0.59101946290212137</c:v>
                </c:pt>
                <c:pt idx="110">
                  <c:v>0.48212672401897233</c:v>
                </c:pt>
                <c:pt idx="111">
                  <c:v>0.55156555666567331</c:v>
                </c:pt>
                <c:pt idx="112">
                  <c:v>0.36613227966162665</c:v>
                </c:pt>
                <c:pt idx="113">
                  <c:v>0.53289074507863732</c:v>
                </c:pt>
                <c:pt idx="114">
                  <c:v>0.4813376325683062</c:v>
                </c:pt>
                <c:pt idx="115">
                  <c:v>0.57865726533861583</c:v>
                </c:pt>
                <c:pt idx="116">
                  <c:v>0.46844941323162276</c:v>
                </c:pt>
                <c:pt idx="117">
                  <c:v>0.5457789644153207</c:v>
                </c:pt>
                <c:pt idx="118">
                  <c:v>0.50132763576705208</c:v>
                </c:pt>
                <c:pt idx="119">
                  <c:v>0.55209161763278414</c:v>
                </c:pt>
                <c:pt idx="120">
                  <c:v>0.43688622553217171</c:v>
                </c:pt>
                <c:pt idx="121">
                  <c:v>0.56524290664695587</c:v>
                </c:pt>
                <c:pt idx="122">
                  <c:v>0.61627003657804191</c:v>
                </c:pt>
                <c:pt idx="123">
                  <c:v>0.54630502538243153</c:v>
                </c:pt>
                <c:pt idx="124">
                  <c:v>0.64178348396178631</c:v>
                </c:pt>
                <c:pt idx="125">
                  <c:v>0.60364473014311526</c:v>
                </c:pt>
                <c:pt idx="126">
                  <c:v>0.84746987303599997</c:v>
                </c:pt>
                <c:pt idx="127">
                  <c:v>0.78960410730820552</c:v>
                </c:pt>
                <c:pt idx="128">
                  <c:v>0.73226448093538754</c:v>
                </c:pt>
                <c:pt idx="129">
                  <c:v>0.88613468782178184</c:v>
                </c:pt>
                <c:pt idx="130">
                  <c:v>0.76435365121408361</c:v>
                </c:pt>
                <c:pt idx="131">
                  <c:v>0.7967057343945364</c:v>
                </c:pt>
                <c:pt idx="132">
                  <c:v>0.96320140449158886</c:v>
                </c:pt>
                <c:pt idx="133">
                  <c:v>0.8792959736372078</c:v>
                </c:pt>
                <c:pt idx="134">
                  <c:v>0.68123742939216725</c:v>
                </c:pt>
                <c:pt idx="135">
                  <c:v>0.74462671769282607</c:v>
                </c:pt>
                <c:pt idx="136">
                  <c:v>0.64204655363927465</c:v>
                </c:pt>
                <c:pt idx="137">
                  <c:v>0.59733215531351758</c:v>
                </c:pt>
                <c:pt idx="138">
                  <c:v>0.61022041384413395</c:v>
                </c:pt>
                <c:pt idx="139">
                  <c:v>0.67387265424048237</c:v>
                </c:pt>
                <c:pt idx="140">
                  <c:v>0.55893029262342531</c:v>
                </c:pt>
                <c:pt idx="141">
                  <c:v>0.35981958725023044</c:v>
                </c:pt>
                <c:pt idx="142">
                  <c:v>0.61574389722306544</c:v>
                </c:pt>
                <c:pt idx="143">
                  <c:v>0.68097443810254477</c:v>
                </c:pt>
                <c:pt idx="144">
                  <c:v>0.46871240452124524</c:v>
                </c:pt>
                <c:pt idx="145">
                  <c:v>0.5910194237081885</c:v>
                </c:pt>
                <c:pt idx="146">
                  <c:v>0.45556111550707351</c:v>
                </c:pt>
                <c:pt idx="147">
                  <c:v>0.52079153880475426</c:v>
                </c:pt>
                <c:pt idx="148">
                  <c:v>0.64835920685673798</c:v>
                </c:pt>
                <c:pt idx="149">
                  <c:v>0.64283560589600786</c:v>
                </c:pt>
                <c:pt idx="150">
                  <c:v>0.64835920685673798</c:v>
                </c:pt>
                <c:pt idx="151">
                  <c:v>0.47581410999544188</c:v>
                </c:pt>
                <c:pt idx="152">
                  <c:v>0.60338173885349267</c:v>
                </c:pt>
                <c:pt idx="153">
                  <c:v>0.6165330278676644</c:v>
                </c:pt>
                <c:pt idx="154">
                  <c:v>0.66808614037799552</c:v>
                </c:pt>
                <c:pt idx="155">
                  <c:v>0.60364473014311526</c:v>
                </c:pt>
                <c:pt idx="156">
                  <c:v>0.60995738336057859</c:v>
                </c:pt>
                <c:pt idx="157">
                  <c:v>0.61074643561731179</c:v>
                </c:pt>
                <c:pt idx="158">
                  <c:v>0.69991224097920335</c:v>
                </c:pt>
                <c:pt idx="159">
                  <c:v>0.71885012224372757</c:v>
                </c:pt>
                <c:pt idx="160">
                  <c:v>0.65493481216989091</c:v>
                </c:pt>
                <c:pt idx="161">
                  <c:v>0.59075651080643177</c:v>
                </c:pt>
                <c:pt idx="162">
                  <c:v>0.63625996138892205</c:v>
                </c:pt>
                <c:pt idx="163">
                  <c:v>0.62968431688183613</c:v>
                </c:pt>
                <c:pt idx="164">
                  <c:v>0.64888518943598295</c:v>
                </c:pt>
                <c:pt idx="165">
                  <c:v>0.57234469050901815</c:v>
                </c:pt>
                <c:pt idx="166">
                  <c:v>0.61626999738410904</c:v>
                </c:pt>
                <c:pt idx="167">
                  <c:v>0.4813376325683062</c:v>
                </c:pt>
                <c:pt idx="168">
                  <c:v>0.660984395709866</c:v>
                </c:pt>
                <c:pt idx="169">
                  <c:v>0.50106456608956373</c:v>
                </c:pt>
                <c:pt idx="170">
                  <c:v>0.62994734736539149</c:v>
                </c:pt>
                <c:pt idx="171">
                  <c:v>0.62231954173015125</c:v>
                </c:pt>
                <c:pt idx="172">
                  <c:v>0.55209165682671701</c:v>
                </c:pt>
                <c:pt idx="173">
                  <c:v>0.55893025342949243</c:v>
                </c:pt>
                <c:pt idx="174">
                  <c:v>0.48791335546325781</c:v>
                </c:pt>
                <c:pt idx="175">
                  <c:v>0.60390772143273774</c:v>
                </c:pt>
                <c:pt idx="176">
                  <c:v>0.58444381839503556</c:v>
                </c:pt>
                <c:pt idx="177">
                  <c:v>0.5336798365293034</c:v>
                </c:pt>
                <c:pt idx="178">
                  <c:v>0.62915825591472541</c:v>
                </c:pt>
                <c:pt idx="179">
                  <c:v>0.65519784265344627</c:v>
                </c:pt>
                <c:pt idx="180">
                  <c:v>0.62310867237475032</c:v>
                </c:pt>
                <c:pt idx="181">
                  <c:v>0.68071136842505653</c:v>
                </c:pt>
                <c:pt idx="182">
                  <c:v>0.7383141428632285</c:v>
                </c:pt>
                <c:pt idx="183">
                  <c:v>0.72568883642830173</c:v>
                </c:pt>
                <c:pt idx="184">
                  <c:v>0.73121243738903186</c:v>
                </c:pt>
                <c:pt idx="185">
                  <c:v>0.63625988300105629</c:v>
                </c:pt>
                <c:pt idx="186">
                  <c:v>0.56471692406771079</c:v>
                </c:pt>
                <c:pt idx="187">
                  <c:v>0.6046968520773367</c:v>
                </c:pt>
                <c:pt idx="188">
                  <c:v>0.5581412403666921</c:v>
                </c:pt>
                <c:pt idx="189">
                  <c:v>0.55893025342949243</c:v>
                </c:pt>
                <c:pt idx="190">
                  <c:v>0.55235468731027237</c:v>
                </c:pt>
                <c:pt idx="191">
                  <c:v>0.41689626152735876</c:v>
                </c:pt>
                <c:pt idx="192">
                  <c:v>0.41110963008307327</c:v>
                </c:pt>
                <c:pt idx="193">
                  <c:v>0.49422593029285539</c:v>
                </c:pt>
                <c:pt idx="194">
                  <c:v>0.46871240452124524</c:v>
                </c:pt>
                <c:pt idx="195">
                  <c:v>0.46161062065918285</c:v>
                </c:pt>
                <c:pt idx="196">
                  <c:v>0.59759518579707305</c:v>
                </c:pt>
                <c:pt idx="197">
                  <c:v>0.52026551703157631</c:v>
                </c:pt>
                <c:pt idx="198">
                  <c:v>0.50685115833991634</c:v>
                </c:pt>
                <c:pt idx="199">
                  <c:v>0.53262767540114908</c:v>
                </c:pt>
                <c:pt idx="200">
                  <c:v>0.41084667798738367</c:v>
                </c:pt>
                <c:pt idx="201">
                  <c:v>0.59706908563602934</c:v>
                </c:pt>
                <c:pt idx="202">
                  <c:v>0.62915825591472541</c:v>
                </c:pt>
                <c:pt idx="203">
                  <c:v>0.48212672401897233</c:v>
                </c:pt>
                <c:pt idx="204">
                  <c:v>0.60417079111022598</c:v>
                </c:pt>
                <c:pt idx="205">
                  <c:v>0.68623496938578654</c:v>
                </c:pt>
                <c:pt idx="206">
                  <c:v>0.7135895909604858</c:v>
                </c:pt>
                <c:pt idx="207">
                  <c:v>0.68071136842505653</c:v>
                </c:pt>
                <c:pt idx="208">
                  <c:v>0.73147542867865434</c:v>
                </c:pt>
                <c:pt idx="209">
                  <c:v>0.46239979049771474</c:v>
                </c:pt>
                <c:pt idx="210">
                  <c:v>0.51421585510373546</c:v>
                </c:pt>
                <c:pt idx="211">
                  <c:v>0.52000248654802095</c:v>
                </c:pt>
                <c:pt idx="212">
                  <c:v>0.44267281778252432</c:v>
                </c:pt>
                <c:pt idx="213">
                  <c:v>0.41715929201091412</c:v>
                </c:pt>
                <c:pt idx="214">
                  <c:v>0.31510518892447348</c:v>
                </c:pt>
                <c:pt idx="215">
                  <c:v>0.43031058102508585</c:v>
                </c:pt>
                <c:pt idx="216">
                  <c:v>0.34666829823605871</c:v>
                </c:pt>
                <c:pt idx="217">
                  <c:v>0.44319887874963509</c:v>
                </c:pt>
                <c:pt idx="218">
                  <c:v>0.34693136791354701</c:v>
                </c:pt>
                <c:pt idx="219">
                  <c:v>0.2054233193967254</c:v>
                </c:pt>
                <c:pt idx="220">
                  <c:v>0.18674846861575645</c:v>
                </c:pt>
                <c:pt idx="221">
                  <c:v>0.37218184360463535</c:v>
                </c:pt>
                <c:pt idx="222">
                  <c:v>0.2317259366190017</c:v>
                </c:pt>
                <c:pt idx="223">
                  <c:v>0.28327904912933283</c:v>
                </c:pt>
                <c:pt idx="224">
                  <c:v>0.1725450968612961</c:v>
                </c:pt>
                <c:pt idx="225">
                  <c:v>0.23119987565189093</c:v>
                </c:pt>
                <c:pt idx="226">
                  <c:v>0.16728454598108783</c:v>
                </c:pt>
                <c:pt idx="227">
                  <c:v>0.30195389991030175</c:v>
                </c:pt>
                <c:pt idx="228">
                  <c:v>0.25723946239061185</c:v>
                </c:pt>
                <c:pt idx="229">
                  <c:v>0.30116480845963561</c:v>
                </c:pt>
                <c:pt idx="230">
                  <c:v>0.34061871469608362</c:v>
                </c:pt>
                <c:pt idx="231">
                  <c:v>0.23093684516833557</c:v>
                </c:pt>
                <c:pt idx="232">
                  <c:v>0.30169084982977989</c:v>
                </c:pt>
                <c:pt idx="233">
                  <c:v>0.13466933433224748</c:v>
                </c:pt>
                <c:pt idx="234">
                  <c:v>0.25645037093994572</c:v>
                </c:pt>
                <c:pt idx="235">
                  <c:v>-0.21199897370229448</c:v>
                </c:pt>
                <c:pt idx="236">
                  <c:v>-0.22488727142684367</c:v>
                </c:pt>
                <c:pt idx="237">
                  <c:v>-9.6267530433054527E-2</c:v>
                </c:pt>
                <c:pt idx="238">
                  <c:v>-0.28248995767866664</c:v>
                </c:pt>
                <c:pt idx="239">
                  <c:v>-0.25118987885063676</c:v>
                </c:pt>
                <c:pt idx="240">
                  <c:v>-0.26933864906752852</c:v>
                </c:pt>
                <c:pt idx="241">
                  <c:v>-0.33430610067255312</c:v>
                </c:pt>
                <c:pt idx="242">
                  <c:v>-0.39743235848965658</c:v>
                </c:pt>
                <c:pt idx="243">
                  <c:v>-0.45056357551345416</c:v>
                </c:pt>
                <c:pt idx="244">
                  <c:v>-0.3332540179322645</c:v>
                </c:pt>
                <c:pt idx="245">
                  <c:v>-0.37218182400766892</c:v>
                </c:pt>
                <c:pt idx="246">
                  <c:v>-0.28827654992901924</c:v>
                </c:pt>
                <c:pt idx="247">
                  <c:v>-0.3792835294818655</c:v>
                </c:pt>
                <c:pt idx="248">
                  <c:v>-0.50080157479994125</c:v>
                </c:pt>
                <c:pt idx="249">
                  <c:v>-0.67360962375692701</c:v>
                </c:pt>
                <c:pt idx="250">
                  <c:v>-0.65598697329804534</c:v>
                </c:pt>
                <c:pt idx="251">
                  <c:v>-0.25645037093994572</c:v>
                </c:pt>
                <c:pt idx="252">
                  <c:v>-0.25040078739997063</c:v>
                </c:pt>
                <c:pt idx="253">
                  <c:v>-0.43083660279826375</c:v>
                </c:pt>
                <c:pt idx="254">
                  <c:v>-0.3145791279573627</c:v>
                </c:pt>
                <c:pt idx="255">
                  <c:v>-0.53920339829610064</c:v>
                </c:pt>
                <c:pt idx="256">
                  <c:v>-0.3911197052721932</c:v>
                </c:pt>
                <c:pt idx="257">
                  <c:v>-0.54025548103638932</c:v>
                </c:pt>
                <c:pt idx="258">
                  <c:v>-0.61600696690055368</c:v>
                </c:pt>
                <c:pt idx="259">
                  <c:v>-0.83484460579500619</c:v>
                </c:pt>
                <c:pt idx="260">
                  <c:v>-0.64862219814636046</c:v>
                </c:pt>
                <c:pt idx="261">
                  <c:v>-0.59075651080643177</c:v>
                </c:pt>
                <c:pt idx="262">
                  <c:v>-0.87350938138685519</c:v>
                </c:pt>
                <c:pt idx="263">
                  <c:v>-1.1112850191276307</c:v>
                </c:pt>
                <c:pt idx="264">
                  <c:v>-1.0076526547519919</c:v>
                </c:pt>
                <c:pt idx="265">
                  <c:v>-0.7448896305945828</c:v>
                </c:pt>
                <c:pt idx="266">
                  <c:v>-1.0210670134436519</c:v>
                </c:pt>
                <c:pt idx="267">
                  <c:v>-1.3608966758830021</c:v>
                </c:pt>
                <c:pt idx="268">
                  <c:v>-0.98897784316495585</c:v>
                </c:pt>
                <c:pt idx="269">
                  <c:v>-0.84115729820640239</c:v>
                </c:pt>
                <c:pt idx="270">
                  <c:v>-1.0784066398164698</c:v>
                </c:pt>
                <c:pt idx="271">
                  <c:v>-1.2583165118294508</c:v>
                </c:pt>
                <c:pt idx="272">
                  <c:v>-0.48186377192328272</c:v>
                </c:pt>
                <c:pt idx="273">
                  <c:v>-0.80301846599986548</c:v>
                </c:pt>
                <c:pt idx="274">
                  <c:v>-0.91796078842298967</c:v>
                </c:pt>
                <c:pt idx="275">
                  <c:v>-0.89928597683595357</c:v>
                </c:pt>
                <c:pt idx="276">
                  <c:v>-0.80906812792770633</c:v>
                </c:pt>
                <c:pt idx="277">
                  <c:v>-0.45003751454634344</c:v>
                </c:pt>
                <c:pt idx="278">
                  <c:v>-0.80249240503275476</c:v>
                </c:pt>
                <c:pt idx="279">
                  <c:v>-0.70017538904455734</c:v>
                </c:pt>
                <c:pt idx="280">
                  <c:v>-1.1686245671125828</c:v>
                </c:pt>
                <c:pt idx="281">
                  <c:v>-0.46818634355413447</c:v>
                </c:pt>
                <c:pt idx="282">
                  <c:v>-0.53920331990823489</c:v>
                </c:pt>
                <c:pt idx="283">
                  <c:v>-1.2651552260140249</c:v>
                </c:pt>
                <c:pt idx="284">
                  <c:v>-0.91822393648834366</c:v>
                </c:pt>
                <c:pt idx="285">
                  <c:v>-1.0152804995811651</c:v>
                </c:pt>
                <c:pt idx="286">
                  <c:v>-1.3866731929442349</c:v>
                </c:pt>
                <c:pt idx="287">
                  <c:v>-1.0147544386140543</c:v>
                </c:pt>
                <c:pt idx="288">
                  <c:v>-1.5284442327506791</c:v>
                </c:pt>
                <c:pt idx="289">
                  <c:v>-0.86719696333298912</c:v>
                </c:pt>
                <c:pt idx="290">
                  <c:v>-0.75698879767453298</c:v>
                </c:pt>
                <c:pt idx="291">
                  <c:v>-1.3161822775572452</c:v>
                </c:pt>
                <c:pt idx="292">
                  <c:v>-1.1941382496599244</c:v>
                </c:pt>
                <c:pt idx="293">
                  <c:v>-1.4579533173636894</c:v>
                </c:pt>
                <c:pt idx="294">
                  <c:v>-0.87324631170936695</c:v>
                </c:pt>
                <c:pt idx="295">
                  <c:v>-1.2717309489089765</c:v>
                </c:pt>
                <c:pt idx="296">
                  <c:v>-1.0276426579507376</c:v>
                </c:pt>
                <c:pt idx="297">
                  <c:v>-0.96925083125583245</c:v>
                </c:pt>
                <c:pt idx="298">
                  <c:v>-1.5739479184967664</c:v>
                </c:pt>
                <c:pt idx="299">
                  <c:v>-1.0463176263135052</c:v>
                </c:pt>
                <c:pt idx="300">
                  <c:v>-1.1815129432249978</c:v>
                </c:pt>
                <c:pt idx="301">
                  <c:v>-1.2456912053945242</c:v>
                </c:pt>
                <c:pt idx="302">
                  <c:v>-1.16967676743467</c:v>
                </c:pt>
                <c:pt idx="303">
                  <c:v>-0.97503750189405081</c:v>
                </c:pt>
                <c:pt idx="304">
                  <c:v>-1.3038200407998068</c:v>
                </c:pt>
                <c:pt idx="305">
                  <c:v>-1.1688877151779369</c:v>
                </c:pt>
                <c:pt idx="306">
                  <c:v>-0.89875991586884285</c:v>
                </c:pt>
                <c:pt idx="307">
                  <c:v>-1.072883274019337</c:v>
                </c:pt>
                <c:pt idx="308">
                  <c:v>-1.7846316124010022</c:v>
                </c:pt>
                <c:pt idx="309">
                  <c:v>-1.2009768854566327</c:v>
                </c:pt>
                <c:pt idx="310">
                  <c:v>-1.1941381712720587</c:v>
                </c:pt>
                <c:pt idx="311">
                  <c:v>-1.0536823230773245</c:v>
                </c:pt>
                <c:pt idx="312">
                  <c:v>-0.95083901095841894</c:v>
                </c:pt>
                <c:pt idx="313">
                  <c:v>-0.7959168389135346</c:v>
                </c:pt>
                <c:pt idx="314">
                  <c:v>-1.3677353116797106</c:v>
                </c:pt>
                <c:pt idx="315">
                  <c:v>-1.0534193317877019</c:v>
                </c:pt>
                <c:pt idx="316">
                  <c:v>-0.9045464297313297</c:v>
                </c:pt>
                <c:pt idx="317">
                  <c:v>-0.82221941694187806</c:v>
                </c:pt>
                <c:pt idx="318">
                  <c:v>-0.73884012544247346</c:v>
                </c:pt>
                <c:pt idx="319">
                  <c:v>-0.69912318872247003</c:v>
                </c:pt>
                <c:pt idx="320">
                  <c:v>-0.93742473065462473</c:v>
                </c:pt>
                <c:pt idx="321">
                  <c:v>-1.0336923198785786</c:v>
                </c:pt>
                <c:pt idx="322">
                  <c:v>-1.0208039437661636</c:v>
                </c:pt>
                <c:pt idx="323">
                  <c:v>-1.1115480888051188</c:v>
                </c:pt>
                <c:pt idx="324">
                  <c:v>-1.0405310340631526</c:v>
                </c:pt>
                <c:pt idx="325">
                  <c:v>-0.95004995870168563</c:v>
                </c:pt>
                <c:pt idx="326">
                  <c:v>-0.60311866917600443</c:v>
                </c:pt>
                <c:pt idx="327">
                  <c:v>-0.8282690788697189</c:v>
                </c:pt>
                <c:pt idx="328">
                  <c:v>-0.84825892529273328</c:v>
                </c:pt>
                <c:pt idx="329">
                  <c:v>-0.97003988351256576</c:v>
                </c:pt>
                <c:pt idx="330">
                  <c:v>-0.69938633678782403</c:v>
                </c:pt>
                <c:pt idx="331">
                  <c:v>-0.73226440254752179</c:v>
                </c:pt>
                <c:pt idx="332">
                  <c:v>-0.73147550706652009</c:v>
                </c:pt>
                <c:pt idx="333">
                  <c:v>-0.82248232984363479</c:v>
                </c:pt>
                <c:pt idx="334">
                  <c:v>-0.91874999745545438</c:v>
                </c:pt>
                <c:pt idx="335">
                  <c:v>-0.91112207423841551</c:v>
                </c:pt>
                <c:pt idx="336">
                  <c:v>-0.82221941694187806</c:v>
                </c:pt>
                <c:pt idx="337">
                  <c:v>-0.73831398608749688</c:v>
                </c:pt>
                <c:pt idx="338">
                  <c:v>-0.95715174256374802</c:v>
                </c:pt>
                <c:pt idx="339">
                  <c:v>-1.0847193714217989</c:v>
                </c:pt>
                <c:pt idx="340">
                  <c:v>-0.70648788548628916</c:v>
                </c:pt>
                <c:pt idx="341">
                  <c:v>-0.87298339880761011</c:v>
                </c:pt>
                <c:pt idx="342">
                  <c:v>-0.86719688494512337</c:v>
                </c:pt>
                <c:pt idx="343">
                  <c:v>-0.72516269707332526</c:v>
                </c:pt>
                <c:pt idx="344">
                  <c:v>-0.78355452376823043</c:v>
                </c:pt>
                <c:pt idx="345">
                  <c:v>-0.68071136842505653</c:v>
                </c:pt>
                <c:pt idx="346">
                  <c:v>-0.43609717327543845</c:v>
                </c:pt>
                <c:pt idx="347">
                  <c:v>-0.44319880036176929</c:v>
                </c:pt>
                <c:pt idx="348">
                  <c:v>-0.80933119760519467</c:v>
                </c:pt>
                <c:pt idx="349">
                  <c:v>-0.70622489419666667</c:v>
                </c:pt>
                <c:pt idx="350">
                  <c:v>-0.62363469414792816</c:v>
                </c:pt>
                <c:pt idx="351">
                  <c:v>-0.51290082026775718</c:v>
                </c:pt>
                <c:pt idx="352">
                  <c:v>-0.28248995767866664</c:v>
                </c:pt>
                <c:pt idx="353">
                  <c:v>-0.17307115782840687</c:v>
                </c:pt>
                <c:pt idx="354">
                  <c:v>-0.26302601544703158</c:v>
                </c:pt>
                <c:pt idx="355">
                  <c:v>-0.21857462800786354</c:v>
                </c:pt>
                <c:pt idx="356">
                  <c:v>-0.45661323744129506</c:v>
                </c:pt>
                <c:pt idx="357">
                  <c:v>-0.35903053499349719</c:v>
                </c:pt>
                <c:pt idx="358">
                  <c:v>-0.28827654992901924</c:v>
                </c:pt>
                <c:pt idx="359">
                  <c:v>-0.4239979670015554</c:v>
                </c:pt>
                <c:pt idx="360">
                  <c:v>-0.48870232933212532</c:v>
                </c:pt>
                <c:pt idx="361">
                  <c:v>-0.15439630704743793</c:v>
                </c:pt>
                <c:pt idx="362">
                  <c:v>-0.42952152876835259</c:v>
                </c:pt>
                <c:pt idx="363">
                  <c:v>-0.27644037413869155</c:v>
                </c:pt>
                <c:pt idx="364">
                  <c:v>-0.31431611707077373</c:v>
                </c:pt>
                <c:pt idx="365">
                  <c:v>-0.30169083023281346</c:v>
                </c:pt>
                <c:pt idx="366">
                  <c:v>-0.51395286381411298</c:v>
                </c:pt>
                <c:pt idx="367">
                  <c:v>-0.4813376325683062</c:v>
                </c:pt>
                <c:pt idx="368">
                  <c:v>-0.51342680284700226</c:v>
                </c:pt>
                <c:pt idx="369">
                  <c:v>-0.32141780294800393</c:v>
                </c:pt>
                <c:pt idx="370">
                  <c:v>-0.60311870836993731</c:v>
                </c:pt>
                <c:pt idx="371">
                  <c:v>-0.21252506406485488</c:v>
                </c:pt>
                <c:pt idx="372">
                  <c:v>-0.28222692719511128</c:v>
                </c:pt>
                <c:pt idx="373">
                  <c:v>-0.2443511842630291</c:v>
                </c:pt>
                <c:pt idx="374">
                  <c:v>-0.39164576623930397</c:v>
                </c:pt>
                <c:pt idx="375">
                  <c:v>-0.26355209601110879</c:v>
                </c:pt>
                <c:pt idx="376">
                  <c:v>0.2317259366190017</c:v>
                </c:pt>
                <c:pt idx="377">
                  <c:v>0.21752252567060845</c:v>
                </c:pt>
                <c:pt idx="378">
                  <c:v>0.19884767488963953</c:v>
                </c:pt>
                <c:pt idx="379">
                  <c:v>0.12861973609454755</c:v>
                </c:pt>
                <c:pt idx="380">
                  <c:v>-0.11546842748340939</c:v>
                </c:pt>
                <c:pt idx="381">
                  <c:v>-9.0217927296112985E-2</c:v>
                </c:pt>
                <c:pt idx="382">
                  <c:v>-0.26960165995411745</c:v>
                </c:pt>
                <c:pt idx="383">
                  <c:v>-0.12835668111478413</c:v>
                </c:pt>
                <c:pt idx="384">
                  <c:v>-0.55235466771330588</c:v>
                </c:pt>
                <c:pt idx="385">
                  <c:v>-0.19911070537319492</c:v>
                </c:pt>
                <c:pt idx="386">
                  <c:v>-0.32194388351208114</c:v>
                </c:pt>
                <c:pt idx="387">
                  <c:v>-0.16018282090992478</c:v>
                </c:pt>
                <c:pt idx="388">
                  <c:v>-0.25066381788352604</c:v>
                </c:pt>
                <c:pt idx="389">
                  <c:v>-0.36008265692771868</c:v>
                </c:pt>
                <c:pt idx="390">
                  <c:v>-0.45529804582958527</c:v>
                </c:pt>
                <c:pt idx="391">
                  <c:v>-0.62310859398688456</c:v>
                </c:pt>
                <c:pt idx="392">
                  <c:v>-0.40427107267423068</c:v>
                </c:pt>
                <c:pt idx="393">
                  <c:v>-0.24435120385999554</c:v>
                </c:pt>
                <c:pt idx="394">
                  <c:v>-0.41005758653671753</c:v>
                </c:pt>
                <c:pt idx="395">
                  <c:v>-8.390527407864963E-2</c:v>
                </c:pt>
                <c:pt idx="396">
                  <c:v>-0.39243485768997011</c:v>
                </c:pt>
                <c:pt idx="397">
                  <c:v>-0.22409817017769432</c:v>
                </c:pt>
                <c:pt idx="398">
                  <c:v>-0.55840431004418034</c:v>
                </c:pt>
                <c:pt idx="399">
                  <c:v>-0.17412322097172905</c:v>
                </c:pt>
                <c:pt idx="400">
                  <c:v>-0.16649547412738813</c:v>
                </c:pt>
                <c:pt idx="401">
                  <c:v>1.3151308611138156E-2</c:v>
                </c:pt>
                <c:pt idx="402">
                  <c:v>-0.27012774051819466</c:v>
                </c:pt>
                <c:pt idx="403">
                  <c:v>-0.5649798761634004</c:v>
                </c:pt>
                <c:pt idx="404">
                  <c:v>-0.30169083023281346</c:v>
                </c:pt>
                <c:pt idx="405">
                  <c:v>-0.34666829823605871</c:v>
                </c:pt>
                <c:pt idx="406">
                  <c:v>-0.37218182400766892</c:v>
                </c:pt>
                <c:pt idx="407">
                  <c:v>-0.21252506406485488</c:v>
                </c:pt>
                <c:pt idx="408">
                  <c:v>-0.51342684204093514</c:v>
                </c:pt>
                <c:pt idx="409">
                  <c:v>-0.30142783894319097</c:v>
                </c:pt>
                <c:pt idx="410">
                  <c:v>-0.27670338502528052</c:v>
                </c:pt>
                <c:pt idx="411">
                  <c:v>-0.14703157108968593</c:v>
                </c:pt>
                <c:pt idx="412">
                  <c:v>-0.25671340142350113</c:v>
                </c:pt>
                <c:pt idx="413">
                  <c:v>-0.37902051859527658</c:v>
                </c:pt>
                <c:pt idx="414">
                  <c:v>-0.16044589058741301</c:v>
                </c:pt>
                <c:pt idx="415">
                  <c:v>-0.30195386071636887</c:v>
                </c:pt>
                <c:pt idx="416">
                  <c:v>-0.128356720308717</c:v>
                </c:pt>
                <c:pt idx="417">
                  <c:v>-6.4704401524502825E-2</c:v>
                </c:pt>
                <c:pt idx="418">
                  <c:v>-0.23041080379819123</c:v>
                </c:pt>
                <c:pt idx="419">
                  <c:v>-0.12178103660769826</c:v>
                </c:pt>
                <c:pt idx="420">
                  <c:v>-0.16018286010385765</c:v>
                </c:pt>
                <c:pt idx="421">
                  <c:v>-0.17333415646689176</c:v>
                </c:pt>
                <c:pt idx="422">
                  <c:v>0.16728455822919186</c:v>
                </c:pt>
                <c:pt idx="423">
                  <c:v>7.7592679652085592E-2</c:v>
                </c:pt>
                <c:pt idx="424">
                  <c:v>7.6277551730516743E-2</c:v>
                </c:pt>
                <c:pt idx="425">
                  <c:v>0.18701151134741587</c:v>
                </c:pt>
                <c:pt idx="426">
                  <c:v>-0.19332414251829197</c:v>
                </c:pt>
                <c:pt idx="427">
                  <c:v>-0.30774045296672148</c:v>
                </c:pt>
                <c:pt idx="428">
                  <c:v>-0.2443511842630291</c:v>
                </c:pt>
                <c:pt idx="429">
                  <c:v>-0.37902053819224302</c:v>
                </c:pt>
                <c:pt idx="430">
                  <c:v>-0.32115479206141501</c:v>
                </c:pt>
                <c:pt idx="431">
                  <c:v>-0.16675850461094349</c:v>
                </c:pt>
                <c:pt idx="432">
                  <c:v>-0.46844939363465632</c:v>
                </c:pt>
                <c:pt idx="433">
                  <c:v>-0.34035564501859539</c:v>
                </c:pt>
                <c:pt idx="434">
                  <c:v>-0.35929356547705255</c:v>
                </c:pt>
                <c:pt idx="435">
                  <c:v>-0.18622244684257858</c:v>
                </c:pt>
                <c:pt idx="436">
                  <c:v>-0.17359717960158474</c:v>
                </c:pt>
                <c:pt idx="437">
                  <c:v>-0.12835670071175057</c:v>
                </c:pt>
                <c:pt idx="438">
                  <c:v>-0.23146292573241276</c:v>
                </c:pt>
                <c:pt idx="439">
                  <c:v>-3.8138773415637567E-2</c:v>
                </c:pt>
                <c:pt idx="440">
                  <c:v>-0.17359717960158474</c:v>
                </c:pt>
                <c:pt idx="441">
                  <c:v>-0.19884767488963953</c:v>
                </c:pt>
                <c:pt idx="442">
                  <c:v>-0.1983216286202536</c:v>
                </c:pt>
                <c:pt idx="443">
                  <c:v>0.19227203038255367</c:v>
                </c:pt>
                <c:pt idx="444">
                  <c:v>0.12783065934160623</c:v>
                </c:pt>
                <c:pt idx="445">
                  <c:v>0.23830160072305401</c:v>
                </c:pt>
                <c:pt idx="446">
                  <c:v>0.19200899989899831</c:v>
                </c:pt>
                <c:pt idx="447">
                  <c:v>0.25671342102046757</c:v>
                </c:pt>
                <c:pt idx="448">
                  <c:v>0.20489727802658106</c:v>
                </c:pt>
                <c:pt idx="449">
                  <c:v>0.1930611218332198</c:v>
                </c:pt>
                <c:pt idx="450">
                  <c:v>0.12178103660769826</c:v>
                </c:pt>
                <c:pt idx="451">
                  <c:v>7.7329658967013437E-2</c:v>
                </c:pt>
                <c:pt idx="452">
                  <c:v>6.9964923009261437E-2</c:v>
                </c:pt>
                <c:pt idx="453">
                  <c:v>0.15465930813554365</c:v>
                </c:pt>
                <c:pt idx="454">
                  <c:v>-0.15360720579828857</c:v>
                </c:pt>
                <c:pt idx="455">
                  <c:v>-0.16123495999149193</c:v>
                </c:pt>
                <c:pt idx="456">
                  <c:v>0.25066381788352604</c:v>
                </c:pt>
                <c:pt idx="457">
                  <c:v>-0.14782062824566081</c:v>
                </c:pt>
                <c:pt idx="458">
                  <c:v>-0.11494238121402346</c:v>
                </c:pt>
                <c:pt idx="459">
                  <c:v>0.13466933433224748</c:v>
                </c:pt>
                <c:pt idx="460">
                  <c:v>0.17386021008514013</c:v>
                </c:pt>
                <c:pt idx="461">
                  <c:v>7.0227943694333592E-2</c:v>
                </c:pt>
                <c:pt idx="462">
                  <c:v>0.27670338502528052</c:v>
                </c:pt>
                <c:pt idx="463">
                  <c:v>0.2054233193967254</c:v>
                </c:pt>
                <c:pt idx="464">
                  <c:v>0.38559618269932888</c:v>
                </c:pt>
                <c:pt idx="465">
                  <c:v>0.26907563818093955</c:v>
                </c:pt>
                <c:pt idx="466">
                  <c:v>0.43767527778890497</c:v>
                </c:pt>
                <c:pt idx="467">
                  <c:v>0.45529804582958527</c:v>
                </c:pt>
                <c:pt idx="468">
                  <c:v>0.4813376325683062</c:v>
                </c:pt>
                <c:pt idx="469">
                  <c:v>0.51395286381411298</c:v>
                </c:pt>
                <c:pt idx="470">
                  <c:v>0.46923846548835602</c:v>
                </c:pt>
                <c:pt idx="471">
                  <c:v>0.37849443803119937</c:v>
                </c:pt>
                <c:pt idx="472">
                  <c:v>0.27065380148530543</c:v>
                </c:pt>
                <c:pt idx="473">
                  <c:v>0.25671342102046757</c:v>
                </c:pt>
                <c:pt idx="474">
                  <c:v>0.10862974759352655</c:v>
                </c:pt>
                <c:pt idx="475">
                  <c:v>-0.34009265372897285</c:v>
                </c:pt>
                <c:pt idx="476">
                  <c:v>0.19911071027243651</c:v>
                </c:pt>
                <c:pt idx="477">
                  <c:v>0.18648546262840912</c:v>
                </c:pt>
                <c:pt idx="478">
                  <c:v>-0.32825649753561159</c:v>
                </c:pt>
                <c:pt idx="479">
                  <c:v>0.28906561198423575</c:v>
                </c:pt>
                <c:pt idx="480">
                  <c:v>0.14177103980644409</c:v>
                </c:pt>
                <c:pt idx="481">
                  <c:v>0.1088927682785987</c:v>
                </c:pt>
                <c:pt idx="482">
                  <c:v>0.19911070537319492</c:v>
                </c:pt>
                <c:pt idx="483">
                  <c:v>3.2352200762251412E-2</c:v>
                </c:pt>
                <c:pt idx="484">
                  <c:v>0.21778556105340546</c:v>
                </c:pt>
                <c:pt idx="485">
                  <c:v>-5.1553097812606273E-2</c:v>
                </c:pt>
                <c:pt idx="486">
                  <c:v>8.3642272990543914E-2</c:v>
                </c:pt>
                <c:pt idx="487">
                  <c:v>0.30905560538449833</c:v>
                </c:pt>
                <c:pt idx="488">
                  <c:v>0.32667833423124576</c:v>
                </c:pt>
                <c:pt idx="489">
                  <c:v>0.23146290613544632</c:v>
                </c:pt>
                <c:pt idx="490">
                  <c:v>0.33456913115610853</c:v>
                </c:pt>
                <c:pt idx="491">
                  <c:v>0.28853954121864178</c:v>
                </c:pt>
                <c:pt idx="492">
                  <c:v>0.57208162083152991</c:v>
                </c:pt>
                <c:pt idx="493">
                  <c:v>0.44845941003287693</c:v>
                </c:pt>
                <c:pt idx="494">
                  <c:v>0.48186365434148409</c:v>
                </c:pt>
                <c:pt idx="495">
                  <c:v>0.4239979670015554</c:v>
                </c:pt>
                <c:pt idx="496">
                  <c:v>0.40506012493096394</c:v>
                </c:pt>
                <c:pt idx="497">
                  <c:v>0.30169086942674633</c:v>
                </c:pt>
                <c:pt idx="498">
                  <c:v>0.25066379828655955</c:v>
                </c:pt>
                <c:pt idx="499">
                  <c:v>0.17938375225497089</c:v>
                </c:pt>
                <c:pt idx="500">
                  <c:v>0.10915579876215409</c:v>
                </c:pt>
                <c:pt idx="501">
                  <c:v>-0.19911070047395329</c:v>
                </c:pt>
                <c:pt idx="502">
                  <c:v>-0.22409817017769432</c:v>
                </c:pt>
                <c:pt idx="503">
                  <c:v>-0.15387023628184396</c:v>
                </c:pt>
                <c:pt idx="504">
                  <c:v>-0.14071892767070579</c:v>
                </c:pt>
                <c:pt idx="505">
                  <c:v>0.31379005610366301</c:v>
                </c:pt>
                <c:pt idx="506">
                  <c:v>-0.19884768713774356</c:v>
                </c:pt>
                <c:pt idx="507">
                  <c:v>-0.15465930323630203</c:v>
                </c:pt>
                <c:pt idx="508">
                  <c:v>0.18648544548106349</c:v>
                </c:pt>
                <c:pt idx="509">
                  <c:v>3.2089170278696032E-2</c:v>
                </c:pt>
                <c:pt idx="510">
                  <c:v>6.3915329670803114E-2</c:v>
                </c:pt>
                <c:pt idx="511">
                  <c:v>0.22462425074177153</c:v>
                </c:pt>
                <c:pt idx="512">
                  <c:v>0.3411447756631944</c:v>
                </c:pt>
                <c:pt idx="513">
                  <c:v>0.41058364750382825</c:v>
                </c:pt>
                <c:pt idx="514">
                  <c:v>0.35876746531600889</c:v>
                </c:pt>
                <c:pt idx="515">
                  <c:v>0.45635016776380677</c:v>
                </c:pt>
                <c:pt idx="516">
                  <c:v>0.70017531065669159</c:v>
                </c:pt>
                <c:pt idx="517">
                  <c:v>0.7577780067069978</c:v>
                </c:pt>
                <c:pt idx="518">
                  <c:v>0.53920335910216777</c:v>
                </c:pt>
                <c:pt idx="519">
                  <c:v>0.50737721930702717</c:v>
                </c:pt>
                <c:pt idx="520">
                  <c:v>0.42320887555088926</c:v>
                </c:pt>
                <c:pt idx="521">
                  <c:v>0.30800348345027684</c:v>
                </c:pt>
                <c:pt idx="522">
                  <c:v>0.39243483809300367</c:v>
                </c:pt>
                <c:pt idx="523">
                  <c:v>0.25750249287416727</c:v>
                </c:pt>
                <c:pt idx="524">
                  <c:v>0.32062873109430423</c:v>
                </c:pt>
                <c:pt idx="525">
                  <c:v>-0.4047970552534757</c:v>
                </c:pt>
                <c:pt idx="526">
                  <c:v>-0.36692133191835996</c:v>
                </c:pt>
                <c:pt idx="527">
                  <c:v>-0.12783065934160623</c:v>
                </c:pt>
                <c:pt idx="528">
                  <c:v>-0.14782062334641918</c:v>
                </c:pt>
                <c:pt idx="529">
                  <c:v>-8.2853206036085827E-2</c:v>
                </c:pt>
                <c:pt idx="530">
                  <c:v>0.24382514289288479</c:v>
                </c:pt>
                <c:pt idx="531">
                  <c:v>-0.15991983206992308</c:v>
                </c:pt>
                <c:pt idx="532">
                  <c:v>-7.7592679652085592E-2</c:v>
                </c:pt>
                <c:pt idx="533">
                  <c:v>-6.4441380839430656E-2</c:v>
                </c:pt>
                <c:pt idx="534">
                  <c:v>-0.23803855799139459</c:v>
                </c:pt>
                <c:pt idx="535">
                  <c:v>0.22436119086276649</c:v>
                </c:pt>
                <c:pt idx="536">
                  <c:v>0.24408817337644015</c:v>
                </c:pt>
                <c:pt idx="537">
                  <c:v>0.23777552015897679</c:v>
                </c:pt>
                <c:pt idx="538">
                  <c:v>0.34009265372897285</c:v>
                </c:pt>
                <c:pt idx="539">
                  <c:v>0.16097191236059091</c:v>
                </c:pt>
                <c:pt idx="540">
                  <c:v>0.21173597261418875</c:v>
                </c:pt>
                <c:pt idx="541">
                  <c:v>0.263289045930587</c:v>
                </c:pt>
                <c:pt idx="542">
                  <c:v>0.18674846861575645</c:v>
                </c:pt>
                <c:pt idx="543">
                  <c:v>0.34666831783302515</c:v>
                </c:pt>
                <c:pt idx="544">
                  <c:v>0.32089176157785959</c:v>
                </c:pt>
                <c:pt idx="545">
                  <c:v>0.25118987885063676</c:v>
                </c:pt>
                <c:pt idx="546">
                  <c:v>0.34088174517963898</c:v>
                </c:pt>
                <c:pt idx="547">
                  <c:v>0.3719187935241135</c:v>
                </c:pt>
                <c:pt idx="548">
                  <c:v>0.37902053819224302</c:v>
                </c:pt>
                <c:pt idx="549">
                  <c:v>-0.45635019715925645</c:v>
                </c:pt>
                <c:pt idx="550">
                  <c:v>-7.6803588201419457E-2</c:v>
                </c:pt>
                <c:pt idx="551">
                  <c:v>-0.28880259129916358</c:v>
                </c:pt>
                <c:pt idx="552">
                  <c:v>0.21094688606276421</c:v>
                </c:pt>
                <c:pt idx="553">
                  <c:v>9.65305609166099E-2</c:v>
                </c:pt>
                <c:pt idx="554">
                  <c:v>7.1017025346516521E-2</c:v>
                </c:pt>
                <c:pt idx="555">
                  <c:v>3.892785506782049E-2</c:v>
                </c:pt>
                <c:pt idx="556">
                  <c:v>0.2119989835007777</c:v>
                </c:pt>
                <c:pt idx="557">
                  <c:v>0.10179107260288531</c:v>
                </c:pt>
                <c:pt idx="558">
                  <c:v>7.154307651514405E-2</c:v>
                </c:pt>
                <c:pt idx="559">
                  <c:v>0.16702153509449888</c:v>
                </c:pt>
                <c:pt idx="560">
                  <c:v>0.1467685210091641</c:v>
                </c:pt>
                <c:pt idx="561">
                  <c:v>0.28301601864577741</c:v>
                </c:pt>
                <c:pt idx="562">
                  <c:v>0.39164576623930397</c:v>
                </c:pt>
                <c:pt idx="563">
                  <c:v>0.25750249287416727</c:v>
                </c:pt>
                <c:pt idx="564">
                  <c:v>0.29590429677336022</c:v>
                </c:pt>
                <c:pt idx="565">
                  <c:v>0.23803855064253218</c:v>
                </c:pt>
                <c:pt idx="566">
                  <c:v>0.28248995767866664</c:v>
                </c:pt>
                <c:pt idx="567">
                  <c:v>0.25750249287416727</c:v>
                </c:pt>
                <c:pt idx="568">
                  <c:v>0.24382512329591835</c:v>
                </c:pt>
                <c:pt idx="569">
                  <c:v>0.19963676634030567</c:v>
                </c:pt>
                <c:pt idx="570">
                  <c:v>0.32720439519835653</c:v>
                </c:pt>
                <c:pt idx="571">
                  <c:v>0.26355207641414236</c:v>
                </c:pt>
                <c:pt idx="572">
                  <c:v>0.17280810774788505</c:v>
                </c:pt>
                <c:pt idx="573">
                  <c:v>0.14177103000796087</c:v>
                </c:pt>
                <c:pt idx="574">
                  <c:v>-0.26907562103359395</c:v>
                </c:pt>
                <c:pt idx="575">
                  <c:v>-0.1678106118474402</c:v>
                </c:pt>
                <c:pt idx="576">
                  <c:v>0.2119989835007777</c:v>
                </c:pt>
                <c:pt idx="577">
                  <c:v>-0.18622242724561214</c:v>
                </c:pt>
                <c:pt idx="578">
                  <c:v>0.16728455577957105</c:v>
                </c:pt>
                <c:pt idx="579">
                  <c:v>-0.22462423114480509</c:v>
                </c:pt>
                <c:pt idx="580">
                  <c:v>0.22436121535897452</c:v>
                </c:pt>
                <c:pt idx="581">
                  <c:v>0.18543335539191244</c:v>
                </c:pt>
                <c:pt idx="582">
                  <c:v>0.19963674674333923</c:v>
                </c:pt>
                <c:pt idx="583">
                  <c:v>0.29537821620928301</c:v>
                </c:pt>
                <c:pt idx="584">
                  <c:v>8.9954916409524049E-2</c:v>
                </c:pt>
                <c:pt idx="585">
                  <c:v>0.32141780294800393</c:v>
                </c:pt>
                <c:pt idx="586">
                  <c:v>0.37270792416871251</c:v>
                </c:pt>
                <c:pt idx="587">
                  <c:v>0.44319887874963509</c:v>
                </c:pt>
                <c:pt idx="588">
                  <c:v>0.32089174198089315</c:v>
                </c:pt>
                <c:pt idx="589">
                  <c:v>0.37218182400766892</c:v>
                </c:pt>
                <c:pt idx="590">
                  <c:v>0.21883767808838536</c:v>
                </c:pt>
                <c:pt idx="591">
                  <c:v>0.44951149277316554</c:v>
                </c:pt>
                <c:pt idx="592">
                  <c:v>0.4047970552534757</c:v>
                </c:pt>
                <c:pt idx="593">
                  <c:v>0.41032061702027289</c:v>
                </c:pt>
                <c:pt idx="594">
                  <c:v>0.30247996087741252</c:v>
                </c:pt>
                <c:pt idx="595">
                  <c:v>0.26986471003463924</c:v>
                </c:pt>
                <c:pt idx="596">
                  <c:v>0.35377004290418823</c:v>
                </c:pt>
                <c:pt idx="597">
                  <c:v>0.3272043756013901</c:v>
                </c:pt>
                <c:pt idx="598">
                  <c:v>0.21831161712127461</c:v>
                </c:pt>
                <c:pt idx="599">
                  <c:v>-0.36560618929906624</c:v>
                </c:pt>
                <c:pt idx="600">
                  <c:v>0.32720438539987329</c:v>
                </c:pt>
                <c:pt idx="601">
                  <c:v>8.9165824958857914E-2</c:v>
                </c:pt>
                <c:pt idx="602">
                  <c:v>9.7056602286754223E-2</c:v>
                </c:pt>
                <c:pt idx="603">
                  <c:v>0.15939377845167474</c:v>
                </c:pt>
                <c:pt idx="604">
                  <c:v>0.21226201398433306</c:v>
                </c:pt>
                <c:pt idx="605">
                  <c:v>0.10310620542369577</c:v>
                </c:pt>
                <c:pt idx="606">
                  <c:v>0.18622244684257858</c:v>
                </c:pt>
                <c:pt idx="607">
                  <c:v>0.2185746084108971</c:v>
                </c:pt>
                <c:pt idx="608">
                  <c:v>0.19306108263928692</c:v>
                </c:pt>
                <c:pt idx="609">
                  <c:v>0.2048972976235475</c:v>
                </c:pt>
                <c:pt idx="610">
                  <c:v>0.32773045616546731</c:v>
                </c:pt>
                <c:pt idx="611">
                  <c:v>0.34666829823605871</c:v>
                </c:pt>
                <c:pt idx="612">
                  <c:v>0.4105835691159625</c:v>
                </c:pt>
                <c:pt idx="613">
                  <c:v>0.40453402476992029</c:v>
                </c:pt>
                <c:pt idx="614">
                  <c:v>0.24461423434355092</c:v>
                </c:pt>
                <c:pt idx="615">
                  <c:v>0.32036572020771531</c:v>
                </c:pt>
                <c:pt idx="616">
                  <c:v>0.37980959044897628</c:v>
                </c:pt>
                <c:pt idx="617">
                  <c:v>0.29537825540321588</c:v>
                </c:pt>
                <c:pt idx="618">
                  <c:v>0.30774045296672148</c:v>
                </c:pt>
                <c:pt idx="619">
                  <c:v>0.19884767488963953</c:v>
                </c:pt>
                <c:pt idx="620">
                  <c:v>0.38559618269932888</c:v>
                </c:pt>
                <c:pt idx="621">
                  <c:v>0.3082665139338322</c:v>
                </c:pt>
                <c:pt idx="622">
                  <c:v>0.32746740608494546</c:v>
                </c:pt>
                <c:pt idx="623">
                  <c:v>0.14729458197627487</c:v>
                </c:pt>
                <c:pt idx="624">
                  <c:v>5.1553112510331102E-2</c:v>
                </c:pt>
                <c:pt idx="625">
                  <c:v>7.7066638281941269E-2</c:v>
                </c:pt>
                <c:pt idx="626">
                  <c:v>0.12230709757480902</c:v>
                </c:pt>
                <c:pt idx="627">
                  <c:v>0.17307111863447397</c:v>
                </c:pt>
                <c:pt idx="628">
                  <c:v>2.6303048355537985E-4</c:v>
                </c:pt>
                <c:pt idx="629">
                  <c:v>9.6793581601682069E-2</c:v>
                </c:pt>
                <c:pt idx="630">
                  <c:v>5.7602696050306199E-2</c:v>
                </c:pt>
                <c:pt idx="631">
                  <c:v>0.14124497883933332</c:v>
                </c:pt>
                <c:pt idx="632">
                  <c:v>-0.18622243704409536</c:v>
                </c:pt>
                <c:pt idx="633">
                  <c:v>-9.6793579152061257E-2</c:v>
                </c:pt>
                <c:pt idx="634">
                  <c:v>0.12257013295760601</c:v>
                </c:pt>
                <c:pt idx="635">
                  <c:v>6.4178340557392063E-2</c:v>
                </c:pt>
                <c:pt idx="636">
                  <c:v>0.29590427717639378</c:v>
                </c:pt>
                <c:pt idx="637">
                  <c:v>0.38559618269932888</c:v>
                </c:pt>
                <c:pt idx="638">
                  <c:v>0.23830158112608757</c:v>
                </c:pt>
                <c:pt idx="639">
                  <c:v>0.22409818977466076</c:v>
                </c:pt>
                <c:pt idx="640">
                  <c:v>0.16702153509449888</c:v>
                </c:pt>
                <c:pt idx="641">
                  <c:v>0.3082665139338322</c:v>
                </c:pt>
                <c:pt idx="642">
                  <c:v>0.4239979670015554</c:v>
                </c:pt>
                <c:pt idx="643">
                  <c:v>0.47502497935084281</c:v>
                </c:pt>
                <c:pt idx="644">
                  <c:v>0.37902053819224302</c:v>
                </c:pt>
                <c:pt idx="645">
                  <c:v>0.37902053819224302</c:v>
                </c:pt>
                <c:pt idx="646">
                  <c:v>0.53920331990823489</c:v>
                </c:pt>
                <c:pt idx="647">
                  <c:v>0.21857464760482997</c:v>
                </c:pt>
                <c:pt idx="648">
                  <c:v>0.16728454598108783</c:v>
                </c:pt>
                <c:pt idx="649">
                  <c:v>0.22462423114480509</c:v>
                </c:pt>
                <c:pt idx="650">
                  <c:v>0.2054233193967254</c:v>
                </c:pt>
                <c:pt idx="651">
                  <c:v>0.29564124669283837</c:v>
                </c:pt>
                <c:pt idx="652">
                  <c:v>0.1152053921006124</c:v>
                </c:pt>
                <c:pt idx="653">
                  <c:v>0.20542333899369183</c:v>
                </c:pt>
                <c:pt idx="654">
                  <c:v>0.22462424094328831</c:v>
                </c:pt>
                <c:pt idx="655">
                  <c:v>9.6267520634571307E-2</c:v>
                </c:pt>
                <c:pt idx="656">
                  <c:v>0.11546842258416778</c:v>
                </c:pt>
                <c:pt idx="657">
                  <c:v>0.128356720308717</c:v>
                </c:pt>
                <c:pt idx="658">
                  <c:v>0.3153681998110624</c:v>
                </c:pt>
                <c:pt idx="659">
                  <c:v>4.4188396149545547E-2</c:v>
                </c:pt>
                <c:pt idx="660">
                  <c:v>0.27644035454172511</c:v>
                </c:pt>
                <c:pt idx="661">
                  <c:v>0.28880257170219714</c:v>
                </c:pt>
                <c:pt idx="662">
                  <c:v>0.32115479206141501</c:v>
                </c:pt>
                <c:pt idx="663">
                  <c:v>0.2956412662898048</c:v>
                </c:pt>
                <c:pt idx="664">
                  <c:v>0.37139275215396922</c:v>
                </c:pt>
                <c:pt idx="665">
                  <c:v>0.25802855384127799</c:v>
                </c:pt>
                <c:pt idx="666">
                  <c:v>0.28222692719511128</c:v>
                </c:pt>
                <c:pt idx="667">
                  <c:v>0.263289045930587</c:v>
                </c:pt>
                <c:pt idx="668">
                  <c:v>0.34640528734946979</c:v>
                </c:pt>
                <c:pt idx="669">
                  <c:v>0.32115479206141501</c:v>
                </c:pt>
                <c:pt idx="670">
                  <c:v>0.25066381788352604</c:v>
                </c:pt>
                <c:pt idx="671">
                  <c:v>0.31484215844091806</c:v>
                </c:pt>
                <c:pt idx="672">
                  <c:v>0.1157314726646896</c:v>
                </c:pt>
                <c:pt idx="673">
                  <c:v>0.27617730446120331</c:v>
                </c:pt>
                <c:pt idx="674">
                  <c:v>0.10231713356999607</c:v>
                </c:pt>
                <c:pt idx="675">
                  <c:v>0.14098195815426118</c:v>
                </c:pt>
                <c:pt idx="676">
                  <c:v>0.14071893746918901</c:v>
                </c:pt>
                <c:pt idx="677">
                  <c:v>0.26381511669618096</c:v>
                </c:pt>
                <c:pt idx="678">
                  <c:v>-0.21804858663771923</c:v>
                </c:pt>
                <c:pt idx="679">
                  <c:v>-0.10310620542369577</c:v>
                </c:pt>
                <c:pt idx="680">
                  <c:v>-0.17990981322208166</c:v>
                </c:pt>
                <c:pt idx="681">
                  <c:v>-0.12783065934160623</c:v>
                </c:pt>
                <c:pt idx="682">
                  <c:v>-0.19937373585675028</c:v>
                </c:pt>
                <c:pt idx="683">
                  <c:v>-0.14703155149271949</c:v>
                </c:pt>
                <c:pt idx="684">
                  <c:v>0.19174596941544292</c:v>
                </c:pt>
                <c:pt idx="685">
                  <c:v>0.3219438639151147</c:v>
                </c:pt>
                <c:pt idx="686">
                  <c:v>0.23093684516833557</c:v>
                </c:pt>
                <c:pt idx="687">
                  <c:v>0.26407813738125313</c:v>
                </c:pt>
                <c:pt idx="688">
                  <c:v>0.23724945919186605</c:v>
                </c:pt>
                <c:pt idx="689">
                  <c:v>0.28196391630852236</c:v>
                </c:pt>
                <c:pt idx="690">
                  <c:v>0.40506004654309818</c:v>
                </c:pt>
                <c:pt idx="691">
                  <c:v>0.28906564137968538</c:v>
                </c:pt>
                <c:pt idx="692">
                  <c:v>0.34693132871961413</c:v>
                </c:pt>
                <c:pt idx="693">
                  <c:v>0.64809613717924974</c:v>
                </c:pt>
                <c:pt idx="694">
                  <c:v>0.58523290984570164</c:v>
                </c:pt>
                <c:pt idx="695">
                  <c:v>0.5586673405277357</c:v>
                </c:pt>
                <c:pt idx="696">
                  <c:v>0.43583410359795022</c:v>
                </c:pt>
                <c:pt idx="697">
                  <c:v>0.27039077100175002</c:v>
                </c:pt>
                <c:pt idx="698">
                  <c:v>0.1733341687149958</c:v>
                </c:pt>
                <c:pt idx="699">
                  <c:v>0.23067385387871306</c:v>
                </c:pt>
                <c:pt idx="700">
                  <c:v>0.24408813418250727</c:v>
                </c:pt>
                <c:pt idx="701">
                  <c:v>0.23830158112608757</c:v>
                </c:pt>
                <c:pt idx="702">
                  <c:v>0.34035568421252826</c:v>
                </c:pt>
                <c:pt idx="703">
                  <c:v>0.29485217483913867</c:v>
                </c:pt>
                <c:pt idx="704">
                  <c:v>0.29537823580624945</c:v>
                </c:pt>
                <c:pt idx="705">
                  <c:v>0.25066379828655955</c:v>
                </c:pt>
                <c:pt idx="706">
                  <c:v>0.13440630384869209</c:v>
                </c:pt>
                <c:pt idx="707">
                  <c:v>0.25118985925367032</c:v>
                </c:pt>
                <c:pt idx="708">
                  <c:v>0.37244487408819071</c:v>
                </c:pt>
                <c:pt idx="709">
                  <c:v>0.30195389991030175</c:v>
                </c:pt>
                <c:pt idx="710">
                  <c:v>0.44319887874963509</c:v>
                </c:pt>
                <c:pt idx="711">
                  <c:v>0.33404307018899776</c:v>
                </c:pt>
                <c:pt idx="712">
                  <c:v>0.46818634355413447</c:v>
                </c:pt>
                <c:pt idx="713">
                  <c:v>0.3529809514535221</c:v>
                </c:pt>
                <c:pt idx="714">
                  <c:v>0.41084667798738367</c:v>
                </c:pt>
                <c:pt idx="715">
                  <c:v>0.47528804902833111</c:v>
                </c:pt>
                <c:pt idx="716">
                  <c:v>0.33351700922188698</c:v>
                </c:pt>
                <c:pt idx="717">
                  <c:v>0.39795834106890154</c:v>
                </c:pt>
                <c:pt idx="718">
                  <c:v>0.6557239036205571</c:v>
                </c:pt>
                <c:pt idx="719">
                  <c:v>0.48817630755894742</c:v>
                </c:pt>
                <c:pt idx="720">
                  <c:v>0.50764021059664965</c:v>
                </c:pt>
                <c:pt idx="721">
                  <c:v>0.57786821308188252</c:v>
                </c:pt>
                <c:pt idx="722">
                  <c:v>0.44293588746001256</c:v>
                </c:pt>
                <c:pt idx="723">
                  <c:v>0.32115477246444857</c:v>
                </c:pt>
                <c:pt idx="724">
                  <c:v>0.20621241084739153</c:v>
                </c:pt>
                <c:pt idx="725">
                  <c:v>0.34009265372897285</c:v>
                </c:pt>
                <c:pt idx="726">
                  <c:v>0.14755761245983026</c:v>
                </c:pt>
                <c:pt idx="727">
                  <c:v>0.19884767488963953</c:v>
                </c:pt>
                <c:pt idx="728">
                  <c:v>0.20568636947724722</c:v>
                </c:pt>
                <c:pt idx="729">
                  <c:v>9.6530551118126681E-2</c:v>
                </c:pt>
                <c:pt idx="730">
                  <c:v>7.706661868497483E-2</c:v>
                </c:pt>
                <c:pt idx="731">
                  <c:v>5.1553092913364663E-2</c:v>
                </c:pt>
                <c:pt idx="732">
                  <c:v>0.13440630384869209</c:v>
                </c:pt>
                <c:pt idx="733">
                  <c:v>0.37244485449122428</c:v>
                </c:pt>
                <c:pt idx="734">
                  <c:v>0.27696643510580232</c:v>
                </c:pt>
                <c:pt idx="735">
                  <c:v>0.49343679964825637</c:v>
                </c:pt>
                <c:pt idx="736">
                  <c:v>0.32168087262549216</c:v>
                </c:pt>
                <c:pt idx="737">
                  <c:v>0.49501498254958864</c:v>
                </c:pt>
                <c:pt idx="738">
                  <c:v>0.53920339829610064</c:v>
                </c:pt>
                <c:pt idx="739">
                  <c:v>0.53946635039179025</c:v>
                </c:pt>
                <c:pt idx="740">
                  <c:v>0.63625996138892205</c:v>
                </c:pt>
                <c:pt idx="741">
                  <c:v>0.60338173885349267</c:v>
                </c:pt>
                <c:pt idx="742">
                  <c:v>0.52684116153866223</c:v>
                </c:pt>
                <c:pt idx="743">
                  <c:v>0.58418078791148009</c:v>
                </c:pt>
                <c:pt idx="744">
                  <c:v>0.59680605515247398</c:v>
                </c:pt>
                <c:pt idx="745">
                  <c:v>0.3214178421419368</c:v>
                </c:pt>
                <c:pt idx="746">
                  <c:v>0.4105835691159625</c:v>
                </c:pt>
                <c:pt idx="747">
                  <c:v>0.49475199125996616</c:v>
                </c:pt>
                <c:pt idx="748">
                  <c:v>0.28301601864577741</c:v>
                </c:pt>
                <c:pt idx="749">
                  <c:v>0.14098194835577796</c:v>
                </c:pt>
                <c:pt idx="750">
                  <c:v>0.17964678273852627</c:v>
                </c:pt>
                <c:pt idx="751">
                  <c:v>0.21173597261418875</c:v>
                </c:pt>
                <c:pt idx="752">
                  <c:v>0.29616730765994914</c:v>
                </c:pt>
                <c:pt idx="753">
                  <c:v>0.16044585139348014</c:v>
                </c:pt>
                <c:pt idx="754">
                  <c:v>0.32694136471480117</c:v>
                </c:pt>
                <c:pt idx="755">
                  <c:v>0.34693134831658057</c:v>
                </c:pt>
                <c:pt idx="756">
                  <c:v>0.1862224076486457</c:v>
                </c:pt>
                <c:pt idx="757">
                  <c:v>0.31510518892447348</c:v>
                </c:pt>
                <c:pt idx="758">
                  <c:v>0.24408817337644015</c:v>
                </c:pt>
                <c:pt idx="759">
                  <c:v>0.47476198806122033</c:v>
                </c:pt>
                <c:pt idx="760">
                  <c:v>0.59049344112894353</c:v>
                </c:pt>
                <c:pt idx="761">
                  <c:v>0.49448892158247792</c:v>
                </c:pt>
                <c:pt idx="762">
                  <c:v>0.59128249338567673</c:v>
                </c:pt>
                <c:pt idx="763">
                  <c:v>0.6352078394547005</c:v>
                </c:pt>
                <c:pt idx="764">
                  <c:v>0.55209161763278414</c:v>
                </c:pt>
                <c:pt idx="765">
                  <c:v>0.55893033181735818</c:v>
                </c:pt>
                <c:pt idx="766">
                  <c:v>0.53315377556219268</c:v>
                </c:pt>
                <c:pt idx="767">
                  <c:v>0.45503505453996279</c:v>
                </c:pt>
                <c:pt idx="768">
                  <c:v>0.51421585510373546</c:v>
                </c:pt>
                <c:pt idx="769">
                  <c:v>0.59785817708669553</c:v>
                </c:pt>
                <c:pt idx="770">
                  <c:v>0.38454406076510733</c:v>
                </c:pt>
                <c:pt idx="771">
                  <c:v>0.50132759657311909</c:v>
                </c:pt>
                <c:pt idx="772">
                  <c:v>0.53262775378901484</c:v>
                </c:pt>
                <c:pt idx="773">
                  <c:v>0.44372493971674581</c:v>
                </c:pt>
                <c:pt idx="774">
                  <c:v>0.39769531058534618</c:v>
                </c:pt>
                <c:pt idx="775">
                  <c:v>0.4047970552534757</c:v>
                </c:pt>
                <c:pt idx="776">
                  <c:v>0.35955659596060796</c:v>
                </c:pt>
                <c:pt idx="777">
                  <c:v>0.38507012173221811</c:v>
                </c:pt>
                <c:pt idx="778">
                  <c:v>0.3219438639151147</c:v>
                </c:pt>
                <c:pt idx="779">
                  <c:v>0.39769534977927906</c:v>
                </c:pt>
                <c:pt idx="780">
                  <c:v>0.34745738968672485</c:v>
                </c:pt>
                <c:pt idx="781">
                  <c:v>0.33430610067255312</c:v>
                </c:pt>
                <c:pt idx="782">
                  <c:v>0.19937373585675028</c:v>
                </c:pt>
                <c:pt idx="783">
                  <c:v>0.40400800299674244</c:v>
                </c:pt>
                <c:pt idx="784">
                  <c:v>0.31405306699025193</c:v>
                </c:pt>
                <c:pt idx="785">
                  <c:v>0.46292581227089263</c:v>
                </c:pt>
                <c:pt idx="786">
                  <c:v>0.53341680604574804</c:v>
                </c:pt>
                <c:pt idx="787">
                  <c:v>0.56445385439022255</c:v>
                </c:pt>
                <c:pt idx="788">
                  <c:v>0.48843933804250284</c:v>
                </c:pt>
                <c:pt idx="789">
                  <c:v>0.55919336230091365</c:v>
                </c:pt>
                <c:pt idx="790">
                  <c:v>0.5008014964120755</c:v>
                </c:pt>
                <c:pt idx="791">
                  <c:v>0.59680609434640686</c:v>
                </c:pt>
                <c:pt idx="792">
                  <c:v>0.53367979733537052</c:v>
                </c:pt>
                <c:pt idx="793">
                  <c:v>0.49422593029285539</c:v>
                </c:pt>
                <c:pt idx="794">
                  <c:v>0.59759510740920718</c:v>
                </c:pt>
                <c:pt idx="795">
                  <c:v>0.62915825591472541</c:v>
                </c:pt>
                <c:pt idx="796">
                  <c:v>0.48160070224579443</c:v>
                </c:pt>
                <c:pt idx="797">
                  <c:v>0.6488852678238487</c:v>
                </c:pt>
                <c:pt idx="798">
                  <c:v>0.32694136471480117</c:v>
                </c:pt>
                <c:pt idx="799">
                  <c:v>0.28932867186324079</c:v>
                </c:pt>
                <c:pt idx="800">
                  <c:v>0.39795834106890154</c:v>
                </c:pt>
                <c:pt idx="801">
                  <c:v>0.35350701242063282</c:v>
                </c:pt>
                <c:pt idx="802">
                  <c:v>0.39190881631982577</c:v>
                </c:pt>
                <c:pt idx="803">
                  <c:v>0.2185746084108971</c:v>
                </c:pt>
                <c:pt idx="804">
                  <c:v>0.44346194842712333</c:v>
                </c:pt>
                <c:pt idx="805">
                  <c:v>0.36639519256338343</c:v>
                </c:pt>
                <c:pt idx="806">
                  <c:v>0.3140531061841848</c:v>
                </c:pt>
                <c:pt idx="807">
                  <c:v>0.23830158112608757</c:v>
                </c:pt>
                <c:pt idx="808">
                  <c:v>0.37191883271804638</c:v>
                </c:pt>
                <c:pt idx="809">
                  <c:v>0.54577904280318656</c:v>
                </c:pt>
                <c:pt idx="810">
                  <c:v>0.56524298503482162</c:v>
                </c:pt>
                <c:pt idx="811">
                  <c:v>0.43004758973546336</c:v>
                </c:pt>
                <c:pt idx="812">
                  <c:v>0.51316377236344679</c:v>
                </c:pt>
                <c:pt idx="813">
                  <c:v>0.58470684887859092</c:v>
                </c:pt>
                <c:pt idx="814">
                  <c:v>0.50080161399387413</c:v>
                </c:pt>
                <c:pt idx="815">
                  <c:v>0.53946635039179025</c:v>
                </c:pt>
                <c:pt idx="816">
                  <c:v>0.67492477617470392</c:v>
                </c:pt>
                <c:pt idx="817">
                  <c:v>0.48738721610828128</c:v>
                </c:pt>
                <c:pt idx="818">
                  <c:v>0.46213676001415938</c:v>
                </c:pt>
                <c:pt idx="819">
                  <c:v>0.44319883955570216</c:v>
                </c:pt>
                <c:pt idx="820">
                  <c:v>0.5331537363682598</c:v>
                </c:pt>
                <c:pt idx="821">
                  <c:v>0.41768535297802489</c:v>
                </c:pt>
                <c:pt idx="822">
                  <c:v>0.35955659596060796</c:v>
                </c:pt>
                <c:pt idx="823">
                  <c:v>0.37218182400766892</c:v>
                </c:pt>
                <c:pt idx="824">
                  <c:v>0.21226201398433306</c:v>
                </c:pt>
                <c:pt idx="825">
                  <c:v>0.35324398193707746</c:v>
                </c:pt>
                <c:pt idx="826">
                  <c:v>0.21147290293670049</c:v>
                </c:pt>
                <c:pt idx="827">
                  <c:v>0.28959168274982972</c:v>
                </c:pt>
                <c:pt idx="828">
                  <c:v>0.39138269656181568</c:v>
                </c:pt>
                <c:pt idx="829">
                  <c:v>0.28906562178271894</c:v>
                </c:pt>
                <c:pt idx="830">
                  <c:v>0.34666831783302515</c:v>
                </c:pt>
                <c:pt idx="831">
                  <c:v>0.20621241084739153</c:v>
                </c:pt>
                <c:pt idx="832">
                  <c:v>0.1725450968612961</c:v>
                </c:pt>
                <c:pt idx="833">
                  <c:v>0.21199896390381126</c:v>
                </c:pt>
                <c:pt idx="834">
                  <c:v>0.36692129272442703</c:v>
                </c:pt>
                <c:pt idx="835">
                  <c:v>0.4234719452283775</c:v>
                </c:pt>
                <c:pt idx="836">
                  <c:v>0.49396286061536715</c:v>
                </c:pt>
                <c:pt idx="837">
                  <c:v>0.37902049899831014</c:v>
                </c:pt>
                <c:pt idx="838">
                  <c:v>0.39874751090743349</c:v>
                </c:pt>
                <c:pt idx="839">
                  <c:v>0.34009261453503997</c:v>
                </c:pt>
                <c:pt idx="840">
                  <c:v>0.28222692719511128</c:v>
                </c:pt>
                <c:pt idx="841">
                  <c:v>0.38533311302184059</c:v>
                </c:pt>
                <c:pt idx="842">
                  <c:v>0.4047970552534757</c:v>
                </c:pt>
                <c:pt idx="843">
                  <c:v>0.41058364750382825</c:v>
                </c:pt>
                <c:pt idx="844">
                  <c:v>0.39874747171350056</c:v>
                </c:pt>
                <c:pt idx="845">
                  <c:v>0.5449899121585875</c:v>
                </c:pt>
                <c:pt idx="846">
                  <c:v>0.41110963008307327</c:v>
                </c:pt>
                <c:pt idx="847">
                  <c:v>0.47528808822226398</c:v>
                </c:pt>
                <c:pt idx="848">
                  <c:v>0.33982962324541749</c:v>
                </c:pt>
                <c:pt idx="849">
                  <c:v>0.34640528734946979</c:v>
                </c:pt>
                <c:pt idx="850">
                  <c:v>0.14203405069303304</c:v>
                </c:pt>
                <c:pt idx="851">
                  <c:v>0.30774045296672148</c:v>
                </c:pt>
                <c:pt idx="852">
                  <c:v>0.4944889607764108</c:v>
                </c:pt>
                <c:pt idx="853">
                  <c:v>0.43662323424254923</c:v>
                </c:pt>
                <c:pt idx="854">
                  <c:v>0.49422585190498963</c:v>
                </c:pt>
                <c:pt idx="855">
                  <c:v>0.27039079059871646</c:v>
                </c:pt>
                <c:pt idx="856">
                  <c:v>0.3145791279573627</c:v>
                </c:pt>
                <c:pt idx="857">
                  <c:v>0.24408815377947371</c:v>
                </c:pt>
                <c:pt idx="858">
                  <c:v>0.32694136471480117</c:v>
                </c:pt>
                <c:pt idx="859">
                  <c:v>0.41032057782634002</c:v>
                </c:pt>
                <c:pt idx="860">
                  <c:v>0.44951145357923267</c:v>
                </c:pt>
                <c:pt idx="861">
                  <c:v>0.42452406716259899</c:v>
                </c:pt>
                <c:pt idx="862">
                  <c:v>0.570766468413753</c:v>
                </c:pt>
                <c:pt idx="863">
                  <c:v>0.44319883955570216</c:v>
                </c:pt>
                <c:pt idx="864">
                  <c:v>0.46292581227089263</c:v>
                </c:pt>
                <c:pt idx="865">
                  <c:v>0.39111974446612607</c:v>
                </c:pt>
                <c:pt idx="866">
                  <c:v>0.39269780978565971</c:v>
                </c:pt>
                <c:pt idx="867">
                  <c:v>0.45529804582958527</c:v>
                </c:pt>
                <c:pt idx="868">
                  <c:v>0.50080157479994125</c:v>
                </c:pt>
                <c:pt idx="869">
                  <c:v>0.42978452005797507</c:v>
                </c:pt>
                <c:pt idx="870">
                  <c:v>0.48186365434148409</c:v>
                </c:pt>
                <c:pt idx="871">
                  <c:v>0.44293588746001256</c:v>
                </c:pt>
                <c:pt idx="872">
                  <c:v>0.42399792780762252</c:v>
                </c:pt>
                <c:pt idx="873">
                  <c:v>0.26960169914805032</c:v>
                </c:pt>
                <c:pt idx="874">
                  <c:v>0.23803858983646506</c:v>
                </c:pt>
                <c:pt idx="875">
                  <c:v>0.44293584826607968</c:v>
                </c:pt>
                <c:pt idx="876">
                  <c:v>0.40532307702665354</c:v>
                </c:pt>
                <c:pt idx="877">
                  <c:v>0.51342688123486802</c:v>
                </c:pt>
                <c:pt idx="878">
                  <c:v>0.25671340142350113</c:v>
                </c:pt>
                <c:pt idx="879">
                  <c:v>0.28327904912933283</c:v>
                </c:pt>
                <c:pt idx="880">
                  <c:v>0.26381510689769772</c:v>
                </c:pt>
                <c:pt idx="881">
                  <c:v>0.16675852420790993</c:v>
                </c:pt>
                <c:pt idx="882">
                  <c:v>0.27591429357461439</c:v>
                </c:pt>
                <c:pt idx="883">
                  <c:v>0.38559618269932888</c:v>
                </c:pt>
                <c:pt idx="884">
                  <c:v>0.39874743251956768</c:v>
                </c:pt>
                <c:pt idx="885">
                  <c:v>0.38454402157117445</c:v>
                </c:pt>
                <c:pt idx="886">
                  <c:v>0.37323394594189041</c:v>
                </c:pt>
                <c:pt idx="887">
                  <c:v>0.41058360830989538</c:v>
                </c:pt>
                <c:pt idx="888">
                  <c:v>0.4621367208202265</c:v>
                </c:pt>
                <c:pt idx="889">
                  <c:v>0.36692129272442703</c:v>
                </c:pt>
                <c:pt idx="890">
                  <c:v>0.52605207008799604</c:v>
                </c:pt>
                <c:pt idx="891">
                  <c:v>0.41110970847093903</c:v>
                </c:pt>
                <c:pt idx="892">
                  <c:v>0.41689622233342588</c:v>
                </c:pt>
                <c:pt idx="893">
                  <c:v>0.55235468731027237</c:v>
                </c:pt>
                <c:pt idx="894">
                  <c:v>0.55235468731027237</c:v>
                </c:pt>
                <c:pt idx="895">
                  <c:v>0.61679601915728688</c:v>
                </c:pt>
                <c:pt idx="896">
                  <c:v>0.50737718011309429</c:v>
                </c:pt>
                <c:pt idx="897">
                  <c:v>0.51316377236344679</c:v>
                </c:pt>
                <c:pt idx="898">
                  <c:v>0.4881763467528803</c:v>
                </c:pt>
                <c:pt idx="899">
                  <c:v>0.57102949889730847</c:v>
                </c:pt>
                <c:pt idx="900">
                  <c:v>0.38507012173221811</c:v>
                </c:pt>
                <c:pt idx="901">
                  <c:v>0.34088178437357186</c:v>
                </c:pt>
                <c:pt idx="902">
                  <c:v>0.33351697002795411</c:v>
                </c:pt>
                <c:pt idx="903">
                  <c:v>0.36008265692771868</c:v>
                </c:pt>
                <c:pt idx="904">
                  <c:v>0.43004755054153049</c:v>
                </c:pt>
                <c:pt idx="905">
                  <c:v>0.23146290613544632</c:v>
                </c:pt>
                <c:pt idx="906">
                  <c:v>0.192798071752698</c:v>
                </c:pt>
                <c:pt idx="907">
                  <c:v>0.33982962324541749</c:v>
                </c:pt>
                <c:pt idx="908">
                  <c:v>0.36008265692771868</c:v>
                </c:pt>
                <c:pt idx="909">
                  <c:v>0.42373493651799998</c:v>
                </c:pt>
                <c:pt idx="910">
                  <c:v>0.37954659915935379</c:v>
                </c:pt>
                <c:pt idx="911">
                  <c:v>0.35271792096996668</c:v>
                </c:pt>
                <c:pt idx="912">
                  <c:v>0.50027551383283053</c:v>
                </c:pt>
                <c:pt idx="913">
                  <c:v>0.39243481849603723</c:v>
                </c:pt>
                <c:pt idx="914">
                  <c:v>0.39243481849603723</c:v>
                </c:pt>
                <c:pt idx="915">
                  <c:v>0.48081157160119542</c:v>
                </c:pt>
                <c:pt idx="916">
                  <c:v>0.38585917398895136</c:v>
                </c:pt>
                <c:pt idx="917">
                  <c:v>0.4813376325683062</c:v>
                </c:pt>
                <c:pt idx="918">
                  <c:v>0.57734211292083892</c:v>
                </c:pt>
                <c:pt idx="919">
                  <c:v>0.3792835294818655</c:v>
                </c:pt>
                <c:pt idx="920">
                  <c:v>0.44346187003925758</c:v>
                </c:pt>
                <c:pt idx="921">
                  <c:v>0.41058364750382825</c:v>
                </c:pt>
                <c:pt idx="922">
                  <c:v>0.30142781934622453</c:v>
                </c:pt>
                <c:pt idx="923">
                  <c:v>0.10915580856063731</c:v>
                </c:pt>
                <c:pt idx="924">
                  <c:v>0.26302601544703158</c:v>
                </c:pt>
                <c:pt idx="925">
                  <c:v>0.34035568421252826</c:v>
                </c:pt>
                <c:pt idx="926">
                  <c:v>0.27012774051819466</c:v>
                </c:pt>
                <c:pt idx="927">
                  <c:v>0.35955659596060796</c:v>
                </c:pt>
                <c:pt idx="928">
                  <c:v>0.39901050219705597</c:v>
                </c:pt>
                <c:pt idx="929">
                  <c:v>5.6550593713051121E-2</c:v>
                </c:pt>
                <c:pt idx="930">
                  <c:v>0.10968186952774807</c:v>
                </c:pt>
                <c:pt idx="931">
                  <c:v>0.39795838026283442</c:v>
                </c:pt>
                <c:pt idx="932">
                  <c:v>0.4429358090721468</c:v>
                </c:pt>
                <c:pt idx="933">
                  <c:v>0.43636024295292669</c:v>
                </c:pt>
                <c:pt idx="934">
                  <c:v>0.32168083343155929</c:v>
                </c:pt>
                <c:pt idx="935">
                  <c:v>0.40400800299674244</c:v>
                </c:pt>
                <c:pt idx="936">
                  <c:v>0.33404303099506488</c:v>
                </c:pt>
                <c:pt idx="937">
                  <c:v>0.4558241851845618</c:v>
                </c:pt>
                <c:pt idx="938">
                  <c:v>0.45608709808631853</c:v>
                </c:pt>
                <c:pt idx="939">
                  <c:v>0.48765028578576958</c:v>
                </c:pt>
                <c:pt idx="940">
                  <c:v>0.61100950529480014</c:v>
                </c:pt>
                <c:pt idx="941">
                  <c:v>0.52605203089406316</c:v>
                </c:pt>
                <c:pt idx="942">
                  <c:v>0.57129252938086383</c:v>
                </c:pt>
                <c:pt idx="943">
                  <c:v>0.45556111550707351</c:v>
                </c:pt>
                <c:pt idx="944">
                  <c:v>0.48870240771999107</c:v>
                </c:pt>
                <c:pt idx="945">
                  <c:v>0.26960165995411745</c:v>
                </c:pt>
                <c:pt idx="946">
                  <c:v>0.43583410359795022</c:v>
                </c:pt>
                <c:pt idx="947">
                  <c:v>0.38559614350539601</c:v>
                </c:pt>
                <c:pt idx="948">
                  <c:v>0.28222692719511128</c:v>
                </c:pt>
                <c:pt idx="949">
                  <c:v>0.35298091225958922</c:v>
                </c:pt>
                <c:pt idx="950">
                  <c:v>0.37297087626440217</c:v>
                </c:pt>
                <c:pt idx="951">
                  <c:v>0.34640526775250335</c:v>
                </c:pt>
                <c:pt idx="952">
                  <c:v>0.37928356867579838</c:v>
                </c:pt>
                <c:pt idx="953">
                  <c:v>0.17280812734485149</c:v>
                </c:pt>
                <c:pt idx="954">
                  <c:v>0.19279809134966444</c:v>
                </c:pt>
                <c:pt idx="955">
                  <c:v>0.35981958725023044</c:v>
                </c:pt>
                <c:pt idx="956">
                  <c:v>0.52079149961082138</c:v>
                </c:pt>
                <c:pt idx="957">
                  <c:v>0.53262775378901484</c:v>
                </c:pt>
                <c:pt idx="958">
                  <c:v>0.43031058102508585</c:v>
                </c:pt>
                <c:pt idx="959">
                  <c:v>0.48843933804250284</c:v>
                </c:pt>
                <c:pt idx="960">
                  <c:v>0.52578903960444068</c:v>
                </c:pt>
                <c:pt idx="961">
                  <c:v>0.49501498254958864</c:v>
                </c:pt>
                <c:pt idx="962">
                  <c:v>0.57786813469401677</c:v>
                </c:pt>
                <c:pt idx="963">
                  <c:v>0.59128253257960961</c:v>
                </c:pt>
                <c:pt idx="964">
                  <c:v>0.35981962644416332</c:v>
                </c:pt>
                <c:pt idx="965">
                  <c:v>0.42373489732406711</c:v>
                </c:pt>
                <c:pt idx="966">
                  <c:v>0.53262775378901484</c:v>
                </c:pt>
                <c:pt idx="967">
                  <c:v>0.37270788497477964</c:v>
                </c:pt>
                <c:pt idx="968">
                  <c:v>0.37875746851475472</c:v>
                </c:pt>
                <c:pt idx="969">
                  <c:v>0.34061873429305006</c:v>
                </c:pt>
                <c:pt idx="970">
                  <c:v>0.23093684516833557</c:v>
                </c:pt>
                <c:pt idx="971">
                  <c:v>0.36613224046769377</c:v>
                </c:pt>
                <c:pt idx="972">
                  <c:v>0.3603456874112741</c:v>
                </c:pt>
                <c:pt idx="973">
                  <c:v>0.14703153189575305</c:v>
                </c:pt>
                <c:pt idx="974">
                  <c:v>0.32141782254497037</c:v>
                </c:pt>
                <c:pt idx="975">
                  <c:v>0.43583414279188309</c:v>
                </c:pt>
                <c:pt idx="976">
                  <c:v>0.21910068897497431</c:v>
                </c:pt>
                <c:pt idx="977">
                  <c:v>0.18017282410867061</c:v>
                </c:pt>
                <c:pt idx="978">
                  <c:v>0.29511522491966052</c:v>
                </c:pt>
                <c:pt idx="979">
                  <c:v>0.38585917398895136</c:v>
                </c:pt>
                <c:pt idx="980">
                  <c:v>0.61074647481124467</c:v>
                </c:pt>
                <c:pt idx="981">
                  <c:v>0.65440871200884732</c:v>
                </c:pt>
                <c:pt idx="982">
                  <c:v>0.68097443810254477</c:v>
                </c:pt>
                <c:pt idx="983">
                  <c:v>0.55893025342949243</c:v>
                </c:pt>
                <c:pt idx="984">
                  <c:v>0.5460421124806748</c:v>
                </c:pt>
                <c:pt idx="985">
                  <c:v>0.51973941687053271</c:v>
                </c:pt>
                <c:pt idx="986">
                  <c:v>0.56497991535733327</c:v>
                </c:pt>
                <c:pt idx="987">
                  <c:v>0.6165330278676644</c:v>
                </c:pt>
                <c:pt idx="988">
                  <c:v>0.55840427085024746</c:v>
                </c:pt>
                <c:pt idx="989">
                  <c:v>0.55893037101129106</c:v>
                </c:pt>
                <c:pt idx="990">
                  <c:v>0.52026543864371055</c:v>
                </c:pt>
                <c:pt idx="991">
                  <c:v>0.53236468411152649</c:v>
                </c:pt>
                <c:pt idx="992">
                  <c:v>0.48186369353541697</c:v>
                </c:pt>
                <c:pt idx="993">
                  <c:v>0.3337800397054424</c:v>
                </c:pt>
                <c:pt idx="994">
                  <c:v>0.36008257853985293</c:v>
                </c:pt>
                <c:pt idx="995">
                  <c:v>0.3145791279573627</c:v>
                </c:pt>
                <c:pt idx="996">
                  <c:v>0.45503501534602986</c:v>
                </c:pt>
                <c:pt idx="997">
                  <c:v>0.28932867186324079</c:v>
                </c:pt>
                <c:pt idx="998">
                  <c:v>0.39848446082691164</c:v>
                </c:pt>
                <c:pt idx="999">
                  <c:v>0.2890656021857525</c:v>
                </c:pt>
                <c:pt idx="1000">
                  <c:v>0.23041082339515767</c:v>
                </c:pt>
                <c:pt idx="1001">
                  <c:v>0.39901046300312309</c:v>
                </c:pt>
                <c:pt idx="1002">
                  <c:v>0.61626995819017616</c:v>
                </c:pt>
                <c:pt idx="1003">
                  <c:v>0.58496991855607916</c:v>
                </c:pt>
                <c:pt idx="1004">
                  <c:v>0.53999245055283396</c:v>
                </c:pt>
                <c:pt idx="1005">
                  <c:v>0.46792327387664623</c:v>
                </c:pt>
                <c:pt idx="1006">
                  <c:v>0.63625996138892205</c:v>
                </c:pt>
                <c:pt idx="1007">
                  <c:v>0.49422585190498963</c:v>
                </c:pt>
                <c:pt idx="1008">
                  <c:v>0.55919336230091365</c:v>
                </c:pt>
                <c:pt idx="1009">
                  <c:v>0.48186369353541697</c:v>
                </c:pt>
                <c:pt idx="1010">
                  <c:v>0.55866726213986995</c:v>
                </c:pt>
                <c:pt idx="1011">
                  <c:v>0.63599693090536658</c:v>
                </c:pt>
                <c:pt idx="1012">
                  <c:v>0.43688622553217171</c:v>
                </c:pt>
                <c:pt idx="1013">
                  <c:v>0.52657813105510687</c:v>
                </c:pt>
                <c:pt idx="1014">
                  <c:v>0.44240982649290178</c:v>
                </c:pt>
                <c:pt idx="1015">
                  <c:v>0.47449899677159785</c:v>
                </c:pt>
                <c:pt idx="1016">
                  <c:v>0.47555111870581934</c:v>
                </c:pt>
                <c:pt idx="1017">
                  <c:v>0.23041078420122479</c:v>
                </c:pt>
                <c:pt idx="1018">
                  <c:v>0.47528808822226398</c:v>
                </c:pt>
                <c:pt idx="1019">
                  <c:v>0.49475191287210041</c:v>
                </c:pt>
                <c:pt idx="1020">
                  <c:v>0.41005758653671753</c:v>
                </c:pt>
                <c:pt idx="1021">
                  <c:v>0.43109963328181911</c:v>
                </c:pt>
                <c:pt idx="1022">
                  <c:v>0.34693136791354701</c:v>
                </c:pt>
                <c:pt idx="1023">
                  <c:v>0.29564124669283837</c:v>
                </c:pt>
                <c:pt idx="1024">
                  <c:v>0.34640530694643623</c:v>
                </c:pt>
                <c:pt idx="1025">
                  <c:v>0.56471684567984504</c:v>
                </c:pt>
                <c:pt idx="1026">
                  <c:v>0.53894032861861241</c:v>
                </c:pt>
                <c:pt idx="1027">
                  <c:v>0.56603203729155482</c:v>
                </c:pt>
                <c:pt idx="1028">
                  <c:v>0.61626999738410904</c:v>
                </c:pt>
                <c:pt idx="1029">
                  <c:v>0.55209161763278414</c:v>
                </c:pt>
                <c:pt idx="1030">
                  <c:v>0.54551597312569822</c:v>
                </c:pt>
                <c:pt idx="1031">
                  <c:v>0.62363473334186104</c:v>
                </c:pt>
                <c:pt idx="1032">
                  <c:v>0.62231954173015125</c:v>
                </c:pt>
                <c:pt idx="1033">
                  <c:v>0.53946638958572313</c:v>
                </c:pt>
                <c:pt idx="1034">
                  <c:v>0.60311866917600443</c:v>
                </c:pt>
                <c:pt idx="1035">
                  <c:v>0.52000244735408807</c:v>
                </c:pt>
                <c:pt idx="1036">
                  <c:v>0.54551597312569822</c:v>
                </c:pt>
                <c:pt idx="1037">
                  <c:v>0.52026543864371055</c:v>
                </c:pt>
                <c:pt idx="1038">
                  <c:v>0.55235460892240662</c:v>
                </c:pt>
                <c:pt idx="1039">
                  <c:v>0.44293588746001256</c:v>
                </c:pt>
                <c:pt idx="1040">
                  <c:v>0.48738721610828128</c:v>
                </c:pt>
                <c:pt idx="1041">
                  <c:v>0.51395278542624723</c:v>
                </c:pt>
                <c:pt idx="1042">
                  <c:v>0.48738729449614704</c:v>
                </c:pt>
                <c:pt idx="1043">
                  <c:v>0.46213676001415938</c:v>
                </c:pt>
                <c:pt idx="1044">
                  <c:v>0.54630502538243153</c:v>
                </c:pt>
                <c:pt idx="1045">
                  <c:v>0.42978455925190795</c:v>
                </c:pt>
                <c:pt idx="1046">
                  <c:v>5.7602696050306199E-2</c:v>
                </c:pt>
                <c:pt idx="1047">
                  <c:v>0.2317259366190017</c:v>
                </c:pt>
                <c:pt idx="1048">
                  <c:v>0.42952148957441971</c:v>
                </c:pt>
                <c:pt idx="1049">
                  <c:v>0.65493481216989091</c:v>
                </c:pt>
                <c:pt idx="1050">
                  <c:v>0.51395290300804586</c:v>
                </c:pt>
                <c:pt idx="1051">
                  <c:v>0.48107456289081796</c:v>
                </c:pt>
                <c:pt idx="1052">
                  <c:v>0.60338173885349267</c:v>
                </c:pt>
                <c:pt idx="1053">
                  <c:v>0.52736722250577295</c:v>
                </c:pt>
                <c:pt idx="1054">
                  <c:v>0.51947638638697735</c:v>
                </c:pt>
                <c:pt idx="1055">
                  <c:v>0.59759514660314017</c:v>
                </c:pt>
                <c:pt idx="1056">
                  <c:v>0.578131204371505</c:v>
                </c:pt>
                <c:pt idx="1057">
                  <c:v>0.55893029262342531</c:v>
                </c:pt>
                <c:pt idx="1058">
                  <c:v>0.63573393961574409</c:v>
                </c:pt>
                <c:pt idx="1059">
                  <c:v>0.62915825591472541</c:v>
                </c:pt>
                <c:pt idx="1060">
                  <c:v>0.59180859354672044</c:v>
                </c:pt>
                <c:pt idx="1061">
                  <c:v>0.51947638638697735</c:v>
                </c:pt>
                <c:pt idx="1062">
                  <c:v>0.7135895909604858</c:v>
                </c:pt>
                <c:pt idx="1063">
                  <c:v>0.55209169602064989</c:v>
                </c:pt>
                <c:pt idx="1064">
                  <c:v>0.30195386071636887</c:v>
                </c:pt>
                <c:pt idx="1065">
                  <c:v>0.39743235848965658</c:v>
                </c:pt>
                <c:pt idx="1066">
                  <c:v>0.20594938036383614</c:v>
                </c:pt>
                <c:pt idx="1067">
                  <c:v>0.32746742568191189</c:v>
                </c:pt>
                <c:pt idx="1068">
                  <c:v>0.3145791279573627</c:v>
                </c:pt>
                <c:pt idx="1069">
                  <c:v>0.30879257490094297</c:v>
                </c:pt>
                <c:pt idx="1070">
                  <c:v>0.26302601544703158</c:v>
                </c:pt>
                <c:pt idx="1071">
                  <c:v>0.13440630384869209</c:v>
                </c:pt>
                <c:pt idx="1072">
                  <c:v>0.32062871149733779</c:v>
                </c:pt>
                <c:pt idx="1073">
                  <c:v>0.34088174517963898</c:v>
                </c:pt>
                <c:pt idx="1074">
                  <c:v>0.33982966243935037</c:v>
                </c:pt>
                <c:pt idx="1075">
                  <c:v>0.42978452005797507</c:v>
                </c:pt>
                <c:pt idx="1076">
                  <c:v>0.50080157479994125</c:v>
                </c:pt>
                <c:pt idx="1077">
                  <c:v>0.48160066305186155</c:v>
                </c:pt>
                <c:pt idx="1078">
                  <c:v>0.44214679600934642</c:v>
                </c:pt>
                <c:pt idx="1079">
                  <c:v>0.51421585510373546</c:v>
                </c:pt>
                <c:pt idx="1080">
                  <c:v>0.46897539581086772</c:v>
                </c:pt>
                <c:pt idx="1081">
                  <c:v>0.4166332310438034</c:v>
                </c:pt>
                <c:pt idx="1082">
                  <c:v>0.35350701242063282</c:v>
                </c:pt>
                <c:pt idx="1083">
                  <c:v>0.48791327707539206</c:v>
                </c:pt>
                <c:pt idx="1084">
                  <c:v>0.48870232933212532</c:v>
                </c:pt>
                <c:pt idx="1085">
                  <c:v>0.46871240452124524</c:v>
                </c:pt>
                <c:pt idx="1086">
                  <c:v>0.45582410679669605</c:v>
                </c:pt>
                <c:pt idx="1087">
                  <c:v>0.41084663879345079</c:v>
                </c:pt>
                <c:pt idx="1088">
                  <c:v>0.12914577256545026</c:v>
                </c:pt>
                <c:pt idx="1089">
                  <c:v>0.3911197052721932</c:v>
                </c:pt>
                <c:pt idx="1090">
                  <c:v>0.1217810562046647</c:v>
                </c:pt>
                <c:pt idx="1091">
                  <c:v>9.6267520634571307E-2</c:v>
                </c:pt>
                <c:pt idx="1092">
                  <c:v>0.1478206331449024</c:v>
                </c:pt>
                <c:pt idx="1093">
                  <c:v>0.23751250927238785</c:v>
                </c:pt>
                <c:pt idx="1094">
                  <c:v>0.10231713356999607</c:v>
                </c:pt>
                <c:pt idx="1095">
                  <c:v>0.14729458197627487</c:v>
                </c:pt>
                <c:pt idx="1096">
                  <c:v>0.21910066937800787</c:v>
                </c:pt>
                <c:pt idx="1097">
                  <c:v>0.33325399833529806</c:v>
                </c:pt>
                <c:pt idx="1098">
                  <c:v>0.39243481849603723</c:v>
                </c:pt>
                <c:pt idx="1099">
                  <c:v>0.50711414962953882</c:v>
                </c:pt>
                <c:pt idx="1100">
                  <c:v>0.30142783894319097</c:v>
                </c:pt>
                <c:pt idx="1101">
                  <c:v>0.3156312498915842</c:v>
                </c:pt>
                <c:pt idx="1102">
                  <c:v>0.40400800299674244</c:v>
                </c:pt>
                <c:pt idx="1103">
                  <c:v>0.53972938087534561</c:v>
                </c:pt>
                <c:pt idx="1104">
                  <c:v>0.45608709808631853</c:v>
                </c:pt>
                <c:pt idx="1105">
                  <c:v>0.43609717327543845</c:v>
                </c:pt>
                <c:pt idx="1106">
                  <c:v>0.48186369353541697</c:v>
                </c:pt>
                <c:pt idx="1107">
                  <c:v>0.45582410679669605</c:v>
                </c:pt>
                <c:pt idx="1108">
                  <c:v>0.32089178117482603</c:v>
                </c:pt>
                <c:pt idx="1109">
                  <c:v>0.43767527778890497</c:v>
                </c:pt>
                <c:pt idx="1110">
                  <c:v>0.39059364430508242</c:v>
                </c:pt>
                <c:pt idx="1111">
                  <c:v>0.45608713728025141</c:v>
                </c:pt>
                <c:pt idx="1112">
                  <c:v>0.24487726482710628</c:v>
                </c:pt>
                <c:pt idx="1113">
                  <c:v>0.22462423114480509</c:v>
                </c:pt>
                <c:pt idx="1114">
                  <c:v>0.25040078739997063</c:v>
                </c:pt>
                <c:pt idx="1115">
                  <c:v>0.21252502487092201</c:v>
                </c:pt>
                <c:pt idx="1116">
                  <c:v>0.27565128268802541</c:v>
                </c:pt>
                <c:pt idx="1117">
                  <c:v>0.27012772092122822</c:v>
                </c:pt>
                <c:pt idx="1118">
                  <c:v>0.12756762885805087</c:v>
                </c:pt>
                <c:pt idx="1119">
                  <c:v>0.19279805215573156</c:v>
                </c:pt>
                <c:pt idx="1120">
                  <c:v>0.37244487408819071</c:v>
                </c:pt>
                <c:pt idx="1121">
                  <c:v>0.20594938036383614</c:v>
                </c:pt>
                <c:pt idx="1122">
                  <c:v>0.37823144674157688</c:v>
                </c:pt>
                <c:pt idx="1123">
                  <c:v>0.41084671718131655</c:v>
                </c:pt>
                <c:pt idx="1124">
                  <c:v>0.4626627425934044</c:v>
                </c:pt>
                <c:pt idx="1125">
                  <c:v>0.54525294264214286</c:v>
                </c:pt>
                <c:pt idx="1126">
                  <c:v>0.50080157479994125</c:v>
                </c:pt>
                <c:pt idx="1127">
                  <c:v>0.46897539581086772</c:v>
                </c:pt>
                <c:pt idx="1128">
                  <c:v>0.52710415282828471</c:v>
                </c:pt>
                <c:pt idx="1129">
                  <c:v>0.51947638638697735</c:v>
                </c:pt>
                <c:pt idx="1130">
                  <c:v>0.48160070224579443</c:v>
                </c:pt>
                <c:pt idx="1131">
                  <c:v>0.55235468731027237</c:v>
                </c:pt>
                <c:pt idx="1132">
                  <c:v>0.48791331626932494</c:v>
                </c:pt>
                <c:pt idx="1133">
                  <c:v>0.52631502218368564</c:v>
                </c:pt>
                <c:pt idx="1134">
                  <c:v>0.4500375929342092</c:v>
                </c:pt>
                <c:pt idx="1135">
                  <c:v>0.41742228330053666</c:v>
                </c:pt>
                <c:pt idx="1136">
                  <c:v>0.28248995767866664</c:v>
                </c:pt>
                <c:pt idx="1137">
                  <c:v>0.26355207641414236</c:v>
                </c:pt>
                <c:pt idx="1138">
                  <c:v>0.2054233193967254</c:v>
                </c:pt>
                <c:pt idx="1139">
                  <c:v>0.31510518892447348</c:v>
                </c:pt>
                <c:pt idx="1140">
                  <c:v>0.30800348345027684</c:v>
                </c:pt>
                <c:pt idx="1141">
                  <c:v>0.35377004290418823</c:v>
                </c:pt>
                <c:pt idx="1142">
                  <c:v>0.263289045930587</c:v>
                </c:pt>
                <c:pt idx="1143">
                  <c:v>0.23803855064253218</c:v>
                </c:pt>
                <c:pt idx="1144">
                  <c:v>7.7329668765496656E-2</c:v>
                </c:pt>
                <c:pt idx="1145">
                  <c:v>0.40374497251318703</c:v>
                </c:pt>
                <c:pt idx="1146">
                  <c:v>0.2890656021857525</c:v>
                </c:pt>
                <c:pt idx="1147">
                  <c:v>0.53920339829610064</c:v>
                </c:pt>
                <c:pt idx="1148">
                  <c:v>0.50053854431638589</c:v>
                </c:pt>
                <c:pt idx="1149">
                  <c:v>0.43057365070257414</c:v>
                </c:pt>
                <c:pt idx="1150">
                  <c:v>0.31484211924698519</c:v>
                </c:pt>
                <c:pt idx="1151">
                  <c:v>0.39874755010136637</c:v>
                </c:pt>
                <c:pt idx="1152">
                  <c:v>0.36534310982309476</c:v>
                </c:pt>
                <c:pt idx="1153">
                  <c:v>0.43057365070257414</c:v>
                </c:pt>
                <c:pt idx="1154">
                  <c:v>0.50790328027413789</c:v>
                </c:pt>
                <c:pt idx="1155">
                  <c:v>0.30747742248316606</c:v>
                </c:pt>
                <c:pt idx="1156">
                  <c:v>0.37902049899831014</c:v>
                </c:pt>
                <c:pt idx="1157">
                  <c:v>0.37244485449122428</c:v>
                </c:pt>
                <c:pt idx="1158">
                  <c:v>0.34666829823605871</c:v>
                </c:pt>
                <c:pt idx="1159">
                  <c:v>0.51421589429766834</c:v>
                </c:pt>
                <c:pt idx="1160">
                  <c:v>0.28196389671155592</c:v>
                </c:pt>
                <c:pt idx="1161">
                  <c:v>0.14755761245983026</c:v>
                </c:pt>
                <c:pt idx="1162">
                  <c:v>0.10284319453710683</c:v>
                </c:pt>
                <c:pt idx="1163">
                  <c:v>0.37297091545833505</c:v>
                </c:pt>
                <c:pt idx="1164">
                  <c:v>0.39190879672285933</c:v>
                </c:pt>
                <c:pt idx="1165">
                  <c:v>0.31484219763485094</c:v>
                </c:pt>
                <c:pt idx="1166">
                  <c:v>0.40427099428636493</c:v>
                </c:pt>
                <c:pt idx="1167">
                  <c:v>0.17990979362511522</c:v>
                </c:pt>
                <c:pt idx="1168">
                  <c:v>0.21883767808838536</c:v>
                </c:pt>
                <c:pt idx="1169">
                  <c:v>0.44214671762148067</c:v>
                </c:pt>
                <c:pt idx="1170">
                  <c:v>0.46897547419873348</c:v>
                </c:pt>
                <c:pt idx="1171">
                  <c:v>0.4042710334802978</c:v>
                </c:pt>
                <c:pt idx="1172">
                  <c:v>0.39848440203601232</c:v>
                </c:pt>
                <c:pt idx="1173">
                  <c:v>0.36560617950058305</c:v>
                </c:pt>
                <c:pt idx="1174">
                  <c:v>0.39138277494968149</c:v>
                </c:pt>
                <c:pt idx="1175">
                  <c:v>0.52736714411790719</c:v>
                </c:pt>
                <c:pt idx="1176">
                  <c:v>0.3979584194567673</c:v>
                </c:pt>
                <c:pt idx="1177">
                  <c:v>0.51973945606446559</c:v>
                </c:pt>
                <c:pt idx="1178">
                  <c:v>0.39217182720641475</c:v>
                </c:pt>
                <c:pt idx="1179">
                  <c:v>0.41084671718131655</c:v>
                </c:pt>
                <c:pt idx="1180">
                  <c:v>0.52631502218368564</c:v>
                </c:pt>
                <c:pt idx="1181">
                  <c:v>0.5655059763244441</c:v>
                </c:pt>
                <c:pt idx="1182">
                  <c:v>0.41137269976056157</c:v>
                </c:pt>
                <c:pt idx="1183">
                  <c:v>0.34614227646288082</c:v>
                </c:pt>
                <c:pt idx="1184">
                  <c:v>0.29511522491966052</c:v>
                </c:pt>
                <c:pt idx="1185">
                  <c:v>0.29590431637032666</c:v>
                </c:pt>
                <c:pt idx="1186">
                  <c:v>0.46161065985311572</c:v>
                </c:pt>
                <c:pt idx="1187">
                  <c:v>0.44951153196709842</c:v>
                </c:pt>
                <c:pt idx="1188">
                  <c:v>0.4239979670015554</c:v>
                </c:pt>
                <c:pt idx="1189">
                  <c:v>0.44372486132888006</c:v>
                </c:pt>
                <c:pt idx="1190">
                  <c:v>0.30826655312776508</c:v>
                </c:pt>
                <c:pt idx="1191">
                  <c:v>0.22462423114480509</c:v>
                </c:pt>
                <c:pt idx="1192">
                  <c:v>0.53999245055283396</c:v>
                </c:pt>
                <c:pt idx="1193">
                  <c:v>0.35929360467098542</c:v>
                </c:pt>
                <c:pt idx="1194">
                  <c:v>0.49422593029285539</c:v>
                </c:pt>
                <c:pt idx="1195">
                  <c:v>0.53289074507863732</c:v>
                </c:pt>
                <c:pt idx="1196">
                  <c:v>0.43057357231470833</c:v>
                </c:pt>
                <c:pt idx="1197">
                  <c:v>0.48081164998906117</c:v>
                </c:pt>
                <c:pt idx="1198">
                  <c:v>0.55893025342949243</c:v>
                </c:pt>
                <c:pt idx="1199">
                  <c:v>0.51342676365306938</c:v>
                </c:pt>
                <c:pt idx="1200">
                  <c:v>0.41794842265551313</c:v>
                </c:pt>
                <c:pt idx="1201">
                  <c:v>0.47528800983439823</c:v>
                </c:pt>
                <c:pt idx="1202">
                  <c:v>0.4424097872989689</c:v>
                </c:pt>
                <c:pt idx="1203">
                  <c:v>0.46292581227089263</c:v>
                </c:pt>
                <c:pt idx="1204">
                  <c:v>0.39190879672285933</c:v>
                </c:pt>
                <c:pt idx="1205">
                  <c:v>0.46239975130378186</c:v>
                </c:pt>
                <c:pt idx="1206">
                  <c:v>0.53946638958572313</c:v>
                </c:pt>
                <c:pt idx="1207">
                  <c:v>0.44214679600934642</c:v>
                </c:pt>
                <c:pt idx="1208">
                  <c:v>0.50132755737918622</c:v>
                </c:pt>
                <c:pt idx="1209">
                  <c:v>0.35271796016389956</c:v>
                </c:pt>
                <c:pt idx="1210">
                  <c:v>0.34061871469608362</c:v>
                </c:pt>
                <c:pt idx="1211">
                  <c:v>0.45529804582958527</c:v>
                </c:pt>
                <c:pt idx="1212">
                  <c:v>0.39164576623930397</c:v>
                </c:pt>
                <c:pt idx="1213">
                  <c:v>0.4881763467528803</c:v>
                </c:pt>
                <c:pt idx="1214">
                  <c:v>0.32694136471480117</c:v>
                </c:pt>
                <c:pt idx="1215">
                  <c:v>0.35324394274314458</c:v>
                </c:pt>
                <c:pt idx="1216">
                  <c:v>0.27591431317158083</c:v>
                </c:pt>
                <c:pt idx="1217">
                  <c:v>0.42978455925190795</c:v>
                </c:pt>
                <c:pt idx="1218">
                  <c:v>0.28327904912933283</c:v>
                </c:pt>
                <c:pt idx="1219">
                  <c:v>0.52552604831481819</c:v>
                </c:pt>
                <c:pt idx="1220">
                  <c:v>0.59812120757025089</c:v>
                </c:pt>
                <c:pt idx="1221">
                  <c:v>0.44267281778252432</c:v>
                </c:pt>
                <c:pt idx="1222">
                  <c:v>0.4813376325683062</c:v>
                </c:pt>
                <c:pt idx="1223">
                  <c:v>0.44951145357923267</c:v>
                </c:pt>
                <c:pt idx="1224">
                  <c:v>0.46950153516584425</c:v>
                </c:pt>
                <c:pt idx="1225">
                  <c:v>0.50711414962953882</c:v>
                </c:pt>
                <c:pt idx="1226">
                  <c:v>0.54525298183607573</c:v>
                </c:pt>
                <c:pt idx="1227">
                  <c:v>0.43688622553217171</c:v>
                </c:pt>
                <c:pt idx="1228">
                  <c:v>0.41110966927700615</c:v>
                </c:pt>
                <c:pt idx="1229">
                  <c:v>0.60338173885349267</c:v>
                </c:pt>
                <c:pt idx="1230">
                  <c:v>0.62915825591472541</c:v>
                </c:pt>
                <c:pt idx="1231">
                  <c:v>0.55288074827738309</c:v>
                </c:pt>
                <c:pt idx="1232">
                  <c:v>0.43004751134759761</c:v>
                </c:pt>
                <c:pt idx="1233">
                  <c:v>0.43083664199219662</c:v>
                </c:pt>
                <c:pt idx="1234">
                  <c:v>0.51947642558091023</c:v>
                </c:pt>
                <c:pt idx="1235">
                  <c:v>0.36692129272442703</c:v>
                </c:pt>
                <c:pt idx="1236">
                  <c:v>0.44924850148354306</c:v>
                </c:pt>
                <c:pt idx="1237">
                  <c:v>0.45582414599062893</c:v>
                </c:pt>
                <c:pt idx="1238">
                  <c:v>0.39190875752892645</c:v>
                </c:pt>
                <c:pt idx="1239">
                  <c:v>0.37875746851475472</c:v>
                </c:pt>
                <c:pt idx="1240">
                  <c:v>0.32773045616546731</c:v>
                </c:pt>
                <c:pt idx="1241">
                  <c:v>0.27617734365513619</c:v>
                </c:pt>
                <c:pt idx="1242">
                  <c:v>0.34035564501859539</c:v>
                </c:pt>
                <c:pt idx="1243">
                  <c:v>0.34587924597932546</c:v>
                </c:pt>
                <c:pt idx="1244">
                  <c:v>0.6359968917114337</c:v>
                </c:pt>
                <c:pt idx="1245">
                  <c:v>0.54656809505991977</c:v>
                </c:pt>
                <c:pt idx="1246">
                  <c:v>0.48712418562472592</c:v>
                </c:pt>
                <c:pt idx="1247">
                  <c:v>0.53394286701285887</c:v>
                </c:pt>
                <c:pt idx="1248">
                  <c:v>0.57707916082514932</c:v>
                </c:pt>
                <c:pt idx="1249">
                  <c:v>0.64230958412283001</c:v>
                </c:pt>
                <c:pt idx="1250">
                  <c:v>0.57208162083152991</c:v>
                </c:pt>
                <c:pt idx="1251">
                  <c:v>0.69307360518249495</c:v>
                </c:pt>
                <c:pt idx="1252">
                  <c:v>0.64283560589600786</c:v>
                </c:pt>
                <c:pt idx="1253">
                  <c:v>0.55893029262342531</c:v>
                </c:pt>
                <c:pt idx="1254">
                  <c:v>0.57760514340439428</c:v>
                </c:pt>
                <c:pt idx="1255">
                  <c:v>0.50737725850096005</c:v>
                </c:pt>
                <c:pt idx="1256">
                  <c:v>0.57155548147655344</c:v>
                </c:pt>
                <c:pt idx="1257">
                  <c:v>0.40453406396385316</c:v>
                </c:pt>
                <c:pt idx="1258">
                  <c:v>0.39164576623930397</c:v>
                </c:pt>
                <c:pt idx="1259">
                  <c:v>0.43609713408150558</c:v>
                </c:pt>
                <c:pt idx="1260">
                  <c:v>0.39822144994032271</c:v>
                </c:pt>
                <c:pt idx="1261">
                  <c:v>0.41032057782634002</c:v>
                </c:pt>
                <c:pt idx="1262">
                  <c:v>0.50132759657311909</c:v>
                </c:pt>
                <c:pt idx="1263">
                  <c:v>0.44872240132249941</c:v>
                </c:pt>
                <c:pt idx="1264">
                  <c:v>0.28301601864577741</c:v>
                </c:pt>
                <c:pt idx="1265">
                  <c:v>0.3145791279573627</c:v>
                </c:pt>
                <c:pt idx="1266">
                  <c:v>0.4424097872989689</c:v>
                </c:pt>
                <c:pt idx="1267">
                  <c:v>0.44977448406278803</c:v>
                </c:pt>
                <c:pt idx="1268">
                  <c:v>0.52000252574195382</c:v>
                </c:pt>
                <c:pt idx="1269">
                  <c:v>0.65546083394306887</c:v>
                </c:pt>
                <c:pt idx="1270">
                  <c:v>0.57155555986441919</c:v>
                </c:pt>
                <c:pt idx="1271">
                  <c:v>0.54656809505991977</c:v>
                </c:pt>
                <c:pt idx="1272">
                  <c:v>0.60969435287702323</c:v>
                </c:pt>
                <c:pt idx="1273">
                  <c:v>0.58470684887859092</c:v>
                </c:pt>
                <c:pt idx="1274">
                  <c:v>0.55235468731027237</c:v>
                </c:pt>
                <c:pt idx="1275">
                  <c:v>0.5263151005715514</c:v>
                </c:pt>
                <c:pt idx="1276">
                  <c:v>0.48238967611466194</c:v>
                </c:pt>
                <c:pt idx="1277">
                  <c:v>0.50106460528349661</c:v>
                </c:pt>
                <c:pt idx="1278">
                  <c:v>0.55866726213986995</c:v>
                </c:pt>
                <c:pt idx="1279">
                  <c:v>0.61022037465020107</c:v>
                </c:pt>
                <c:pt idx="1280">
                  <c:v>0.55261767859989486</c:v>
                </c:pt>
                <c:pt idx="1281">
                  <c:v>0.44346190923319045</c:v>
                </c:pt>
                <c:pt idx="1282">
                  <c:v>0.46923846548835602</c:v>
                </c:pt>
                <c:pt idx="1283">
                  <c:v>0.50737721930702717</c:v>
                </c:pt>
                <c:pt idx="1284">
                  <c:v>0.44951145357923267</c:v>
                </c:pt>
                <c:pt idx="1285">
                  <c:v>0.44951145357923267</c:v>
                </c:pt>
                <c:pt idx="1286">
                  <c:v>0.50106456608956373</c:v>
                </c:pt>
                <c:pt idx="1287">
                  <c:v>0.51395286381411298</c:v>
                </c:pt>
                <c:pt idx="1288">
                  <c:v>0.41715925281698124</c:v>
                </c:pt>
                <c:pt idx="1289">
                  <c:v>0.38559618269932888</c:v>
                </c:pt>
                <c:pt idx="1290">
                  <c:v>0.48186369353541697</c:v>
                </c:pt>
                <c:pt idx="1291">
                  <c:v>0.57760514340439428</c:v>
                </c:pt>
                <c:pt idx="1292">
                  <c:v>0.61679605835121976</c:v>
                </c:pt>
                <c:pt idx="1293">
                  <c:v>0.71858713095410509</c:v>
                </c:pt>
                <c:pt idx="1294">
                  <c:v>0.61022041384413395</c:v>
                </c:pt>
                <c:pt idx="1295">
                  <c:v>0.55919332310698078</c:v>
                </c:pt>
                <c:pt idx="1296">
                  <c:v>0.57734207372690605</c:v>
                </c:pt>
                <c:pt idx="1297">
                  <c:v>0.53894040700647816</c:v>
                </c:pt>
                <c:pt idx="1298">
                  <c:v>0.71911315272728304</c:v>
                </c:pt>
                <c:pt idx="1299">
                  <c:v>0.60417079111022598</c:v>
                </c:pt>
                <c:pt idx="1300">
                  <c:v>0.53289078427257019</c:v>
                </c:pt>
                <c:pt idx="1301">
                  <c:v>0.53341680604574804</c:v>
                </c:pt>
                <c:pt idx="1302">
                  <c:v>0.57839427404899335</c:v>
                </c:pt>
                <c:pt idx="1303">
                  <c:v>0.43662319504861635</c:v>
                </c:pt>
                <c:pt idx="1304">
                  <c:v>0.41110963008307327</c:v>
                </c:pt>
                <c:pt idx="1305">
                  <c:v>0.44845941003287693</c:v>
                </c:pt>
                <c:pt idx="1306">
                  <c:v>0.53367979733537052</c:v>
                </c:pt>
                <c:pt idx="1307">
                  <c:v>0.5136898725244905</c:v>
                </c:pt>
                <c:pt idx="1308">
                  <c:v>0.61626995819017616</c:v>
                </c:pt>
                <c:pt idx="1309">
                  <c:v>0.45582410679669605</c:v>
                </c:pt>
                <c:pt idx="1310">
                  <c:v>0.53289074507863732</c:v>
                </c:pt>
                <c:pt idx="1311">
                  <c:v>0.59785813789276265</c:v>
                </c:pt>
                <c:pt idx="1312">
                  <c:v>0.40427107267423068</c:v>
                </c:pt>
                <c:pt idx="1313">
                  <c:v>0.35981958725023044</c:v>
                </c:pt>
                <c:pt idx="1314">
                  <c:v>0.40427107267423068</c:v>
                </c:pt>
                <c:pt idx="1315">
                  <c:v>0.59154556306316497</c:v>
                </c:pt>
                <c:pt idx="1316">
                  <c:v>0.53867729813505705</c:v>
                </c:pt>
                <c:pt idx="1317">
                  <c:v>0.56576900680799946</c:v>
                </c:pt>
                <c:pt idx="1318">
                  <c:v>0.46239975130378186</c:v>
                </c:pt>
                <c:pt idx="1319">
                  <c:v>0.48817630755894742</c:v>
                </c:pt>
                <c:pt idx="1320">
                  <c:v>0.46897539581086772</c:v>
                </c:pt>
                <c:pt idx="1321">
                  <c:v>0.55235468731027237</c:v>
                </c:pt>
                <c:pt idx="1322">
                  <c:v>0.51947638638697735</c:v>
                </c:pt>
                <c:pt idx="1323">
                  <c:v>0.49501498254958864</c:v>
                </c:pt>
                <c:pt idx="1324">
                  <c:v>0.41032061702027289</c:v>
                </c:pt>
                <c:pt idx="1325">
                  <c:v>0.51421585510373546</c:v>
                </c:pt>
                <c:pt idx="1326">
                  <c:v>0.44267281778252432</c:v>
                </c:pt>
                <c:pt idx="1327">
                  <c:v>0.5847068880725238</c:v>
                </c:pt>
                <c:pt idx="1328">
                  <c:v>0.44214679600934642</c:v>
                </c:pt>
                <c:pt idx="1329">
                  <c:v>0.39822137155245696</c:v>
                </c:pt>
                <c:pt idx="1330">
                  <c:v>0.51395286381411298</c:v>
                </c:pt>
                <c:pt idx="1331">
                  <c:v>0.47555104031795359</c:v>
                </c:pt>
                <c:pt idx="1332">
                  <c:v>0.50658812785636098</c:v>
                </c:pt>
                <c:pt idx="1333">
                  <c:v>0.6233716636643728</c:v>
                </c:pt>
                <c:pt idx="1334">
                  <c:v>0.40400800299674244</c:v>
                </c:pt>
                <c:pt idx="1335">
                  <c:v>0.46239975130378186</c:v>
                </c:pt>
                <c:pt idx="1336">
                  <c:v>0.3145791279573627</c:v>
                </c:pt>
                <c:pt idx="1337">
                  <c:v>0.38559618269932888</c:v>
                </c:pt>
                <c:pt idx="1338">
                  <c:v>0.59075643241856601</c:v>
                </c:pt>
                <c:pt idx="1339">
                  <c:v>0.65546083394306887</c:v>
                </c:pt>
                <c:pt idx="1340">
                  <c:v>0.539466428779656</c:v>
                </c:pt>
                <c:pt idx="1341">
                  <c:v>0.4813376325683062</c:v>
                </c:pt>
                <c:pt idx="1342">
                  <c:v>0.63021037784894696</c:v>
                </c:pt>
                <c:pt idx="1343">
                  <c:v>0.60390772143273774</c:v>
                </c:pt>
                <c:pt idx="1344">
                  <c:v>0.47449891838373209</c:v>
                </c:pt>
                <c:pt idx="1345">
                  <c:v>0.58444385758896844</c:v>
                </c:pt>
                <c:pt idx="1346">
                  <c:v>0.34061871469608362</c:v>
                </c:pt>
                <c:pt idx="1347">
                  <c:v>0.51395286381411298</c:v>
                </c:pt>
                <c:pt idx="1348">
                  <c:v>0.48765020739790377</c:v>
                </c:pt>
                <c:pt idx="1349">
                  <c:v>0.60443386078771422</c:v>
                </c:pt>
                <c:pt idx="1350">
                  <c:v>0.41032057782634002</c:v>
                </c:pt>
                <c:pt idx="1351">
                  <c:v>0.39822144994032271</c:v>
                </c:pt>
                <c:pt idx="1352">
                  <c:v>0.53289074507863732</c:v>
                </c:pt>
                <c:pt idx="1353">
                  <c:v>0.50711422801740458</c:v>
                </c:pt>
                <c:pt idx="1354">
                  <c:v>0.52052850832119879</c:v>
                </c:pt>
                <c:pt idx="1355">
                  <c:v>0.38507012173221811</c:v>
                </c:pt>
                <c:pt idx="1356">
                  <c:v>0.36560617950058305</c:v>
                </c:pt>
                <c:pt idx="1357">
                  <c:v>0.43031058102508585</c:v>
                </c:pt>
                <c:pt idx="1358">
                  <c:v>0.36034564821734122</c:v>
                </c:pt>
                <c:pt idx="1359">
                  <c:v>0.2054233193967254</c:v>
                </c:pt>
                <c:pt idx="1360">
                  <c:v>0.29590431637032666</c:v>
                </c:pt>
                <c:pt idx="1361">
                  <c:v>0.43688626472610459</c:v>
                </c:pt>
                <c:pt idx="1362">
                  <c:v>0.5518285479552959</c:v>
                </c:pt>
                <c:pt idx="1363">
                  <c:v>0.46318888194838093</c:v>
                </c:pt>
                <c:pt idx="1364">
                  <c:v>0.50658816705029386</c:v>
                </c:pt>
                <c:pt idx="1365">
                  <c:v>0.3798095512550434</c:v>
                </c:pt>
                <c:pt idx="1366">
                  <c:v>0.39769542816714482</c:v>
                </c:pt>
                <c:pt idx="1367">
                  <c:v>0.41110963008307327</c:v>
                </c:pt>
                <c:pt idx="1368">
                  <c:v>0.55156555666567331</c:v>
                </c:pt>
                <c:pt idx="1369">
                  <c:v>0.52079153880475426</c:v>
                </c:pt>
                <c:pt idx="1370">
                  <c:v>0.48765028578576958</c:v>
                </c:pt>
                <c:pt idx="1371">
                  <c:v>0.52079153880475426</c:v>
                </c:pt>
                <c:pt idx="1372">
                  <c:v>0.5065880886624281</c:v>
                </c:pt>
                <c:pt idx="1373">
                  <c:v>0.54604207328674192</c:v>
                </c:pt>
                <c:pt idx="1374">
                  <c:v>0.49422593029285539</c:v>
                </c:pt>
                <c:pt idx="1375">
                  <c:v>0.49475195206603328</c:v>
                </c:pt>
                <c:pt idx="1376">
                  <c:v>0.47528800983439823</c:v>
                </c:pt>
                <c:pt idx="1377">
                  <c:v>0.37218190239553467</c:v>
                </c:pt>
                <c:pt idx="1378">
                  <c:v>0.45582406760276317</c:v>
                </c:pt>
                <c:pt idx="1379">
                  <c:v>0.45003755374027632</c:v>
                </c:pt>
                <c:pt idx="1380">
                  <c:v>0.37165580223449102</c:v>
                </c:pt>
                <c:pt idx="1381">
                  <c:v>0.23146290613544632</c:v>
                </c:pt>
                <c:pt idx="1382">
                  <c:v>0.2127880553544774</c:v>
                </c:pt>
                <c:pt idx="1383">
                  <c:v>0.30721443119354358</c:v>
                </c:pt>
                <c:pt idx="1384">
                  <c:v>0.52052850832119879</c:v>
                </c:pt>
                <c:pt idx="1385">
                  <c:v>0.47476198806122033</c:v>
                </c:pt>
                <c:pt idx="1386">
                  <c:v>0.48843933804250284</c:v>
                </c:pt>
                <c:pt idx="1387">
                  <c:v>0.53262775378901484</c:v>
                </c:pt>
                <c:pt idx="1388">
                  <c:v>0.4116357694380498</c:v>
                </c:pt>
                <c:pt idx="1389">
                  <c:v>0.48765028578576958</c:v>
                </c:pt>
                <c:pt idx="1390">
                  <c:v>0.46213676001415938</c:v>
                </c:pt>
                <c:pt idx="1391">
                  <c:v>0.5136898725244905</c:v>
                </c:pt>
                <c:pt idx="1392">
                  <c:v>0.52657805266724111</c:v>
                </c:pt>
                <c:pt idx="1393">
                  <c:v>0.42978452005797507</c:v>
                </c:pt>
                <c:pt idx="1394">
                  <c:v>0.41742236168840241</c:v>
                </c:pt>
                <c:pt idx="1395">
                  <c:v>0.48160062385792868</c:v>
                </c:pt>
                <c:pt idx="1396">
                  <c:v>0.46292581227089263</c:v>
                </c:pt>
                <c:pt idx="1397">
                  <c:v>0.40427107267423068</c:v>
                </c:pt>
                <c:pt idx="1398">
                  <c:v>0.39111962688432744</c:v>
                </c:pt>
                <c:pt idx="1399">
                  <c:v>0.30300602184452324</c:v>
                </c:pt>
                <c:pt idx="1400">
                  <c:v>0.44188368713792531</c:v>
                </c:pt>
                <c:pt idx="1401">
                  <c:v>0.32168087262549216</c:v>
                </c:pt>
                <c:pt idx="1402">
                  <c:v>0.44319887874963509</c:v>
                </c:pt>
                <c:pt idx="1403">
                  <c:v>0.37218182400766892</c:v>
                </c:pt>
                <c:pt idx="1404">
                  <c:v>0.20568634988028078</c:v>
                </c:pt>
                <c:pt idx="1405">
                  <c:v>0.15413323736994966</c:v>
                </c:pt>
                <c:pt idx="1406">
                  <c:v>0.36560617950058305</c:v>
                </c:pt>
                <c:pt idx="1407">
                  <c:v>0.28275298816222205</c:v>
                </c:pt>
                <c:pt idx="1408">
                  <c:v>0.51421589429766834</c:v>
                </c:pt>
                <c:pt idx="1409">
                  <c:v>0.43636024295292669</c:v>
                </c:pt>
                <c:pt idx="1410">
                  <c:v>0.3984844412299452</c:v>
                </c:pt>
                <c:pt idx="1411">
                  <c:v>0.46871236532731236</c:v>
                </c:pt>
                <c:pt idx="1412">
                  <c:v>0.48817630755894742</c:v>
                </c:pt>
                <c:pt idx="1413">
                  <c:v>0.53972942006927849</c:v>
                </c:pt>
                <c:pt idx="1414">
                  <c:v>0.50737721930702717</c:v>
                </c:pt>
                <c:pt idx="1415">
                  <c:v>0.35981962644416332</c:v>
                </c:pt>
                <c:pt idx="1416">
                  <c:v>0.52684112234472935</c:v>
                </c:pt>
                <c:pt idx="1417">
                  <c:v>0.48765028578576958</c:v>
                </c:pt>
                <c:pt idx="1418">
                  <c:v>0.41084663879345079</c:v>
                </c:pt>
                <c:pt idx="1419">
                  <c:v>0.45635016776380677</c:v>
                </c:pt>
                <c:pt idx="1420">
                  <c:v>0.47555107951188647</c:v>
                </c:pt>
                <c:pt idx="1421">
                  <c:v>0.37244485449122428</c:v>
                </c:pt>
                <c:pt idx="1422">
                  <c:v>0.38533311302184059</c:v>
                </c:pt>
                <c:pt idx="1423">
                  <c:v>0.43688622553217171</c:v>
                </c:pt>
                <c:pt idx="1424">
                  <c:v>0.4047970552534757</c:v>
                </c:pt>
                <c:pt idx="1425">
                  <c:v>0.52657809186117399</c:v>
                </c:pt>
                <c:pt idx="1426">
                  <c:v>0.35324394274314458</c:v>
                </c:pt>
                <c:pt idx="1427">
                  <c:v>0.30774045296672148</c:v>
                </c:pt>
                <c:pt idx="1428">
                  <c:v>0.27670340462224696</c:v>
                </c:pt>
                <c:pt idx="1429">
                  <c:v>0.25040078739997063</c:v>
                </c:pt>
                <c:pt idx="1430">
                  <c:v>0.45582410679669605</c:v>
                </c:pt>
                <c:pt idx="1431">
                  <c:v>0.53920331990823489</c:v>
                </c:pt>
                <c:pt idx="1432">
                  <c:v>0.64309867557349609</c:v>
                </c:pt>
                <c:pt idx="1433">
                  <c:v>0.57155552067048632</c:v>
                </c:pt>
                <c:pt idx="1434">
                  <c:v>0.44267281778252432</c:v>
                </c:pt>
                <c:pt idx="1435">
                  <c:v>0.44319883955570216</c:v>
                </c:pt>
                <c:pt idx="1436">
                  <c:v>0.51421585510373546</c:v>
                </c:pt>
                <c:pt idx="1437">
                  <c:v>0.46134770775742612</c:v>
                </c:pt>
                <c:pt idx="1438">
                  <c:v>0.38559618269932888</c:v>
                </c:pt>
                <c:pt idx="1439">
                  <c:v>0.55182858714922878</c:v>
                </c:pt>
                <c:pt idx="1440">
                  <c:v>0.51973941687053271</c:v>
                </c:pt>
                <c:pt idx="1441">
                  <c:v>0.50737721930702717</c:v>
                </c:pt>
                <c:pt idx="1442">
                  <c:v>0.46871240452124524</c:v>
                </c:pt>
                <c:pt idx="1443">
                  <c:v>0.44845941003287693</c:v>
                </c:pt>
                <c:pt idx="1444">
                  <c:v>0.50816631075769325</c:v>
                </c:pt>
                <c:pt idx="1445">
                  <c:v>0.39190879672285933</c:v>
                </c:pt>
                <c:pt idx="1446">
                  <c:v>0.44951145357923267</c:v>
                </c:pt>
                <c:pt idx="1447">
                  <c:v>0.3911197052721932</c:v>
                </c:pt>
                <c:pt idx="1448">
                  <c:v>0.50711422801740458</c:v>
                </c:pt>
                <c:pt idx="1449">
                  <c:v>0.47555104031795359</c:v>
                </c:pt>
                <c:pt idx="1450">
                  <c:v>0.43583410359795022</c:v>
                </c:pt>
                <c:pt idx="1451">
                  <c:v>0.36665830143480455</c:v>
                </c:pt>
                <c:pt idx="1452">
                  <c:v>0.23724945919186605</c:v>
                </c:pt>
                <c:pt idx="1453">
                  <c:v>0.2509268483670814</c:v>
                </c:pt>
                <c:pt idx="1454">
                  <c:v>0.41768531378409202</c:v>
                </c:pt>
                <c:pt idx="1455">
                  <c:v>0.49369986932574467</c:v>
                </c:pt>
                <c:pt idx="1456">
                  <c:v>0.46818634355413447</c:v>
                </c:pt>
                <c:pt idx="1457">
                  <c:v>0.4429358090721468</c:v>
                </c:pt>
                <c:pt idx="1458">
                  <c:v>0.46187369033667114</c:v>
                </c:pt>
                <c:pt idx="1459">
                  <c:v>0.38559618269932888</c:v>
                </c:pt>
                <c:pt idx="1460">
                  <c:v>0.55945631439660326</c:v>
                </c:pt>
                <c:pt idx="1461">
                  <c:v>0.29458920314648263</c:v>
                </c:pt>
                <c:pt idx="1462">
                  <c:v>0.34693132871961413</c:v>
                </c:pt>
                <c:pt idx="1463">
                  <c:v>0.48160062385792868</c:v>
                </c:pt>
                <c:pt idx="1464">
                  <c:v>0.41715933120484699</c:v>
                </c:pt>
                <c:pt idx="1465">
                  <c:v>0.35324394274314458</c:v>
                </c:pt>
                <c:pt idx="1466">
                  <c:v>0.36586917079020553</c:v>
                </c:pt>
                <c:pt idx="1467">
                  <c:v>0.37954659915935379</c:v>
                </c:pt>
                <c:pt idx="1468">
                  <c:v>0.44267281778252432</c:v>
                </c:pt>
                <c:pt idx="1469">
                  <c:v>0.38533311302184059</c:v>
                </c:pt>
                <c:pt idx="1470">
                  <c:v>0.25697643190705649</c:v>
                </c:pt>
                <c:pt idx="1471">
                  <c:v>0.33351700922188698</c:v>
                </c:pt>
                <c:pt idx="1472">
                  <c:v>0.43109963328181911</c:v>
                </c:pt>
                <c:pt idx="1473">
                  <c:v>0.49422596948678826</c:v>
                </c:pt>
                <c:pt idx="1474">
                  <c:v>0.32720435600442366</c:v>
                </c:pt>
                <c:pt idx="1475">
                  <c:v>0.30221693039385711</c:v>
                </c:pt>
                <c:pt idx="1476">
                  <c:v>0.16728454598108783</c:v>
                </c:pt>
                <c:pt idx="1477">
                  <c:v>0.26381512649466415</c:v>
                </c:pt>
                <c:pt idx="1478">
                  <c:v>0.47449895757766497</c:v>
                </c:pt>
                <c:pt idx="1479">
                  <c:v>0.44267281778252432</c:v>
                </c:pt>
                <c:pt idx="1480">
                  <c:v>0.52052850832119879</c:v>
                </c:pt>
                <c:pt idx="1481">
                  <c:v>0.48160062385792868</c:v>
                </c:pt>
                <c:pt idx="1482">
                  <c:v>0.36613224046769377</c:v>
                </c:pt>
                <c:pt idx="1483">
                  <c:v>0.38559618269932888</c:v>
                </c:pt>
                <c:pt idx="1484">
                  <c:v>0.45503505453996279</c:v>
                </c:pt>
                <c:pt idx="1485">
                  <c:v>0.36692129272442703</c:v>
                </c:pt>
                <c:pt idx="1486">
                  <c:v>0.38480713044259562</c:v>
                </c:pt>
                <c:pt idx="1487">
                  <c:v>0.37849447722513224</c:v>
                </c:pt>
                <c:pt idx="1488">
                  <c:v>0.39190875752892645</c:v>
                </c:pt>
                <c:pt idx="1489">
                  <c:v>0.42426099748511076</c:v>
                </c:pt>
                <c:pt idx="1490">
                  <c:v>0.45529804582958527</c:v>
                </c:pt>
                <c:pt idx="1491">
                  <c:v>0.4626627425934044</c:v>
                </c:pt>
                <c:pt idx="1492">
                  <c:v>0.50685115833991634</c:v>
                </c:pt>
                <c:pt idx="1493">
                  <c:v>0.38585917398895136</c:v>
                </c:pt>
                <c:pt idx="1494">
                  <c:v>0.48081157160119542</c:v>
                </c:pt>
                <c:pt idx="1495">
                  <c:v>0.37323390674795753</c:v>
                </c:pt>
                <c:pt idx="1496">
                  <c:v>0.50764028898451541</c:v>
                </c:pt>
                <c:pt idx="1497">
                  <c:v>0.35298091225958922</c:v>
                </c:pt>
                <c:pt idx="1498">
                  <c:v>0.38559618269932888</c:v>
                </c:pt>
                <c:pt idx="1499">
                  <c:v>0.10258016405355144</c:v>
                </c:pt>
                <c:pt idx="1500">
                  <c:v>0.21778551696023096</c:v>
                </c:pt>
                <c:pt idx="1501">
                  <c:v>0.30247996087741252</c:v>
                </c:pt>
                <c:pt idx="1502">
                  <c:v>0.33982962324541749</c:v>
                </c:pt>
                <c:pt idx="1503">
                  <c:v>0.43109963328181911</c:v>
                </c:pt>
                <c:pt idx="1504">
                  <c:v>0.48765020739790377</c:v>
                </c:pt>
                <c:pt idx="1505">
                  <c:v>0.34719439839710237</c:v>
                </c:pt>
                <c:pt idx="1506">
                  <c:v>0.26960165995411745</c:v>
                </c:pt>
                <c:pt idx="1507">
                  <c:v>0.29564124669283837</c:v>
                </c:pt>
                <c:pt idx="1508">
                  <c:v>0.50080157479994125</c:v>
                </c:pt>
                <c:pt idx="1509">
                  <c:v>0.3979584194567673</c:v>
                </c:pt>
                <c:pt idx="1510">
                  <c:v>0.43004751134759761</c:v>
                </c:pt>
                <c:pt idx="1511">
                  <c:v>0.34035568421252826</c:v>
                </c:pt>
                <c:pt idx="1512">
                  <c:v>0.3984844412299452</c:v>
                </c:pt>
                <c:pt idx="1513">
                  <c:v>0.46818634355413447</c:v>
                </c:pt>
                <c:pt idx="1514">
                  <c:v>0.34009265372897285</c:v>
                </c:pt>
                <c:pt idx="1515">
                  <c:v>0.30747742248316606</c:v>
                </c:pt>
                <c:pt idx="1516">
                  <c:v>0.3603456874112741</c:v>
                </c:pt>
                <c:pt idx="1517">
                  <c:v>0.41689630072129163</c:v>
                </c:pt>
                <c:pt idx="1518">
                  <c:v>0.33378000051150952</c:v>
                </c:pt>
                <c:pt idx="1519">
                  <c:v>0.30852954441738761</c:v>
                </c:pt>
                <c:pt idx="1520">
                  <c:v>0.41084663879345079</c:v>
                </c:pt>
                <c:pt idx="1521">
                  <c:v>0.33404307018899776</c:v>
                </c:pt>
                <c:pt idx="1522">
                  <c:v>0.32799346705205623</c:v>
                </c:pt>
                <c:pt idx="1523">
                  <c:v>0.12151804531807577</c:v>
                </c:pt>
                <c:pt idx="1524">
                  <c:v>0.19332413271980875</c:v>
                </c:pt>
                <c:pt idx="1525">
                  <c:v>0.3719187935241135</c:v>
                </c:pt>
                <c:pt idx="1526">
                  <c:v>0.43741228649928249</c:v>
                </c:pt>
                <c:pt idx="1527">
                  <c:v>0.43031058102508585</c:v>
                </c:pt>
                <c:pt idx="1528">
                  <c:v>0.45635016776380677</c:v>
                </c:pt>
                <c:pt idx="1529">
                  <c:v>0.32036572020771531</c:v>
                </c:pt>
                <c:pt idx="1530">
                  <c:v>0.35350697322669994</c:v>
                </c:pt>
                <c:pt idx="1531">
                  <c:v>0.42320887555088926</c:v>
                </c:pt>
                <c:pt idx="1532">
                  <c:v>0.52000244735408807</c:v>
                </c:pt>
                <c:pt idx="1533">
                  <c:v>0.44319887874963509</c:v>
                </c:pt>
                <c:pt idx="1534">
                  <c:v>0.38507012173221811</c:v>
                </c:pt>
                <c:pt idx="1535">
                  <c:v>0.26907563818093955</c:v>
                </c:pt>
                <c:pt idx="1536">
                  <c:v>0.40453398557598741</c:v>
                </c:pt>
                <c:pt idx="1537">
                  <c:v>0.54577904280318656</c:v>
                </c:pt>
                <c:pt idx="1538">
                  <c:v>0.55840427085024746</c:v>
                </c:pt>
                <c:pt idx="1539">
                  <c:v>0.37323390674795753</c:v>
                </c:pt>
                <c:pt idx="1540">
                  <c:v>0.28170088582496694</c:v>
                </c:pt>
                <c:pt idx="1541">
                  <c:v>0.1549223288206158</c:v>
                </c:pt>
                <c:pt idx="1542">
                  <c:v>0.35271792096996668</c:v>
                </c:pt>
                <c:pt idx="1543">
                  <c:v>0.36586917079020553</c:v>
                </c:pt>
                <c:pt idx="1544">
                  <c:v>0.32115481165838144</c:v>
                </c:pt>
                <c:pt idx="1545">
                  <c:v>0.42478701925828866</c:v>
                </c:pt>
                <c:pt idx="1546">
                  <c:v>0.13388024288158135</c:v>
                </c:pt>
                <c:pt idx="1547">
                  <c:v>0.19332415231677519</c:v>
                </c:pt>
                <c:pt idx="1548">
                  <c:v>0.22409815058072788</c:v>
                </c:pt>
                <c:pt idx="1549">
                  <c:v>0.24435120385999554</c:v>
                </c:pt>
                <c:pt idx="1550">
                  <c:v>0.40479701605954282</c:v>
                </c:pt>
                <c:pt idx="1551">
                  <c:v>0.35350693403276706</c:v>
                </c:pt>
                <c:pt idx="1552">
                  <c:v>0.37244485449122428</c:v>
                </c:pt>
                <c:pt idx="1553">
                  <c:v>0.40400800299674244</c:v>
                </c:pt>
                <c:pt idx="1554">
                  <c:v>0.34719439839710237</c:v>
                </c:pt>
                <c:pt idx="1555">
                  <c:v>0.34719428081530374</c:v>
                </c:pt>
                <c:pt idx="1556">
                  <c:v>0.40400800299674244</c:v>
                </c:pt>
                <c:pt idx="1557">
                  <c:v>0.3724448152972914</c:v>
                </c:pt>
                <c:pt idx="1558">
                  <c:v>0.36665830143480455</c:v>
                </c:pt>
                <c:pt idx="1559">
                  <c:v>0.29458912475861687</c:v>
                </c:pt>
                <c:pt idx="1560">
                  <c:v>0.41058364750382825</c:v>
                </c:pt>
                <c:pt idx="1561">
                  <c:v>0.40532307702665354</c:v>
                </c:pt>
                <c:pt idx="1562">
                  <c:v>0.3527178817760338</c:v>
                </c:pt>
                <c:pt idx="1563">
                  <c:v>0.28959168274982972</c:v>
                </c:pt>
                <c:pt idx="1564">
                  <c:v>0.2177855365571974</c:v>
                </c:pt>
                <c:pt idx="1565">
                  <c:v>0.27670340462224696</c:v>
                </c:pt>
                <c:pt idx="1566">
                  <c:v>0.43636016456506094</c:v>
                </c:pt>
                <c:pt idx="1567">
                  <c:v>0.30247996087741252</c:v>
                </c:pt>
                <c:pt idx="1568">
                  <c:v>0.29537823580624945</c:v>
                </c:pt>
                <c:pt idx="1569">
                  <c:v>0.34614225686591438</c:v>
                </c:pt>
                <c:pt idx="1570">
                  <c:v>0.26407813738125313</c:v>
                </c:pt>
                <c:pt idx="1571">
                  <c:v>0.32825649753561159</c:v>
                </c:pt>
                <c:pt idx="1572">
                  <c:v>0.10889277807708192</c:v>
                </c:pt>
                <c:pt idx="1573">
                  <c:v>0.27538823260750361</c:v>
                </c:pt>
                <c:pt idx="1574">
                  <c:v>0.35350701242063282</c:v>
                </c:pt>
                <c:pt idx="1575">
                  <c:v>0.36639531014518206</c:v>
                </c:pt>
                <c:pt idx="1576">
                  <c:v>0.35298091225958922</c:v>
                </c:pt>
                <c:pt idx="1577">
                  <c:v>0.46266282098127015</c:v>
                </c:pt>
                <c:pt idx="1578">
                  <c:v>0.39190875752892645</c:v>
                </c:pt>
                <c:pt idx="1579">
                  <c:v>0.37823148593550976</c:v>
                </c:pt>
                <c:pt idx="1580">
                  <c:v>0.40532307702665354</c:v>
                </c:pt>
                <c:pt idx="1581">
                  <c:v>0.30800348345027684</c:v>
                </c:pt>
                <c:pt idx="1582">
                  <c:v>0.38480713044259562</c:v>
                </c:pt>
                <c:pt idx="1583">
                  <c:v>0.46923846548835602</c:v>
                </c:pt>
                <c:pt idx="1584">
                  <c:v>0.32089174198089315</c:v>
                </c:pt>
                <c:pt idx="1585">
                  <c:v>0.46897539581086772</c:v>
                </c:pt>
                <c:pt idx="1586">
                  <c:v>0.39243489688390298</c:v>
                </c:pt>
                <c:pt idx="1587">
                  <c:v>0.3264153037476904</c:v>
                </c:pt>
                <c:pt idx="1588">
                  <c:v>0.27670340462224696</c:v>
                </c:pt>
                <c:pt idx="1589">
                  <c:v>0.28932863266930792</c:v>
                </c:pt>
                <c:pt idx="1590">
                  <c:v>0.34035568421252826</c:v>
                </c:pt>
                <c:pt idx="1591">
                  <c:v>0.23724945919186605</c:v>
                </c:pt>
                <c:pt idx="1592">
                  <c:v>0.23146290613544632</c:v>
                </c:pt>
                <c:pt idx="1593">
                  <c:v>0.25645037093994572</c:v>
                </c:pt>
                <c:pt idx="1594">
                  <c:v>0.28275298816222205</c:v>
                </c:pt>
                <c:pt idx="1595">
                  <c:v>0.25118987885063676</c:v>
                </c:pt>
                <c:pt idx="1596">
                  <c:v>0.32062871149733779</c:v>
                </c:pt>
                <c:pt idx="1597">
                  <c:v>6.4178340557392063E-2</c:v>
                </c:pt>
                <c:pt idx="1598">
                  <c:v>7.0490974177888979E-2</c:v>
                </c:pt>
                <c:pt idx="1599">
                  <c:v>0.25066381788352604</c:v>
                </c:pt>
                <c:pt idx="1600">
                  <c:v>0.40427099428636493</c:v>
                </c:pt>
                <c:pt idx="1601">
                  <c:v>0.32773045616546731</c:v>
                </c:pt>
                <c:pt idx="1602">
                  <c:v>0.32115481165838144</c:v>
                </c:pt>
                <c:pt idx="1603">
                  <c:v>0.41110963008307327</c:v>
                </c:pt>
                <c:pt idx="1604">
                  <c:v>0.23830162032002045</c:v>
                </c:pt>
                <c:pt idx="1605">
                  <c:v>0.25697643190705649</c:v>
                </c:pt>
                <c:pt idx="1606">
                  <c:v>0.4116357694380498</c:v>
                </c:pt>
                <c:pt idx="1607">
                  <c:v>0.44872240132249941</c:v>
                </c:pt>
                <c:pt idx="1608">
                  <c:v>0.41742236168840241</c:v>
                </c:pt>
                <c:pt idx="1609">
                  <c:v>0.38480709124866275</c:v>
                </c:pt>
                <c:pt idx="1610">
                  <c:v>0.37297095465226793</c:v>
                </c:pt>
                <c:pt idx="1611">
                  <c:v>0.27617734365513619</c:v>
                </c:pt>
                <c:pt idx="1612">
                  <c:v>0.30800348345027684</c:v>
                </c:pt>
                <c:pt idx="1613">
                  <c:v>0.3911197052721932</c:v>
                </c:pt>
                <c:pt idx="1614">
                  <c:v>0.34061871469608362</c:v>
                </c:pt>
                <c:pt idx="1615">
                  <c:v>0.27012774051819466</c:v>
                </c:pt>
                <c:pt idx="1616">
                  <c:v>0.32089176157785959</c:v>
                </c:pt>
                <c:pt idx="1617">
                  <c:v>0.2956412662898048</c:v>
                </c:pt>
                <c:pt idx="1618">
                  <c:v>0.28959166315286328</c:v>
                </c:pt>
                <c:pt idx="1619">
                  <c:v>0.27670338502528052</c:v>
                </c:pt>
                <c:pt idx="1620">
                  <c:v>0.18595941635902319</c:v>
                </c:pt>
                <c:pt idx="1621">
                  <c:v>6.9964932807744656E-2</c:v>
                </c:pt>
                <c:pt idx="1622">
                  <c:v>0.26407813738125313</c:v>
                </c:pt>
                <c:pt idx="1623">
                  <c:v>0.23093684516833557</c:v>
                </c:pt>
                <c:pt idx="1624">
                  <c:v>0.37823144674157688</c:v>
                </c:pt>
                <c:pt idx="1625">
                  <c:v>0.34666831783302515</c:v>
                </c:pt>
                <c:pt idx="1626">
                  <c:v>0.19253504126914261</c:v>
                </c:pt>
                <c:pt idx="1627">
                  <c:v>0.35929356547705255</c:v>
                </c:pt>
                <c:pt idx="1628">
                  <c:v>0.27644037413869155</c:v>
                </c:pt>
                <c:pt idx="1629">
                  <c:v>0.3976953693762455</c:v>
                </c:pt>
                <c:pt idx="1630">
                  <c:v>0.30747742248316606</c:v>
                </c:pt>
                <c:pt idx="1631">
                  <c:v>0.36665830143480455</c:v>
                </c:pt>
                <c:pt idx="1632">
                  <c:v>0.38507008253828523</c:v>
                </c:pt>
                <c:pt idx="1633">
                  <c:v>0.3598196656380962</c:v>
                </c:pt>
                <c:pt idx="1634">
                  <c:v>0.34745735049279197</c:v>
                </c:pt>
                <c:pt idx="1635">
                  <c:v>0.34666833742999159</c:v>
                </c:pt>
                <c:pt idx="1636">
                  <c:v>0.28301601864577741</c:v>
                </c:pt>
                <c:pt idx="1637">
                  <c:v>0.26933864906752852</c:v>
                </c:pt>
                <c:pt idx="1638">
                  <c:v>0.31510518892447348</c:v>
                </c:pt>
                <c:pt idx="1639">
                  <c:v>0.25066381788352604</c:v>
                </c:pt>
                <c:pt idx="1640">
                  <c:v>0.28853954121864178</c:v>
                </c:pt>
                <c:pt idx="1641">
                  <c:v>0.28985469363641864</c:v>
                </c:pt>
                <c:pt idx="1642">
                  <c:v>0.24408815377947371</c:v>
                </c:pt>
                <c:pt idx="1643">
                  <c:v>0.36586920998413841</c:v>
                </c:pt>
                <c:pt idx="1644">
                  <c:v>0.20621241084739153</c:v>
                </c:pt>
                <c:pt idx="1645">
                  <c:v>0.20463426713999214</c:v>
                </c:pt>
                <c:pt idx="1646">
                  <c:v>0.11573145306772316</c:v>
                </c:pt>
                <c:pt idx="1647">
                  <c:v>0.30905560538449833</c:v>
                </c:pt>
                <c:pt idx="1648">
                  <c:v>0.35981962644416332</c:v>
                </c:pt>
                <c:pt idx="1649">
                  <c:v>0.32667833423124576</c:v>
                </c:pt>
                <c:pt idx="1650">
                  <c:v>0.34666829823605871</c:v>
                </c:pt>
                <c:pt idx="1651">
                  <c:v>0.37297095465226793</c:v>
                </c:pt>
                <c:pt idx="1652">
                  <c:v>0.32720435600442366</c:v>
                </c:pt>
                <c:pt idx="1653">
                  <c:v>0.39822141074638984</c:v>
                </c:pt>
                <c:pt idx="1654">
                  <c:v>0.33351700922188698</c:v>
                </c:pt>
                <c:pt idx="1655">
                  <c:v>0.3411447756631944</c:v>
                </c:pt>
                <c:pt idx="1656">
                  <c:v>0.36613224046769377</c:v>
                </c:pt>
                <c:pt idx="1657">
                  <c:v>0.35981962644416332</c:v>
                </c:pt>
                <c:pt idx="1658">
                  <c:v>0.37297095465226793</c:v>
                </c:pt>
                <c:pt idx="1659">
                  <c:v>0.33930356227830671</c:v>
                </c:pt>
                <c:pt idx="1660">
                  <c:v>0.28959166315286328</c:v>
                </c:pt>
                <c:pt idx="1661">
                  <c:v>0.26986471003463924</c:v>
                </c:pt>
                <c:pt idx="1662">
                  <c:v>0.23751248967542141</c:v>
                </c:pt>
                <c:pt idx="1663">
                  <c:v>0.21252502487092201</c:v>
                </c:pt>
                <c:pt idx="1664">
                  <c:v>0.26933864906752852</c:v>
                </c:pt>
                <c:pt idx="1665">
                  <c:v>0.25671340142350113</c:v>
                </c:pt>
                <c:pt idx="1666">
                  <c:v>0.25645037093994572</c:v>
                </c:pt>
                <c:pt idx="1667">
                  <c:v>0.27696641550883588</c:v>
                </c:pt>
                <c:pt idx="1668">
                  <c:v>0.16675852420790993</c:v>
                </c:pt>
                <c:pt idx="1669">
                  <c:v>0.3272043756013901</c:v>
                </c:pt>
                <c:pt idx="1670">
                  <c:v>0.18701151869627827</c:v>
                </c:pt>
                <c:pt idx="1671">
                  <c:v>0.41715927241394768</c:v>
                </c:pt>
                <c:pt idx="1672">
                  <c:v>0.4239979670015554</c:v>
                </c:pt>
                <c:pt idx="1673">
                  <c:v>0.37875746851475472</c:v>
                </c:pt>
                <c:pt idx="1674">
                  <c:v>0.30852954441738761</c:v>
                </c:pt>
                <c:pt idx="1675">
                  <c:v>0.34009265372897285</c:v>
                </c:pt>
                <c:pt idx="1676">
                  <c:v>0.4047970552534757</c:v>
                </c:pt>
                <c:pt idx="1677">
                  <c:v>0.31379007570062944</c:v>
                </c:pt>
                <c:pt idx="1678">
                  <c:v>0.34088174517963898</c:v>
                </c:pt>
                <c:pt idx="1679">
                  <c:v>0.31405306699025193</c:v>
                </c:pt>
                <c:pt idx="1680">
                  <c:v>0.33456913115610853</c:v>
                </c:pt>
                <c:pt idx="1681">
                  <c:v>0.27012774051819466</c:v>
                </c:pt>
                <c:pt idx="1682">
                  <c:v>0.33325397873833162</c:v>
                </c:pt>
                <c:pt idx="1683">
                  <c:v>0.33456913115610853</c:v>
                </c:pt>
                <c:pt idx="1684">
                  <c:v>0.28301601864577741</c:v>
                </c:pt>
                <c:pt idx="1685">
                  <c:v>0.32036570061074887</c:v>
                </c:pt>
                <c:pt idx="1686">
                  <c:v>0.21199896390381126</c:v>
                </c:pt>
                <c:pt idx="1687">
                  <c:v>0.26381510689769772</c:v>
                </c:pt>
                <c:pt idx="1688">
                  <c:v>0.24461421474658449</c:v>
                </c:pt>
                <c:pt idx="1689">
                  <c:v>0.29485217483913867</c:v>
                </c:pt>
                <c:pt idx="1690">
                  <c:v>0.3156312498915842</c:v>
                </c:pt>
                <c:pt idx="1691">
                  <c:v>0.20516032810710289</c:v>
                </c:pt>
                <c:pt idx="1692">
                  <c:v>0.12861975079227236</c:v>
                </c:pt>
                <c:pt idx="1693">
                  <c:v>0.28248995767866664</c:v>
                </c:pt>
                <c:pt idx="1694">
                  <c:v>0.17412324056869549</c:v>
                </c:pt>
                <c:pt idx="1695">
                  <c:v>0.38454406076510733</c:v>
                </c:pt>
                <c:pt idx="1696">
                  <c:v>0.34614225686591438</c:v>
                </c:pt>
                <c:pt idx="1697">
                  <c:v>0.30195389991030175</c:v>
                </c:pt>
                <c:pt idx="1698">
                  <c:v>0.27670340462224696</c:v>
                </c:pt>
                <c:pt idx="1699">
                  <c:v>0.30774045296672148</c:v>
                </c:pt>
                <c:pt idx="1700">
                  <c:v>0.37902049899831014</c:v>
                </c:pt>
                <c:pt idx="1701">
                  <c:v>0.42978452005797507</c:v>
                </c:pt>
                <c:pt idx="1702">
                  <c:v>0.42452398877473324</c:v>
                </c:pt>
                <c:pt idx="1703">
                  <c:v>0.34719439839710237</c:v>
                </c:pt>
                <c:pt idx="1704">
                  <c:v>0.46213676001415938</c:v>
                </c:pt>
                <c:pt idx="1705">
                  <c:v>0.44293588746001256</c:v>
                </c:pt>
                <c:pt idx="1706">
                  <c:v>0.43714925601572707</c:v>
                </c:pt>
                <c:pt idx="1707">
                  <c:v>0.37823144674157688</c:v>
                </c:pt>
                <c:pt idx="1708">
                  <c:v>0.3603456874112741</c:v>
                </c:pt>
                <c:pt idx="1709">
                  <c:v>0.29432613346899433</c:v>
                </c:pt>
                <c:pt idx="1710">
                  <c:v>0.46950141758404562</c:v>
                </c:pt>
                <c:pt idx="1711">
                  <c:v>0.21857464760482997</c:v>
                </c:pt>
                <c:pt idx="1712">
                  <c:v>0.2243612006612497</c:v>
                </c:pt>
                <c:pt idx="1713">
                  <c:v>0.34666831783302515</c:v>
                </c:pt>
                <c:pt idx="1714">
                  <c:v>0.28354207961288819</c:v>
                </c:pt>
                <c:pt idx="1715">
                  <c:v>0.25618734045639036</c:v>
                </c:pt>
                <c:pt idx="1716">
                  <c:v>0.2317259366190017</c:v>
                </c:pt>
                <c:pt idx="1717">
                  <c:v>0.18017286330260349</c:v>
                </c:pt>
                <c:pt idx="1718">
                  <c:v>0.23067381468478018</c:v>
                </c:pt>
                <c:pt idx="1719">
                  <c:v>0.263289045930587</c:v>
                </c:pt>
                <c:pt idx="1720">
                  <c:v>0.25618734045639036</c:v>
                </c:pt>
                <c:pt idx="1721">
                  <c:v>0.34693134831658057</c:v>
                </c:pt>
                <c:pt idx="1722">
                  <c:v>0.23777552015897679</c:v>
                </c:pt>
                <c:pt idx="1723">
                  <c:v>0.31484215844091806</c:v>
                </c:pt>
                <c:pt idx="1724">
                  <c:v>0.28985469363641864</c:v>
                </c:pt>
                <c:pt idx="1725">
                  <c:v>0.23698642870831066</c:v>
                </c:pt>
                <c:pt idx="1726">
                  <c:v>0.26355207641414236</c:v>
                </c:pt>
                <c:pt idx="1727">
                  <c:v>0.28959166315286328</c:v>
                </c:pt>
                <c:pt idx="1728">
                  <c:v>0.3456162154957701</c:v>
                </c:pt>
                <c:pt idx="1729">
                  <c:v>0.37980959044897628</c:v>
                </c:pt>
                <c:pt idx="1730">
                  <c:v>0.27644037413869155</c:v>
                </c:pt>
                <c:pt idx="1731">
                  <c:v>0.27565128268802541</c:v>
                </c:pt>
                <c:pt idx="1732">
                  <c:v>0.28327904912933283</c:v>
                </c:pt>
                <c:pt idx="1733">
                  <c:v>0.28959166315286328</c:v>
                </c:pt>
                <c:pt idx="1734">
                  <c:v>0.263289045930587</c:v>
                </c:pt>
                <c:pt idx="1735">
                  <c:v>0.28275298816222205</c:v>
                </c:pt>
                <c:pt idx="1736">
                  <c:v>0.263289045930587</c:v>
                </c:pt>
                <c:pt idx="1737">
                  <c:v>0.12861975079227236</c:v>
                </c:pt>
                <c:pt idx="1738">
                  <c:v>0.25697645150402293</c:v>
                </c:pt>
                <c:pt idx="1739">
                  <c:v>0.13414327336513671</c:v>
                </c:pt>
                <c:pt idx="1740">
                  <c:v>0.2501377765133817</c:v>
                </c:pt>
                <c:pt idx="1741">
                  <c:v>0.23119987565189093</c:v>
                </c:pt>
                <c:pt idx="1742">
                  <c:v>0.27039079059871646</c:v>
                </c:pt>
                <c:pt idx="1743">
                  <c:v>0.38585917398895136</c:v>
                </c:pt>
                <c:pt idx="1744">
                  <c:v>0.3403557038094947</c:v>
                </c:pt>
                <c:pt idx="1745">
                  <c:v>0.29537823580624945</c:v>
                </c:pt>
                <c:pt idx="1746">
                  <c:v>0.31484215844091806</c:v>
                </c:pt>
                <c:pt idx="1747">
                  <c:v>0.28196389671155592</c:v>
                </c:pt>
                <c:pt idx="1748">
                  <c:v>0.30195389991030175</c:v>
                </c:pt>
                <c:pt idx="1749">
                  <c:v>0.34061873429305006</c:v>
                </c:pt>
                <c:pt idx="1750">
                  <c:v>0.35298091225958922</c:v>
                </c:pt>
                <c:pt idx="1751">
                  <c:v>0.32746738648797902</c:v>
                </c:pt>
                <c:pt idx="1752">
                  <c:v>0.40400800299674244</c:v>
                </c:pt>
                <c:pt idx="1753">
                  <c:v>0.41163569105018405</c:v>
                </c:pt>
                <c:pt idx="1754">
                  <c:v>0.31484219763485094</c:v>
                </c:pt>
                <c:pt idx="1755">
                  <c:v>0.32694136471480117</c:v>
                </c:pt>
                <c:pt idx="1756">
                  <c:v>0.28959166315286328</c:v>
                </c:pt>
                <c:pt idx="1757">
                  <c:v>0.28222692719511128</c:v>
                </c:pt>
                <c:pt idx="1758">
                  <c:v>0.25723946239061185</c:v>
                </c:pt>
                <c:pt idx="1759">
                  <c:v>0.29511520532269409</c:v>
                </c:pt>
                <c:pt idx="1760">
                  <c:v>0.27644037413869155</c:v>
                </c:pt>
                <c:pt idx="1761">
                  <c:v>0.23119987565189093</c:v>
                </c:pt>
                <c:pt idx="1762">
                  <c:v>0.24408815377947371</c:v>
                </c:pt>
                <c:pt idx="1763">
                  <c:v>0.23119987565189093</c:v>
                </c:pt>
                <c:pt idx="1764">
                  <c:v>0.2956412662898048</c:v>
                </c:pt>
                <c:pt idx="1765">
                  <c:v>0.21831159752430818</c:v>
                </c:pt>
                <c:pt idx="1766">
                  <c:v>0.27617734365513619</c:v>
                </c:pt>
                <c:pt idx="1767">
                  <c:v>0.27696643510580232</c:v>
                </c:pt>
                <c:pt idx="1768">
                  <c:v>0.3145791279573627</c:v>
                </c:pt>
                <c:pt idx="1769">
                  <c:v>0.33982962324541749</c:v>
                </c:pt>
                <c:pt idx="1770">
                  <c:v>0.26381510689769772</c:v>
                </c:pt>
                <c:pt idx="1771">
                  <c:v>0.32773045616546731</c:v>
                </c:pt>
                <c:pt idx="1772">
                  <c:v>0.42320887555088926</c:v>
                </c:pt>
                <c:pt idx="1773">
                  <c:v>0.3603456874112741</c:v>
                </c:pt>
                <c:pt idx="1774">
                  <c:v>0.31379007570062944</c:v>
                </c:pt>
                <c:pt idx="1775">
                  <c:v>0.35324394274314458</c:v>
                </c:pt>
                <c:pt idx="1776">
                  <c:v>0.34009265372897285</c:v>
                </c:pt>
                <c:pt idx="1777">
                  <c:v>0.36665830143480455</c:v>
                </c:pt>
                <c:pt idx="1778">
                  <c:v>0.38454406076510733</c:v>
                </c:pt>
                <c:pt idx="1779">
                  <c:v>0.31484215844091806</c:v>
                </c:pt>
                <c:pt idx="1780">
                  <c:v>0.17990979362511522</c:v>
                </c:pt>
                <c:pt idx="1781">
                  <c:v>0.32089178117482603</c:v>
                </c:pt>
                <c:pt idx="1782">
                  <c:v>0.41821137475120279</c:v>
                </c:pt>
                <c:pt idx="1783">
                  <c:v>0.21199896390381126</c:v>
                </c:pt>
                <c:pt idx="1784">
                  <c:v>0.19200899989899831</c:v>
                </c:pt>
                <c:pt idx="1785">
                  <c:v>0.18622244684257858</c:v>
                </c:pt>
                <c:pt idx="1786">
                  <c:v>0.18595941635902319</c:v>
                </c:pt>
                <c:pt idx="1787">
                  <c:v>0.2059493607668697</c:v>
                </c:pt>
                <c:pt idx="1788">
                  <c:v>0.23093688436226845</c:v>
                </c:pt>
                <c:pt idx="1789">
                  <c:v>0.16728456557805427</c:v>
                </c:pt>
                <c:pt idx="1790">
                  <c:v>0.2890656021857525</c:v>
                </c:pt>
                <c:pt idx="1791">
                  <c:v>0.31510518892447348</c:v>
                </c:pt>
                <c:pt idx="1792">
                  <c:v>0.26960167955108388</c:v>
                </c:pt>
                <c:pt idx="1793">
                  <c:v>0.29485217483913867</c:v>
                </c:pt>
                <c:pt idx="1794">
                  <c:v>0.32141782254497037</c:v>
                </c:pt>
                <c:pt idx="1795">
                  <c:v>0.28827651073508637</c:v>
                </c:pt>
                <c:pt idx="1796">
                  <c:v>0.28959166315286328</c:v>
                </c:pt>
                <c:pt idx="1797">
                  <c:v>0.3082665139338322</c:v>
                </c:pt>
                <c:pt idx="1798">
                  <c:v>0.32062873109430423</c:v>
                </c:pt>
                <c:pt idx="1799">
                  <c:v>0.34719437880013593</c:v>
                </c:pt>
                <c:pt idx="1800">
                  <c:v>0.30142783894319097</c:v>
                </c:pt>
                <c:pt idx="1801">
                  <c:v>0.35929352628311967</c:v>
                </c:pt>
                <c:pt idx="1802">
                  <c:v>0.34772042017028026</c:v>
                </c:pt>
                <c:pt idx="1803">
                  <c:v>0.33982962324541749</c:v>
                </c:pt>
                <c:pt idx="1804">
                  <c:v>0.39217176841551543</c:v>
                </c:pt>
                <c:pt idx="1805">
                  <c:v>0.27591431317158083</c:v>
                </c:pt>
                <c:pt idx="1806">
                  <c:v>0.32799348664902267</c:v>
                </c:pt>
                <c:pt idx="1807">
                  <c:v>0.32168085302852573</c:v>
                </c:pt>
                <c:pt idx="1808">
                  <c:v>0.32036570061074887</c:v>
                </c:pt>
                <c:pt idx="1809">
                  <c:v>0.34745740928369129</c:v>
                </c:pt>
                <c:pt idx="1810">
                  <c:v>0.25697643190705649</c:v>
                </c:pt>
                <c:pt idx="1811">
                  <c:v>0.263289045930587</c:v>
                </c:pt>
                <c:pt idx="1812">
                  <c:v>0.13519539529935823</c:v>
                </c:pt>
                <c:pt idx="1813">
                  <c:v>0.17885771088482658</c:v>
                </c:pt>
                <c:pt idx="1814">
                  <c:v>0.2964303381435045</c:v>
                </c:pt>
                <c:pt idx="1815">
                  <c:v>0.36586920998413841</c:v>
                </c:pt>
                <c:pt idx="1816">
                  <c:v>0.32168085302852573</c:v>
                </c:pt>
                <c:pt idx="1817">
                  <c:v>0.31431609747380729</c:v>
                </c:pt>
                <c:pt idx="1818">
                  <c:v>0.27722946558935768</c:v>
                </c:pt>
                <c:pt idx="1819">
                  <c:v>0.26223692399636545</c:v>
                </c:pt>
                <c:pt idx="1820">
                  <c:v>0.25723946239061185</c:v>
                </c:pt>
                <c:pt idx="1821">
                  <c:v>0.30852954441738761</c:v>
                </c:pt>
                <c:pt idx="1822">
                  <c:v>0.2956412662898048</c:v>
                </c:pt>
                <c:pt idx="1823">
                  <c:v>0.28301601864577741</c:v>
                </c:pt>
                <c:pt idx="1824">
                  <c:v>0.32036572020771531</c:v>
                </c:pt>
                <c:pt idx="1825">
                  <c:v>0.37323392634492397</c:v>
                </c:pt>
                <c:pt idx="1826">
                  <c:v>0.28959170234679615</c:v>
                </c:pt>
                <c:pt idx="1827">
                  <c:v>0.38454406076510733</c:v>
                </c:pt>
                <c:pt idx="1828">
                  <c:v>0.34035564501859539</c:v>
                </c:pt>
                <c:pt idx="1829">
                  <c:v>0.39138271615878217</c:v>
                </c:pt>
                <c:pt idx="1830">
                  <c:v>0.19332415231677519</c:v>
                </c:pt>
                <c:pt idx="1831">
                  <c:v>0.36639527095124919</c:v>
                </c:pt>
                <c:pt idx="1832">
                  <c:v>0.12151804531807577</c:v>
                </c:pt>
                <c:pt idx="1833">
                  <c:v>0.27670336542831409</c:v>
                </c:pt>
                <c:pt idx="1834">
                  <c:v>0.1799098328190481</c:v>
                </c:pt>
                <c:pt idx="1835">
                  <c:v>7.6803588201419457E-2</c:v>
                </c:pt>
                <c:pt idx="1836">
                  <c:v>0.20568636947724722</c:v>
                </c:pt>
                <c:pt idx="1837">
                  <c:v>0.17990981322208166</c:v>
                </c:pt>
                <c:pt idx="1838">
                  <c:v>0.1607089210709684</c:v>
                </c:pt>
                <c:pt idx="1839">
                  <c:v>0.22462425074177153</c:v>
                </c:pt>
                <c:pt idx="1840">
                  <c:v>0.25040076780300419</c:v>
                </c:pt>
                <c:pt idx="1841">
                  <c:v>0.28327904912933283</c:v>
                </c:pt>
                <c:pt idx="1842">
                  <c:v>0.16044589058741301</c:v>
                </c:pt>
                <c:pt idx="1843">
                  <c:v>0.36560617950058305</c:v>
                </c:pt>
                <c:pt idx="1844">
                  <c:v>0.19858468360001702</c:v>
                </c:pt>
                <c:pt idx="1845">
                  <c:v>0.21910066937800787</c:v>
                </c:pt>
                <c:pt idx="1846">
                  <c:v>0.23724945919186605</c:v>
                </c:pt>
                <c:pt idx="1847">
                  <c:v>0.35929356547705255</c:v>
                </c:pt>
                <c:pt idx="1848">
                  <c:v>0.3145791279573627</c:v>
                </c:pt>
                <c:pt idx="1849">
                  <c:v>0.27696643510580232</c:v>
                </c:pt>
                <c:pt idx="1850">
                  <c:v>0.263289045930587</c:v>
                </c:pt>
                <c:pt idx="1851">
                  <c:v>0.25066381788352604</c:v>
                </c:pt>
                <c:pt idx="1852">
                  <c:v>0.34035568421252826</c:v>
                </c:pt>
                <c:pt idx="1853">
                  <c:v>0.28248995767866664</c:v>
                </c:pt>
                <c:pt idx="1854">
                  <c:v>0.24382512329591835</c:v>
                </c:pt>
                <c:pt idx="1855">
                  <c:v>0.23751248967542141</c:v>
                </c:pt>
                <c:pt idx="1856">
                  <c:v>0.32062873109430423</c:v>
                </c:pt>
                <c:pt idx="1857">
                  <c:v>0.28248995767866664</c:v>
                </c:pt>
                <c:pt idx="1858">
                  <c:v>0.27644037413869155</c:v>
                </c:pt>
                <c:pt idx="1859">
                  <c:v>0.25040078739997063</c:v>
                </c:pt>
                <c:pt idx="1860">
                  <c:v>0.21226199438736662</c:v>
                </c:pt>
                <c:pt idx="1861">
                  <c:v>7.6803607798385895E-2</c:v>
                </c:pt>
                <c:pt idx="1862">
                  <c:v>0.27696641550883588</c:v>
                </c:pt>
                <c:pt idx="1863">
                  <c:v>0.34614225686591438</c:v>
                </c:pt>
                <c:pt idx="1864">
                  <c:v>0.34719437880013593</c:v>
                </c:pt>
                <c:pt idx="1865">
                  <c:v>0.32694136471480117</c:v>
                </c:pt>
                <c:pt idx="1866">
                  <c:v>0.28301601864577741</c:v>
                </c:pt>
                <c:pt idx="1867">
                  <c:v>0.28932863266930792</c:v>
                </c:pt>
                <c:pt idx="1868">
                  <c:v>0.3082665139338322</c:v>
                </c:pt>
                <c:pt idx="1869">
                  <c:v>0.31431611707077373</c:v>
                </c:pt>
                <c:pt idx="1870">
                  <c:v>0.35955655676667508</c:v>
                </c:pt>
                <c:pt idx="1871">
                  <c:v>0.34666829823605871</c:v>
                </c:pt>
                <c:pt idx="1872">
                  <c:v>0.34640526775250335</c:v>
                </c:pt>
                <c:pt idx="1873">
                  <c:v>0.35429606467736607</c:v>
                </c:pt>
                <c:pt idx="1874">
                  <c:v>0.34587924597932546</c:v>
                </c:pt>
                <c:pt idx="1875">
                  <c:v>0.28222692719511128</c:v>
                </c:pt>
                <c:pt idx="1876">
                  <c:v>0.25697643190705649</c:v>
                </c:pt>
                <c:pt idx="1877">
                  <c:v>0.35271792096996668</c:v>
                </c:pt>
                <c:pt idx="1878">
                  <c:v>0.25750249287416727</c:v>
                </c:pt>
                <c:pt idx="1879">
                  <c:v>0.39138269656181568</c:v>
                </c:pt>
                <c:pt idx="1880">
                  <c:v>0.3082665139338322</c:v>
                </c:pt>
                <c:pt idx="1881">
                  <c:v>0.26355207641414236</c:v>
                </c:pt>
                <c:pt idx="1882">
                  <c:v>0.22488726162836045</c:v>
                </c:pt>
                <c:pt idx="1883">
                  <c:v>0.28853954121864178</c:v>
                </c:pt>
                <c:pt idx="1884">
                  <c:v>0.1930611218332198</c:v>
                </c:pt>
                <c:pt idx="1885">
                  <c:v>0.19911071517167814</c:v>
                </c:pt>
                <c:pt idx="1886">
                  <c:v>6.4441371040947437E-2</c:v>
                </c:pt>
                <c:pt idx="1887">
                  <c:v>0.13493236481580284</c:v>
                </c:pt>
                <c:pt idx="1888">
                  <c:v>0.2627630241574091</c:v>
                </c:pt>
                <c:pt idx="1889">
                  <c:v>0.25697643190705649</c:v>
                </c:pt>
                <c:pt idx="1890">
                  <c:v>0.2317259366190017</c:v>
                </c:pt>
                <c:pt idx="1891">
                  <c:v>0.21173597261418875</c:v>
                </c:pt>
                <c:pt idx="1892">
                  <c:v>0.21173597261418875</c:v>
                </c:pt>
                <c:pt idx="1893">
                  <c:v>0.2251502725149494</c:v>
                </c:pt>
                <c:pt idx="1894">
                  <c:v>0.24461421474658449</c:v>
                </c:pt>
                <c:pt idx="1895">
                  <c:v>0.3337800397054424</c:v>
                </c:pt>
                <c:pt idx="1896">
                  <c:v>0.29537823580624945</c:v>
                </c:pt>
                <c:pt idx="1897">
                  <c:v>0.36613224046769377</c:v>
                </c:pt>
                <c:pt idx="1898">
                  <c:v>0.27644037413869155</c:v>
                </c:pt>
                <c:pt idx="1899">
                  <c:v>0.30221693039385711</c:v>
                </c:pt>
                <c:pt idx="1900">
                  <c:v>0.28222692719511128</c:v>
                </c:pt>
                <c:pt idx="1901">
                  <c:v>0.27644037413869155</c:v>
                </c:pt>
                <c:pt idx="1902">
                  <c:v>0.22488726162836045</c:v>
                </c:pt>
                <c:pt idx="1903">
                  <c:v>0.25013775691641527</c:v>
                </c:pt>
                <c:pt idx="1904">
                  <c:v>0.3145791279573627</c:v>
                </c:pt>
                <c:pt idx="1905">
                  <c:v>0.21857462800786354</c:v>
                </c:pt>
                <c:pt idx="1906">
                  <c:v>0.27591429357461439</c:v>
                </c:pt>
                <c:pt idx="1907">
                  <c:v>0.23724949838579892</c:v>
                </c:pt>
                <c:pt idx="1908">
                  <c:v>0.16702153509449888</c:v>
                </c:pt>
                <c:pt idx="1909">
                  <c:v>0.20489727802658106</c:v>
                </c:pt>
                <c:pt idx="1910">
                  <c:v>0.24408817337644015</c:v>
                </c:pt>
                <c:pt idx="1911">
                  <c:v>0.15439628745047149</c:v>
                </c:pt>
                <c:pt idx="1912">
                  <c:v>0.20542333899369183</c:v>
                </c:pt>
                <c:pt idx="1913">
                  <c:v>0.14045588738866718</c:v>
                </c:pt>
                <c:pt idx="1914">
                  <c:v>0.28275298816222205</c:v>
                </c:pt>
                <c:pt idx="1915">
                  <c:v>0.19963676634030567</c:v>
                </c:pt>
                <c:pt idx="1916">
                  <c:v>0.32062873109430423</c:v>
                </c:pt>
                <c:pt idx="1917">
                  <c:v>0.26407813738125313</c:v>
                </c:pt>
                <c:pt idx="1918">
                  <c:v>0.19253508046307549</c:v>
                </c:pt>
                <c:pt idx="1919">
                  <c:v>0.20516028891317001</c:v>
                </c:pt>
                <c:pt idx="1920">
                  <c:v>0.32062873109430423</c:v>
                </c:pt>
                <c:pt idx="1921">
                  <c:v>0.32141782254497037</c:v>
                </c:pt>
                <c:pt idx="1922">
                  <c:v>0.31405306699025193</c:v>
                </c:pt>
                <c:pt idx="1923">
                  <c:v>0.20568634988028078</c:v>
                </c:pt>
                <c:pt idx="1924">
                  <c:v>0.27644037413869155</c:v>
                </c:pt>
                <c:pt idx="1925">
                  <c:v>0.30142783894319097</c:v>
                </c:pt>
                <c:pt idx="1926">
                  <c:v>0.23830158112608757</c:v>
                </c:pt>
                <c:pt idx="1927">
                  <c:v>0.2890656021857525</c:v>
                </c:pt>
                <c:pt idx="1928">
                  <c:v>0.22488726162836045</c:v>
                </c:pt>
                <c:pt idx="1929">
                  <c:v>0.26933864906752852</c:v>
                </c:pt>
                <c:pt idx="1930">
                  <c:v>0.22488726162836045</c:v>
                </c:pt>
                <c:pt idx="1931">
                  <c:v>0.28932863266930792</c:v>
                </c:pt>
                <c:pt idx="1932">
                  <c:v>0.28853954121864178</c:v>
                </c:pt>
                <c:pt idx="1933">
                  <c:v>0.14808367342694101</c:v>
                </c:pt>
                <c:pt idx="1934">
                  <c:v>0.19858464440608414</c:v>
                </c:pt>
                <c:pt idx="1935">
                  <c:v>6.4441390637913876E-2</c:v>
                </c:pt>
                <c:pt idx="1936">
                  <c:v>1.9200892151113255E-2</c:v>
                </c:pt>
                <c:pt idx="1937">
                  <c:v>0.11546842258416778</c:v>
                </c:pt>
                <c:pt idx="1938">
                  <c:v>0.2761773142596865</c:v>
                </c:pt>
                <c:pt idx="1939">
                  <c:v>0.16675850461094349</c:v>
                </c:pt>
                <c:pt idx="1940">
                  <c:v>0.23119989524885737</c:v>
                </c:pt>
                <c:pt idx="1941">
                  <c:v>0.20542335859065827</c:v>
                </c:pt>
                <c:pt idx="1942">
                  <c:v>0.263289045930587</c:v>
                </c:pt>
                <c:pt idx="1943">
                  <c:v>0.21883765849141892</c:v>
                </c:pt>
                <c:pt idx="1944">
                  <c:v>0.25040078739997063</c:v>
                </c:pt>
                <c:pt idx="1945">
                  <c:v>0.23146290613544632</c:v>
                </c:pt>
                <c:pt idx="1946">
                  <c:v>0.28827651073508637</c:v>
                </c:pt>
                <c:pt idx="1947">
                  <c:v>0.26302601544703158</c:v>
                </c:pt>
                <c:pt idx="1948">
                  <c:v>0.20594938036383614</c:v>
                </c:pt>
                <c:pt idx="1949">
                  <c:v>0.28327904912933283</c:v>
                </c:pt>
                <c:pt idx="1950">
                  <c:v>0.2048972976235475</c:v>
                </c:pt>
                <c:pt idx="1951">
                  <c:v>0.26302601544703158</c:v>
                </c:pt>
                <c:pt idx="1952">
                  <c:v>0.27644037413869155</c:v>
                </c:pt>
                <c:pt idx="1953">
                  <c:v>0.2890656021857525</c:v>
                </c:pt>
                <c:pt idx="1954">
                  <c:v>0.25092682877011496</c:v>
                </c:pt>
                <c:pt idx="1955">
                  <c:v>0.1217810562046647</c:v>
                </c:pt>
                <c:pt idx="1956">
                  <c:v>0.12257013785684762</c:v>
                </c:pt>
                <c:pt idx="1957">
                  <c:v>0.14703155149271949</c:v>
                </c:pt>
                <c:pt idx="1958">
                  <c:v>0.27670336542831409</c:v>
                </c:pt>
                <c:pt idx="1959">
                  <c:v>0.21883767808838536</c:v>
                </c:pt>
                <c:pt idx="1960">
                  <c:v>0.12072895386740962</c:v>
                </c:pt>
                <c:pt idx="1961">
                  <c:v>0.20621239125042509</c:v>
                </c:pt>
                <c:pt idx="1962">
                  <c:v>6.4704411322986044E-2</c:v>
                </c:pt>
                <c:pt idx="1963">
                  <c:v>0.10284317494014039</c:v>
                </c:pt>
                <c:pt idx="1964">
                  <c:v>0.1604458807889298</c:v>
                </c:pt>
                <c:pt idx="1965">
                  <c:v>0.17990981322208166</c:v>
                </c:pt>
                <c:pt idx="1966">
                  <c:v>0.20594939996080258</c:v>
                </c:pt>
                <c:pt idx="1967">
                  <c:v>0.2627630241574091</c:v>
                </c:pt>
                <c:pt idx="1968">
                  <c:v>0.17333414911802936</c:v>
                </c:pt>
                <c:pt idx="1969">
                  <c:v>0.15387024608032718</c:v>
                </c:pt>
                <c:pt idx="1970">
                  <c:v>0.32141780294800393</c:v>
                </c:pt>
                <c:pt idx="1971">
                  <c:v>0.22462423114480509</c:v>
                </c:pt>
                <c:pt idx="1972">
                  <c:v>0.24461421474658449</c:v>
                </c:pt>
                <c:pt idx="1973">
                  <c:v>0.34693134831658057</c:v>
                </c:pt>
                <c:pt idx="1974">
                  <c:v>0.17386021008514013</c:v>
                </c:pt>
                <c:pt idx="1975">
                  <c:v>0.34009265372897285</c:v>
                </c:pt>
                <c:pt idx="1976">
                  <c:v>0.19279809134966444</c:v>
                </c:pt>
                <c:pt idx="1977">
                  <c:v>0.18569638587546783</c:v>
                </c:pt>
                <c:pt idx="1978">
                  <c:v>0.25645035134297928</c:v>
                </c:pt>
                <c:pt idx="1979">
                  <c:v>0.19332415231677519</c:v>
                </c:pt>
                <c:pt idx="1980">
                  <c:v>0.21120991164707797</c:v>
                </c:pt>
                <c:pt idx="1981">
                  <c:v>0.19279809134966444</c:v>
                </c:pt>
                <c:pt idx="1982">
                  <c:v>0.18543335539191244</c:v>
                </c:pt>
                <c:pt idx="1983">
                  <c:v>0.1478206331449024</c:v>
                </c:pt>
                <c:pt idx="1984">
                  <c:v>0.16123496244111271</c:v>
                </c:pt>
                <c:pt idx="1985">
                  <c:v>8.2590180451772049E-2</c:v>
                </c:pt>
                <c:pt idx="1986">
                  <c:v>2.5250500187296403E-2</c:v>
                </c:pt>
                <c:pt idx="1987">
                  <c:v>4.4977448406278805E-2</c:v>
                </c:pt>
                <c:pt idx="1988">
                  <c:v>0.11599448355127855</c:v>
                </c:pt>
                <c:pt idx="1989">
                  <c:v>0.16649547412738813</c:v>
                </c:pt>
                <c:pt idx="1990">
                  <c:v>0.22488728122532689</c:v>
                </c:pt>
                <c:pt idx="1991">
                  <c:v>0.28222692719511128</c:v>
                </c:pt>
                <c:pt idx="1992">
                  <c:v>0.23777552015897679</c:v>
                </c:pt>
                <c:pt idx="1993">
                  <c:v>0.25697643190705649</c:v>
                </c:pt>
                <c:pt idx="1994">
                  <c:v>0.18595941635902319</c:v>
                </c:pt>
                <c:pt idx="1995">
                  <c:v>0.28327904912933283</c:v>
                </c:pt>
                <c:pt idx="1996">
                  <c:v>0.22462423114480509</c:v>
                </c:pt>
                <c:pt idx="1997">
                  <c:v>0.2890656021857525</c:v>
                </c:pt>
                <c:pt idx="1998">
                  <c:v>0.24487724523013985</c:v>
                </c:pt>
                <c:pt idx="1999">
                  <c:v>0.26854955761686239</c:v>
                </c:pt>
                <c:pt idx="2000">
                  <c:v>0.29643035774047094</c:v>
                </c:pt>
                <c:pt idx="2001">
                  <c:v>0.28248995767866664</c:v>
                </c:pt>
                <c:pt idx="2002">
                  <c:v>0.21883763889445249</c:v>
                </c:pt>
                <c:pt idx="2003">
                  <c:v>0.23093688436226845</c:v>
                </c:pt>
                <c:pt idx="2004">
                  <c:v>0.15439628745047149</c:v>
                </c:pt>
                <c:pt idx="2005">
                  <c:v>0.16044589058741301</c:v>
                </c:pt>
                <c:pt idx="2006">
                  <c:v>0.33982962324541749</c:v>
                </c:pt>
                <c:pt idx="2007">
                  <c:v>0.18595941635902319</c:v>
                </c:pt>
                <c:pt idx="2008">
                  <c:v>0.15360719599980535</c:v>
                </c:pt>
                <c:pt idx="2009">
                  <c:v>0.2048972976235475</c:v>
                </c:pt>
                <c:pt idx="2010">
                  <c:v>0.27696639591186945</c:v>
                </c:pt>
                <c:pt idx="2011">
                  <c:v>0.14729458197627487</c:v>
                </c:pt>
                <c:pt idx="2012">
                  <c:v>0.12151803551959253</c:v>
                </c:pt>
                <c:pt idx="2013">
                  <c:v>0.16070890147400196</c:v>
                </c:pt>
                <c:pt idx="2014">
                  <c:v>0.13493236481580284</c:v>
                </c:pt>
                <c:pt idx="2015">
                  <c:v>0.18595941635902319</c:v>
                </c:pt>
                <c:pt idx="2016">
                  <c:v>0.25697643190705649</c:v>
                </c:pt>
                <c:pt idx="2017">
                  <c:v>0.28301601864577741</c:v>
                </c:pt>
                <c:pt idx="2018">
                  <c:v>0.26881258810041775</c:v>
                </c:pt>
                <c:pt idx="2019">
                  <c:v>0.27670340462224696</c:v>
                </c:pt>
                <c:pt idx="2020">
                  <c:v>0.25645037093994572</c:v>
                </c:pt>
                <c:pt idx="2021">
                  <c:v>0.23119987565189093</c:v>
                </c:pt>
                <c:pt idx="2022">
                  <c:v>0.26407813738125313</c:v>
                </c:pt>
                <c:pt idx="2023">
                  <c:v>0.23698642870831066</c:v>
                </c:pt>
                <c:pt idx="2024">
                  <c:v>0.30879257490094297</c:v>
                </c:pt>
                <c:pt idx="2025">
                  <c:v>0.3337800397054424</c:v>
                </c:pt>
                <c:pt idx="2026">
                  <c:v>0.25697643190705649</c:v>
                </c:pt>
                <c:pt idx="2027">
                  <c:v>0.24487724523013985</c:v>
                </c:pt>
                <c:pt idx="2028">
                  <c:v>0.28801348025153101</c:v>
                </c:pt>
                <c:pt idx="2029">
                  <c:v>0.22488726162836045</c:v>
                </c:pt>
                <c:pt idx="2030">
                  <c:v>0.28959166315286328</c:v>
                </c:pt>
                <c:pt idx="2031">
                  <c:v>0.18648547732613396</c:v>
                </c:pt>
                <c:pt idx="2032">
                  <c:v>0.17964678273852627</c:v>
                </c:pt>
                <c:pt idx="2033">
                  <c:v>0.23041082339515767</c:v>
                </c:pt>
                <c:pt idx="2034">
                  <c:v>0.16781058735123214</c:v>
                </c:pt>
                <c:pt idx="2035">
                  <c:v>0.10231712377151285</c:v>
                </c:pt>
                <c:pt idx="2036">
                  <c:v>0.15465931793402687</c:v>
                </c:pt>
                <c:pt idx="2037">
                  <c:v>0.13466931473528104</c:v>
                </c:pt>
                <c:pt idx="2038">
                  <c:v>5.7339685163717263E-2</c:v>
                </c:pt>
                <c:pt idx="2039">
                  <c:v>0.17412320137476262</c:v>
                </c:pt>
                <c:pt idx="2040">
                  <c:v>0.24382514289288479</c:v>
                </c:pt>
                <c:pt idx="2041">
                  <c:v>0.21831161712127461</c:v>
                </c:pt>
                <c:pt idx="2042">
                  <c:v>0.21173597261418875</c:v>
                </c:pt>
                <c:pt idx="2043">
                  <c:v>0.25118983965670388</c:v>
                </c:pt>
                <c:pt idx="2044">
                  <c:v>0.17885771088482658</c:v>
                </c:pt>
                <c:pt idx="2045">
                  <c:v>0.23198896710255709</c:v>
                </c:pt>
                <c:pt idx="2046">
                  <c:v>0.27565128268802541</c:v>
                </c:pt>
                <c:pt idx="2047">
                  <c:v>0.23146290613544632</c:v>
                </c:pt>
                <c:pt idx="2048">
                  <c:v>0.28853954121864178</c:v>
                </c:pt>
                <c:pt idx="2049">
                  <c:v>0.16097195155452379</c:v>
                </c:pt>
                <c:pt idx="2050">
                  <c:v>0.25671340142350113</c:v>
                </c:pt>
                <c:pt idx="2051">
                  <c:v>0.25776552335772263</c:v>
                </c:pt>
                <c:pt idx="2052">
                  <c:v>0.29432611387202789</c:v>
                </c:pt>
                <c:pt idx="2053">
                  <c:v>0.22567633348206018</c:v>
                </c:pt>
                <c:pt idx="2054">
                  <c:v>0.19200899989899831</c:v>
                </c:pt>
                <c:pt idx="2055">
                  <c:v>0.23067383428174662</c:v>
                </c:pt>
                <c:pt idx="2056">
                  <c:v>0.12230709757480902</c:v>
                </c:pt>
                <c:pt idx="2057">
                  <c:v>0.16649547412738813</c:v>
                </c:pt>
                <c:pt idx="2058">
                  <c:v>0.1930611218332198</c:v>
                </c:pt>
                <c:pt idx="2059">
                  <c:v>0.15360719599980535</c:v>
                </c:pt>
                <c:pt idx="2060">
                  <c:v>0.19279809134966444</c:v>
                </c:pt>
                <c:pt idx="2061">
                  <c:v>0.18043583499525953</c:v>
                </c:pt>
                <c:pt idx="2062">
                  <c:v>0.12809368982516162</c:v>
                </c:pt>
                <c:pt idx="2063">
                  <c:v>7.706662848345805E-2</c:v>
                </c:pt>
                <c:pt idx="2064">
                  <c:v>6.8386651921580176E-3</c:v>
                </c:pt>
                <c:pt idx="2065">
                  <c:v>0.25697646130250618</c:v>
                </c:pt>
                <c:pt idx="2066">
                  <c:v>0.25092680917314852</c:v>
                </c:pt>
                <c:pt idx="2067">
                  <c:v>0.17964680233549271</c:v>
                </c:pt>
                <c:pt idx="2068">
                  <c:v>0.3272043756013901</c:v>
                </c:pt>
                <c:pt idx="2069">
                  <c:v>0.25118987885063676</c:v>
                </c:pt>
                <c:pt idx="2070">
                  <c:v>0.23119987565189093</c:v>
                </c:pt>
                <c:pt idx="2071">
                  <c:v>0.24356209281236296</c:v>
                </c:pt>
                <c:pt idx="2072">
                  <c:v>0.32168085302852573</c:v>
                </c:pt>
                <c:pt idx="2073">
                  <c:v>0.25013775691641527</c:v>
                </c:pt>
                <c:pt idx="2074">
                  <c:v>0.34719437880013593</c:v>
                </c:pt>
                <c:pt idx="2075">
                  <c:v>0.3911197052721932</c:v>
                </c:pt>
                <c:pt idx="2076">
                  <c:v>0.32062873109430423</c:v>
                </c:pt>
                <c:pt idx="2077">
                  <c:v>0.28354207961288819</c:v>
                </c:pt>
                <c:pt idx="2078">
                  <c:v>0.24408813418250727</c:v>
                </c:pt>
                <c:pt idx="2079">
                  <c:v>0.16623246324079918</c:v>
                </c:pt>
                <c:pt idx="2080">
                  <c:v>0.28275296856525561</c:v>
                </c:pt>
                <c:pt idx="2081">
                  <c:v>0.17359721879551762</c:v>
                </c:pt>
                <c:pt idx="2082">
                  <c:v>0.26381510689769772</c:v>
                </c:pt>
                <c:pt idx="2083">
                  <c:v>0.16649549372435457</c:v>
                </c:pt>
                <c:pt idx="2084">
                  <c:v>0.21883763889445249</c:v>
                </c:pt>
                <c:pt idx="2085">
                  <c:v>0.19253506086610905</c:v>
                </c:pt>
                <c:pt idx="2086">
                  <c:v>0.17254505766736322</c:v>
                </c:pt>
                <c:pt idx="2087">
                  <c:v>0.18043587418919241</c:v>
                </c:pt>
                <c:pt idx="2088">
                  <c:v>0.18517032490835705</c:v>
                </c:pt>
                <c:pt idx="2089">
                  <c:v>0.12914577256545026</c:v>
                </c:pt>
                <c:pt idx="2090">
                  <c:v>0.25066381788352604</c:v>
                </c:pt>
                <c:pt idx="2091">
                  <c:v>0.28301601864577741</c:v>
                </c:pt>
                <c:pt idx="2092">
                  <c:v>0.19306110223625336</c:v>
                </c:pt>
                <c:pt idx="2093">
                  <c:v>0.3145791279573627</c:v>
                </c:pt>
                <c:pt idx="2094">
                  <c:v>0.25618734045639036</c:v>
                </c:pt>
                <c:pt idx="2095">
                  <c:v>0.28248995767866664</c:v>
                </c:pt>
                <c:pt idx="2096">
                  <c:v>0.33430610067255312</c:v>
                </c:pt>
                <c:pt idx="2097">
                  <c:v>0.18674846861575645</c:v>
                </c:pt>
                <c:pt idx="2098">
                  <c:v>0.24356209281236296</c:v>
                </c:pt>
                <c:pt idx="2099">
                  <c:v>0.32115479206141501</c:v>
                </c:pt>
                <c:pt idx="2100">
                  <c:v>0.38559618269932888</c:v>
                </c:pt>
                <c:pt idx="2101">
                  <c:v>0.23067381468478018</c:v>
                </c:pt>
                <c:pt idx="2102">
                  <c:v>0.21252502487092201</c:v>
                </c:pt>
                <c:pt idx="2103">
                  <c:v>0.23751248967542141</c:v>
                </c:pt>
                <c:pt idx="2104">
                  <c:v>0.2956412662898048</c:v>
                </c:pt>
                <c:pt idx="2105">
                  <c:v>0.22488726162836045</c:v>
                </c:pt>
                <c:pt idx="2106">
                  <c:v>0.27591429357461439</c:v>
                </c:pt>
                <c:pt idx="2107">
                  <c:v>0.20516032810710289</c:v>
                </c:pt>
                <c:pt idx="2108">
                  <c:v>0.29537821620928301</c:v>
                </c:pt>
                <c:pt idx="2109">
                  <c:v>0.21147294213063336</c:v>
                </c:pt>
                <c:pt idx="2110">
                  <c:v>0.1152053921006124</c:v>
                </c:pt>
                <c:pt idx="2111">
                  <c:v>0.10941881944722624</c:v>
                </c:pt>
                <c:pt idx="2112">
                  <c:v>0.1659694327572438</c:v>
                </c:pt>
                <c:pt idx="2113">
                  <c:v>0.16097193195755735</c:v>
                </c:pt>
                <c:pt idx="2114">
                  <c:v>0.14703156129120271</c:v>
                </c:pt>
                <c:pt idx="2115">
                  <c:v>7.7592679652085592E-2</c:v>
                </c:pt>
                <c:pt idx="2116">
                  <c:v>0.19227203038255367</c:v>
                </c:pt>
                <c:pt idx="2117">
                  <c:v>0.14755759286286382</c:v>
                </c:pt>
                <c:pt idx="2118">
                  <c:v>0.21778555615416384</c:v>
                </c:pt>
                <c:pt idx="2119">
                  <c:v>0.21831157792734174</c:v>
                </c:pt>
                <c:pt idx="2120">
                  <c:v>0.2317259366190017</c:v>
                </c:pt>
                <c:pt idx="2121">
                  <c:v>0.25671340142350113</c:v>
                </c:pt>
                <c:pt idx="2122">
                  <c:v>0.22515029211191584</c:v>
                </c:pt>
                <c:pt idx="2123">
                  <c:v>0.23146290613544632</c:v>
                </c:pt>
                <c:pt idx="2124">
                  <c:v>0.20594938036383614</c:v>
                </c:pt>
                <c:pt idx="2125">
                  <c:v>0.31431609747380729</c:v>
                </c:pt>
                <c:pt idx="2126">
                  <c:v>0.25723946239061185</c:v>
                </c:pt>
                <c:pt idx="2127">
                  <c:v>0.27591431317158083</c:v>
                </c:pt>
                <c:pt idx="2128">
                  <c:v>0.34061871469608362</c:v>
                </c:pt>
                <c:pt idx="2129">
                  <c:v>0.26907559898700667</c:v>
                </c:pt>
                <c:pt idx="2130">
                  <c:v>0.22462425074177153</c:v>
                </c:pt>
                <c:pt idx="2131">
                  <c:v>0.17912074136838196</c:v>
                </c:pt>
                <c:pt idx="2132">
                  <c:v>0.23830158112608757</c:v>
                </c:pt>
                <c:pt idx="2133">
                  <c:v>0.25671340142350113</c:v>
                </c:pt>
                <c:pt idx="2134">
                  <c:v>0.21883765849141892</c:v>
                </c:pt>
                <c:pt idx="2135">
                  <c:v>0.23751248967542141</c:v>
                </c:pt>
                <c:pt idx="2136">
                  <c:v>0.32799346705205623</c:v>
                </c:pt>
                <c:pt idx="2137">
                  <c:v>0.14045588738866718</c:v>
                </c:pt>
                <c:pt idx="2138">
                  <c:v>0.1541332569669161</c:v>
                </c:pt>
                <c:pt idx="2139">
                  <c:v>0.198321623721012</c:v>
                </c:pt>
                <c:pt idx="2140">
                  <c:v>0.16097193195755735</c:v>
                </c:pt>
                <c:pt idx="2141">
                  <c:v>0.1404558971871504</c:v>
                </c:pt>
                <c:pt idx="2142">
                  <c:v>-8.3116231620399592E-2</c:v>
                </c:pt>
                <c:pt idx="2143">
                  <c:v>0.205686359678764</c:v>
                </c:pt>
                <c:pt idx="2144">
                  <c:v>0.18543335539191244</c:v>
                </c:pt>
                <c:pt idx="2145">
                  <c:v>0.19911070537319492</c:v>
                </c:pt>
                <c:pt idx="2146">
                  <c:v>0.17307113823144041</c:v>
                </c:pt>
                <c:pt idx="2147">
                  <c:v>0.26381510689769772</c:v>
                </c:pt>
                <c:pt idx="2148">
                  <c:v>0.1799098328190481</c:v>
                </c:pt>
                <c:pt idx="2149">
                  <c:v>0.23146290613544632</c:v>
                </c:pt>
                <c:pt idx="2150">
                  <c:v>0.25750249287416727</c:v>
                </c:pt>
                <c:pt idx="2151">
                  <c:v>0.30774045296672148</c:v>
                </c:pt>
                <c:pt idx="2152">
                  <c:v>0.24487724523013985</c:v>
                </c:pt>
                <c:pt idx="2153">
                  <c:v>0.25645037093994572</c:v>
                </c:pt>
                <c:pt idx="2154">
                  <c:v>0.25671340142350113</c:v>
                </c:pt>
                <c:pt idx="2155">
                  <c:v>0.23751248967542141</c:v>
                </c:pt>
                <c:pt idx="2156">
                  <c:v>0.33325397873833162</c:v>
                </c:pt>
                <c:pt idx="2157">
                  <c:v>0.25118987885063676</c:v>
                </c:pt>
                <c:pt idx="2158">
                  <c:v>0.21226199438736662</c:v>
                </c:pt>
                <c:pt idx="2159">
                  <c:v>0.25697643190705649</c:v>
                </c:pt>
                <c:pt idx="2160">
                  <c:v>0.2435621124093294</c:v>
                </c:pt>
                <c:pt idx="2161">
                  <c:v>0.17333414911802936</c:v>
                </c:pt>
                <c:pt idx="2162">
                  <c:v>0.20542333899369183</c:v>
                </c:pt>
                <c:pt idx="2163">
                  <c:v>0.16018286010385765</c:v>
                </c:pt>
                <c:pt idx="2164">
                  <c:v>0.13493236481580284</c:v>
                </c:pt>
                <c:pt idx="2165">
                  <c:v>0.17359717960158474</c:v>
                </c:pt>
                <c:pt idx="2166">
                  <c:v>0.25671342102046757</c:v>
                </c:pt>
                <c:pt idx="2167">
                  <c:v>0.18648547732613396</c:v>
                </c:pt>
                <c:pt idx="2168">
                  <c:v>0.12809367022819518</c:v>
                </c:pt>
                <c:pt idx="2169">
                  <c:v>3.2615231245806786E-2</c:v>
                </c:pt>
                <c:pt idx="2170">
                  <c:v>0.10284317494014039</c:v>
                </c:pt>
                <c:pt idx="2171">
                  <c:v>0.21199899329926092</c:v>
                </c:pt>
                <c:pt idx="2172">
                  <c:v>0.17359717960158474</c:v>
                </c:pt>
                <c:pt idx="2173">
                  <c:v>0.19884767488963953</c:v>
                </c:pt>
                <c:pt idx="2174">
                  <c:v>0.21173597261418875</c:v>
                </c:pt>
                <c:pt idx="2175">
                  <c:v>0.14124497883933332</c:v>
                </c:pt>
                <c:pt idx="2176">
                  <c:v>0.12888276167886131</c:v>
                </c:pt>
                <c:pt idx="2177">
                  <c:v>0.1604458807889298</c:v>
                </c:pt>
                <c:pt idx="2178">
                  <c:v>0.13493236481580284</c:v>
                </c:pt>
                <c:pt idx="2179">
                  <c:v>0.17964680233549271</c:v>
                </c:pt>
                <c:pt idx="2180">
                  <c:v>0.3080034638533104</c:v>
                </c:pt>
                <c:pt idx="2181">
                  <c:v>0.1991107445671278</c:v>
                </c:pt>
                <c:pt idx="2182">
                  <c:v>0.21831157792734174</c:v>
                </c:pt>
                <c:pt idx="2183">
                  <c:v>0.19253508046307549</c:v>
                </c:pt>
                <c:pt idx="2184">
                  <c:v>0.34719435920316949</c:v>
                </c:pt>
                <c:pt idx="2185">
                  <c:v>0.12783065934160623</c:v>
                </c:pt>
                <c:pt idx="2186">
                  <c:v>0.14177103980644409</c:v>
                </c:pt>
                <c:pt idx="2187">
                  <c:v>0.10284317494014039</c:v>
                </c:pt>
                <c:pt idx="2188">
                  <c:v>0.13493235501731962</c:v>
                </c:pt>
                <c:pt idx="2189">
                  <c:v>5.812875701741696E-2</c:v>
                </c:pt>
                <c:pt idx="2190">
                  <c:v>7.7592679652085592E-2</c:v>
                </c:pt>
                <c:pt idx="2191">
                  <c:v>6.3652289388764521E-2</c:v>
                </c:pt>
                <c:pt idx="2192">
                  <c:v>0.14098195815426118</c:v>
                </c:pt>
                <c:pt idx="2193">
                  <c:v>5.2605116862753981E-4</c:v>
                </c:pt>
                <c:pt idx="2194">
                  <c:v>0.20516030851013645</c:v>
                </c:pt>
                <c:pt idx="2195">
                  <c:v>-0.17359718450082634</c:v>
                </c:pt>
                <c:pt idx="2196">
                  <c:v>5.7602700949547808E-2</c:v>
                </c:pt>
                <c:pt idx="2197">
                  <c:v>0.11573145796696477</c:v>
                </c:pt>
                <c:pt idx="2198">
                  <c:v>7.7329658967013437E-2</c:v>
                </c:pt>
                <c:pt idx="2199">
                  <c:v>0.11467935073046807</c:v>
                </c:pt>
                <c:pt idx="2200">
                  <c:v>0.14203407028999948</c:v>
                </c:pt>
                <c:pt idx="2201">
                  <c:v>0.16649547412738813</c:v>
                </c:pt>
                <c:pt idx="2202">
                  <c:v>0.21173597261418875</c:v>
                </c:pt>
                <c:pt idx="2203">
                  <c:v>0.19937374565523353</c:v>
                </c:pt>
                <c:pt idx="2204">
                  <c:v>8.9691866329002223E-2</c:v>
                </c:pt>
                <c:pt idx="2205">
                  <c:v>0.16070891127248518</c:v>
                </c:pt>
                <c:pt idx="2206">
                  <c:v>0.16018286010385765</c:v>
                </c:pt>
                <c:pt idx="2207">
                  <c:v>0.19911070537319492</c:v>
                </c:pt>
                <c:pt idx="2208">
                  <c:v>0.22409817017769432</c:v>
                </c:pt>
                <c:pt idx="2209">
                  <c:v>0.14177103980644409</c:v>
                </c:pt>
                <c:pt idx="2210">
                  <c:v>0.2627630241574091</c:v>
                </c:pt>
                <c:pt idx="2211">
                  <c:v>0.22488722243442757</c:v>
                </c:pt>
                <c:pt idx="2212">
                  <c:v>0.19884769448660597</c:v>
                </c:pt>
                <c:pt idx="2213">
                  <c:v>0.12861973119530593</c:v>
                </c:pt>
                <c:pt idx="2214">
                  <c:v>0.17938375225497089</c:v>
                </c:pt>
                <c:pt idx="2215">
                  <c:v>0.16070891127248518</c:v>
                </c:pt>
                <c:pt idx="2216">
                  <c:v>8.3379252305471746E-2</c:v>
                </c:pt>
                <c:pt idx="2217">
                  <c:v>0.25671342102046757</c:v>
                </c:pt>
                <c:pt idx="2218">
                  <c:v>9.6267530433054527E-2</c:v>
                </c:pt>
                <c:pt idx="2219">
                  <c:v>0.10889277807708192</c:v>
                </c:pt>
                <c:pt idx="2220">
                  <c:v>0.19963676634030567</c:v>
                </c:pt>
                <c:pt idx="2221">
                  <c:v>0.14177103980644409</c:v>
                </c:pt>
                <c:pt idx="2222">
                  <c:v>0.10205410308644068</c:v>
                </c:pt>
                <c:pt idx="2223">
                  <c:v>0.13440630384869209</c:v>
                </c:pt>
                <c:pt idx="2224">
                  <c:v>1.2625257442510616E-2</c:v>
                </c:pt>
                <c:pt idx="2225">
                  <c:v>0.20542332919520861</c:v>
                </c:pt>
                <c:pt idx="2226">
                  <c:v>0.17912072177141553</c:v>
                </c:pt>
                <c:pt idx="2227">
                  <c:v>0.23751251907087109</c:v>
                </c:pt>
                <c:pt idx="2228">
                  <c:v>9.0217927296112985E-2</c:v>
                </c:pt>
                <c:pt idx="2229">
                  <c:v>4.4977458204762025E-2</c:v>
                </c:pt>
                <c:pt idx="2230">
                  <c:v>0.16070890147400196</c:v>
                </c:pt>
                <c:pt idx="2231">
                  <c:v>0.21778555615416384</c:v>
                </c:pt>
                <c:pt idx="2232">
                  <c:v>0.2435621124093294</c:v>
                </c:pt>
                <c:pt idx="2233">
                  <c:v>0.2317259366190017</c:v>
                </c:pt>
                <c:pt idx="2234">
                  <c:v>0.24461419514961805</c:v>
                </c:pt>
                <c:pt idx="2235">
                  <c:v>0.21094688116352261</c:v>
                </c:pt>
                <c:pt idx="2236">
                  <c:v>0.15518533970720474</c:v>
                </c:pt>
                <c:pt idx="2237">
                  <c:v>0.13388026247854778</c:v>
                </c:pt>
                <c:pt idx="2238">
                  <c:v>0.19227203038255367</c:v>
                </c:pt>
                <c:pt idx="2239">
                  <c:v>0.22409817017769432</c:v>
                </c:pt>
                <c:pt idx="2240">
                  <c:v>5.1816133195403263E-2</c:v>
                </c:pt>
                <c:pt idx="2241">
                  <c:v>5.7339675365234037E-2</c:v>
                </c:pt>
                <c:pt idx="2242">
                  <c:v>0.1280936800266784</c:v>
                </c:pt>
                <c:pt idx="2243">
                  <c:v>8.4168329058413066E-2</c:v>
                </c:pt>
                <c:pt idx="2244">
                  <c:v>6.3915327221182316E-2</c:v>
                </c:pt>
                <c:pt idx="2245">
                  <c:v>-8.364227911459593E-2</c:v>
                </c:pt>
                <c:pt idx="2246">
                  <c:v>-0.14834668308871954</c:v>
                </c:pt>
                <c:pt idx="2247">
                  <c:v>8.4431357092347642E-2</c:v>
                </c:pt>
                <c:pt idx="2248">
                  <c:v>0.15387022648336074</c:v>
                </c:pt>
                <c:pt idx="2249">
                  <c:v>-0.16044588568817142</c:v>
                </c:pt>
                <c:pt idx="2250">
                  <c:v>-0.10336923590725114</c:v>
                </c:pt>
                <c:pt idx="2251">
                  <c:v>-0.19911070537319492</c:v>
                </c:pt>
                <c:pt idx="2252">
                  <c:v>8.3379252305471746E-2</c:v>
                </c:pt>
                <c:pt idx="2253">
                  <c:v>0.13440630384869209</c:v>
                </c:pt>
                <c:pt idx="2254">
                  <c:v>0.10363225659232331</c:v>
                </c:pt>
                <c:pt idx="2255">
                  <c:v>0.11520540189909562</c:v>
                </c:pt>
                <c:pt idx="2256">
                  <c:v>5.7339675365234037E-2</c:v>
                </c:pt>
                <c:pt idx="2257">
                  <c:v>8.3642282789027134E-2</c:v>
                </c:pt>
                <c:pt idx="2258">
                  <c:v>0.12861973119530593</c:v>
                </c:pt>
                <c:pt idx="2259">
                  <c:v>9.6530551118126681E-2</c:v>
                </c:pt>
                <c:pt idx="2260">
                  <c:v>0.17333415891651258</c:v>
                </c:pt>
                <c:pt idx="2261">
                  <c:v>0.16702153509449888</c:v>
                </c:pt>
                <c:pt idx="2262">
                  <c:v>0.10915578896367087</c:v>
                </c:pt>
                <c:pt idx="2263">
                  <c:v>0.13414329296210314</c:v>
                </c:pt>
                <c:pt idx="2264">
                  <c:v>0.19332411312284231</c:v>
                </c:pt>
                <c:pt idx="2265">
                  <c:v>0.14177103980644409</c:v>
                </c:pt>
                <c:pt idx="2266">
                  <c:v>0.11467935073046807</c:v>
                </c:pt>
                <c:pt idx="2267">
                  <c:v>5.1553112510331102E-2</c:v>
                </c:pt>
                <c:pt idx="2268">
                  <c:v>0.26381511669618096</c:v>
                </c:pt>
                <c:pt idx="2269">
                  <c:v>-0.21883765849141892</c:v>
                </c:pt>
                <c:pt idx="2270">
                  <c:v>0.16728456312843346</c:v>
                </c:pt>
                <c:pt idx="2271">
                  <c:v>0.14071892767070579</c:v>
                </c:pt>
                <c:pt idx="2272">
                  <c:v>-0.14098195080539877</c:v>
                </c:pt>
                <c:pt idx="2273">
                  <c:v>-5.1816128296161654E-2</c:v>
                </c:pt>
                <c:pt idx="2274">
                  <c:v>-6.3652301636868538E-2</c:v>
                </c:pt>
                <c:pt idx="2275">
                  <c:v>8.8902801824164948E-2</c:v>
                </c:pt>
                <c:pt idx="2276">
                  <c:v>-4.4451399687272068E-2</c:v>
                </c:pt>
                <c:pt idx="2277">
                  <c:v>-0.10284318473862361</c:v>
                </c:pt>
                <c:pt idx="2278">
                  <c:v>-0.16728455088032942</c:v>
                </c:pt>
                <c:pt idx="2279">
                  <c:v>-5.7602703399168613E-2</c:v>
                </c:pt>
                <c:pt idx="2280">
                  <c:v>0.12914578236393348</c:v>
                </c:pt>
                <c:pt idx="2281">
                  <c:v>0.10179108240136853</c:v>
                </c:pt>
                <c:pt idx="2282">
                  <c:v>0.13466931963452264</c:v>
                </c:pt>
                <c:pt idx="2283">
                  <c:v>-8.9954901711799221E-2</c:v>
                </c:pt>
                <c:pt idx="2284">
                  <c:v>-0.13545840618594718</c:v>
                </c:pt>
                <c:pt idx="2285">
                  <c:v>-9.6267530433054527E-2</c:v>
                </c:pt>
                <c:pt idx="2286">
                  <c:v>-5.1290072228292502E-2</c:v>
                </c:pt>
                <c:pt idx="2287">
                  <c:v>-0.11546842625859899</c:v>
                </c:pt>
                <c:pt idx="2288">
                  <c:v>0.14098195325501955</c:v>
                </c:pt>
                <c:pt idx="2289">
                  <c:v>-0.18595940166129837</c:v>
                </c:pt>
                <c:pt idx="2290">
                  <c:v>0.14071891787222257</c:v>
                </c:pt>
                <c:pt idx="2291">
                  <c:v>0.10284318473862361</c:v>
                </c:pt>
                <c:pt idx="2292">
                  <c:v>0.10310620542369577</c:v>
                </c:pt>
                <c:pt idx="2293">
                  <c:v>-3.1563124009310099E-2</c:v>
                </c:pt>
                <c:pt idx="2294">
                  <c:v>1.8937876365282703E-2</c:v>
                </c:pt>
                <c:pt idx="2295">
                  <c:v>0.13466932943300586</c:v>
                </c:pt>
                <c:pt idx="2296">
                  <c:v>0.11520540189909562</c:v>
                </c:pt>
                <c:pt idx="2297">
                  <c:v>0.12914578236393348</c:v>
                </c:pt>
                <c:pt idx="2298">
                  <c:v>-0.1162575066859715</c:v>
                </c:pt>
                <c:pt idx="2299">
                  <c:v>-4.4188376552579102E-2</c:v>
                </c:pt>
                <c:pt idx="2300">
                  <c:v>-7.706662358421644E-2</c:v>
                </c:pt>
                <c:pt idx="2301">
                  <c:v>-5.1816128296161654E-2</c:v>
                </c:pt>
                <c:pt idx="2302">
                  <c:v>-6.0495982376999281E-3</c:v>
                </c:pt>
                <c:pt idx="2303">
                  <c:v>-0.10915580856063731</c:v>
                </c:pt>
                <c:pt idx="2304">
                  <c:v>-0.18674848331348129</c:v>
                </c:pt>
                <c:pt idx="2305">
                  <c:v>0.13440630384869209</c:v>
                </c:pt>
                <c:pt idx="2306">
                  <c:v>2.551352577161017E-2</c:v>
                </c:pt>
                <c:pt idx="2307">
                  <c:v>1.9726953118224012E-2</c:v>
                </c:pt>
                <c:pt idx="2308">
                  <c:v>0.18595939676205675</c:v>
                </c:pt>
                <c:pt idx="2309">
                  <c:v>3.8664834382748328E-2</c:v>
                </c:pt>
                <c:pt idx="2310">
                  <c:v>0.20542333899369183</c:v>
                </c:pt>
                <c:pt idx="2311">
                  <c:v>0.10941881944722624</c:v>
                </c:pt>
                <c:pt idx="2312">
                  <c:v>8.3379262103954965E-2</c:v>
                </c:pt>
                <c:pt idx="2313">
                  <c:v>2.6039576940237712E-2</c:v>
                </c:pt>
                <c:pt idx="2314">
                  <c:v>0.22515030191039906</c:v>
                </c:pt>
                <c:pt idx="2315">
                  <c:v>0.13519538550087501</c:v>
                </c:pt>
                <c:pt idx="2316">
                  <c:v>0.13466931473528104</c:v>
                </c:pt>
                <c:pt idx="2317">
                  <c:v>8.9691885925968676E-2</c:v>
                </c:pt>
                <c:pt idx="2318">
                  <c:v>7.6803607798385895E-2</c:v>
                </c:pt>
                <c:pt idx="2319">
                  <c:v>0.18622242724561214</c:v>
                </c:pt>
                <c:pt idx="2320">
                  <c:v>0.14808366362845779</c:v>
                </c:pt>
                <c:pt idx="2321">
                  <c:v>8.9954896812557611E-2</c:v>
                </c:pt>
                <c:pt idx="2322">
                  <c:v>0.16097193195755735</c:v>
                </c:pt>
                <c:pt idx="2323">
                  <c:v>0.1409819679527444</c:v>
                </c:pt>
                <c:pt idx="2324">
                  <c:v>3.8664834382748328E-2</c:v>
                </c:pt>
                <c:pt idx="2325">
                  <c:v>0.20542333899369183</c:v>
                </c:pt>
                <c:pt idx="2326">
                  <c:v>0.10310620542369577</c:v>
                </c:pt>
                <c:pt idx="2327">
                  <c:v>0.19227203038255367</c:v>
                </c:pt>
                <c:pt idx="2328">
                  <c:v>-0.15439626785350505</c:v>
                </c:pt>
                <c:pt idx="2329">
                  <c:v>-0.17885771088482658</c:v>
                </c:pt>
                <c:pt idx="2330">
                  <c:v>-0.21173595301722231</c:v>
                </c:pt>
                <c:pt idx="2331">
                  <c:v>-0.13519538550087501</c:v>
                </c:pt>
                <c:pt idx="2332">
                  <c:v>0.16123495999149193</c:v>
                </c:pt>
                <c:pt idx="2333">
                  <c:v>7.6540577314830507E-2</c:v>
                </c:pt>
                <c:pt idx="2334">
                  <c:v>5.7339665566750818E-2</c:v>
                </c:pt>
                <c:pt idx="2335">
                  <c:v>0.13519537570239179</c:v>
                </c:pt>
                <c:pt idx="2336">
                  <c:v>0.10941882924570946</c:v>
                </c:pt>
                <c:pt idx="2337">
                  <c:v>0.16018285030537444</c:v>
                </c:pt>
                <c:pt idx="2338">
                  <c:v>4.5503499574906348E-2</c:v>
                </c:pt>
                <c:pt idx="2339">
                  <c:v>8.3379262103954965E-2</c:v>
                </c:pt>
                <c:pt idx="2340">
                  <c:v>0.12230709757480902</c:v>
                </c:pt>
                <c:pt idx="2341">
                  <c:v>0.12178104640618148</c:v>
                </c:pt>
                <c:pt idx="2342">
                  <c:v>0.19937373585675028</c:v>
                </c:pt>
                <c:pt idx="2343">
                  <c:v>6.9701902324189283E-2</c:v>
                </c:pt>
                <c:pt idx="2344">
                  <c:v>2.5776546456682332E-2</c:v>
                </c:pt>
                <c:pt idx="2345">
                  <c:v>0.16070890147400196</c:v>
                </c:pt>
                <c:pt idx="2346">
                  <c:v>5.1816133195403263E-2</c:v>
                </c:pt>
                <c:pt idx="2347">
                  <c:v>0.115468432382651</c:v>
                </c:pt>
                <c:pt idx="2348">
                  <c:v>1.9726953118224012E-2</c:v>
                </c:pt>
                <c:pt idx="2349">
                  <c:v>0.15991982962030227</c:v>
                </c:pt>
                <c:pt idx="2350">
                  <c:v>-0.12178104885580228</c:v>
                </c:pt>
                <c:pt idx="2351">
                  <c:v>-0.10941883904419268</c:v>
                </c:pt>
                <c:pt idx="2352">
                  <c:v>-7.0227953492816811E-2</c:v>
                </c:pt>
                <c:pt idx="2353">
                  <c:v>-7.0227953492816811E-2</c:v>
                </c:pt>
                <c:pt idx="2354">
                  <c:v>-8.3642263192060695E-2</c:v>
                </c:pt>
                <c:pt idx="2355">
                  <c:v>-0.16097193195755735</c:v>
                </c:pt>
                <c:pt idx="2356">
                  <c:v>-1.2099206273883075E-2</c:v>
                </c:pt>
                <c:pt idx="2357">
                  <c:v>-7.0753999762202743E-2</c:v>
                </c:pt>
                <c:pt idx="2358">
                  <c:v>-6.4178350355875283E-2</c:v>
                </c:pt>
                <c:pt idx="2359">
                  <c:v>-0.10915580121177489</c:v>
                </c:pt>
                <c:pt idx="2360">
                  <c:v>2.6039576940237712E-2</c:v>
                </c:pt>
                <c:pt idx="2361">
                  <c:v>0.17885770108634336</c:v>
                </c:pt>
                <c:pt idx="2362">
                  <c:v>5.8391777702489121E-2</c:v>
                </c:pt>
                <c:pt idx="2363">
                  <c:v>6.4704401524502825E-2</c:v>
                </c:pt>
                <c:pt idx="2364">
                  <c:v>0.10889277807708192</c:v>
                </c:pt>
                <c:pt idx="2365">
                  <c:v>0.12783064954312301</c:v>
                </c:pt>
                <c:pt idx="2366">
                  <c:v>7.6803607798385895E-2</c:v>
                </c:pt>
                <c:pt idx="2367">
                  <c:v>0.18043586439070919</c:v>
                </c:pt>
                <c:pt idx="2368">
                  <c:v>9.6004499949499153E-2</c:v>
                </c:pt>
                <c:pt idx="2369">
                  <c:v>6.3652299187247741E-2</c:v>
                </c:pt>
                <c:pt idx="2370">
                  <c:v>0.14203405804189545</c:v>
                </c:pt>
                <c:pt idx="2371">
                  <c:v>-0.10310620542369577</c:v>
                </c:pt>
                <c:pt idx="2372">
                  <c:v>-0.10336923100800953</c:v>
                </c:pt>
                <c:pt idx="2373">
                  <c:v>-0.11494237876440265</c:v>
                </c:pt>
                <c:pt idx="2374">
                  <c:v>0.19963676144106407</c:v>
                </c:pt>
                <c:pt idx="2375">
                  <c:v>3.182614959362387E-2</c:v>
                </c:pt>
                <c:pt idx="2376">
                  <c:v>0.18648544548106349</c:v>
                </c:pt>
                <c:pt idx="2377">
                  <c:v>-0.18043585459222597</c:v>
                </c:pt>
                <c:pt idx="2378">
                  <c:v>-8.311622427153717E-2</c:v>
                </c:pt>
                <c:pt idx="2379">
                  <c:v>0.21199896880305286</c:v>
                </c:pt>
                <c:pt idx="2380">
                  <c:v>-5.1553097812606273E-2</c:v>
                </c:pt>
                <c:pt idx="2381">
                  <c:v>-0.14124498618819575</c:v>
                </c:pt>
                <c:pt idx="2382">
                  <c:v>-0.10310620542369577</c:v>
                </c:pt>
                <c:pt idx="2383">
                  <c:v>0.15439628745047149</c:v>
                </c:pt>
                <c:pt idx="2384">
                  <c:v>0.11546842258416778</c:v>
                </c:pt>
                <c:pt idx="2385">
                  <c:v>8.2590180451772049E-2</c:v>
                </c:pt>
                <c:pt idx="2386">
                  <c:v>0.11599448355127855</c:v>
                </c:pt>
                <c:pt idx="2387">
                  <c:v>6.0495982376999281E-3</c:v>
                </c:pt>
                <c:pt idx="2388">
                  <c:v>5.1816128296161654E-2</c:v>
                </c:pt>
                <c:pt idx="2389">
                  <c:v>0.12835670071175057</c:v>
                </c:pt>
                <c:pt idx="2390">
                  <c:v>-0.15465930813554365</c:v>
                </c:pt>
                <c:pt idx="2391">
                  <c:v>7.1543081414385659E-2</c:v>
                </c:pt>
                <c:pt idx="2392">
                  <c:v>7.6803597999902676E-2</c:v>
                </c:pt>
                <c:pt idx="2393">
                  <c:v>5.1290072228292502E-2</c:v>
                </c:pt>
                <c:pt idx="2394">
                  <c:v>0.11573146286620638</c:v>
                </c:pt>
                <c:pt idx="2395">
                  <c:v>7.0490974177888979E-2</c:v>
                </c:pt>
                <c:pt idx="2396">
                  <c:v>-6.3126238220136983E-3</c:v>
                </c:pt>
                <c:pt idx="2397">
                  <c:v>4.5240478889834186E-2</c:v>
                </c:pt>
                <c:pt idx="2398">
                  <c:v>9.6267510836088088E-2</c:v>
                </c:pt>
                <c:pt idx="2399">
                  <c:v>0.14177103000796087</c:v>
                </c:pt>
                <c:pt idx="2400">
                  <c:v>9.5215428095799443E-2</c:v>
                </c:pt>
                <c:pt idx="2401">
                  <c:v>8.3905303474099288E-2</c:v>
                </c:pt>
                <c:pt idx="2402">
                  <c:v>-0.10231712867075446</c:v>
                </c:pt>
                <c:pt idx="2403">
                  <c:v>-5.1027051543220341E-2</c:v>
                </c:pt>
                <c:pt idx="2404">
                  <c:v>-1.8674850780968935E-2</c:v>
                </c:pt>
                <c:pt idx="2405">
                  <c:v>-0.14177103000796087</c:v>
                </c:pt>
                <c:pt idx="2406">
                  <c:v>-0.15387022648336074</c:v>
                </c:pt>
                <c:pt idx="2407">
                  <c:v>-7.7066638281941269E-2</c:v>
                </c:pt>
                <c:pt idx="2408">
                  <c:v>-5.2079153880475425E-2</c:v>
                </c:pt>
                <c:pt idx="2409">
                  <c:v>-0.13388025268006457</c:v>
                </c:pt>
                <c:pt idx="2410">
                  <c:v>-0.13519537570239179</c:v>
                </c:pt>
                <c:pt idx="2411">
                  <c:v>-0.12230710737329224</c:v>
                </c:pt>
                <c:pt idx="2412">
                  <c:v>9.5741481714047796E-2</c:v>
                </c:pt>
                <c:pt idx="2413">
                  <c:v>0.13519536590390857</c:v>
                </c:pt>
                <c:pt idx="2414">
                  <c:v>-1.9463927533910245E-2</c:v>
                </c:pt>
                <c:pt idx="2415">
                  <c:v>0.21804858296328802</c:v>
                </c:pt>
                <c:pt idx="2416">
                  <c:v>-0.14098195080539877</c:v>
                </c:pt>
                <c:pt idx="2417">
                  <c:v>-0.1741232356694539</c:v>
                </c:pt>
                <c:pt idx="2418">
                  <c:v>0.17412323321983308</c:v>
                </c:pt>
                <c:pt idx="2419">
                  <c:v>0.19306111203473658</c:v>
                </c:pt>
                <c:pt idx="2420">
                  <c:v>5.7076644881678663E-2</c:v>
                </c:pt>
                <c:pt idx="2421">
                  <c:v>8.3905304698909694E-2</c:v>
                </c:pt>
                <c:pt idx="2422">
                  <c:v>-0.13466932943300586</c:v>
                </c:pt>
                <c:pt idx="2423">
                  <c:v>0.12178105008061268</c:v>
                </c:pt>
                <c:pt idx="2424">
                  <c:v>3.892785506782049E-2</c:v>
                </c:pt>
                <c:pt idx="2425">
                  <c:v>0.14098195080539877</c:v>
                </c:pt>
                <c:pt idx="2426">
                  <c:v>-0.1280936800266784</c:v>
                </c:pt>
                <c:pt idx="2427">
                  <c:v>-0.12783064954312301</c:v>
                </c:pt>
                <c:pt idx="2428">
                  <c:v>-0.12861973119530593</c:v>
                </c:pt>
                <c:pt idx="2429">
                  <c:v>-0.14098194835577796</c:v>
                </c:pt>
                <c:pt idx="2430">
                  <c:v>-0.14045590698563362</c:v>
                </c:pt>
                <c:pt idx="2431">
                  <c:v>-0.2119989835007777</c:v>
                </c:pt>
                <c:pt idx="2432">
                  <c:v>-0.21173597261418875</c:v>
                </c:pt>
                <c:pt idx="2433">
                  <c:v>-0.1541332569669161</c:v>
                </c:pt>
                <c:pt idx="2434">
                  <c:v>-8.3905303474099288E-2</c:v>
                </c:pt>
                <c:pt idx="2435">
                  <c:v>-0.18543334559342922</c:v>
                </c:pt>
                <c:pt idx="2436">
                  <c:v>-5.8391777702489121E-2</c:v>
                </c:pt>
                <c:pt idx="2437">
                  <c:v>-3.892785506782049E-2</c:v>
                </c:pt>
                <c:pt idx="2438">
                  <c:v>-5.0501000374592805E-2</c:v>
                </c:pt>
                <c:pt idx="2439">
                  <c:v>-4.5503504474147957E-2</c:v>
                </c:pt>
                <c:pt idx="2440">
                  <c:v>-6.4178350355875283E-2</c:v>
                </c:pt>
                <c:pt idx="2441">
                  <c:v>-0.15991983206992308</c:v>
                </c:pt>
                <c:pt idx="2442">
                  <c:v>0.2175225354690917</c:v>
                </c:pt>
                <c:pt idx="2443">
                  <c:v>-0.1596568040359885</c:v>
                </c:pt>
                <c:pt idx="2444">
                  <c:v>0.14098195325501955</c:v>
                </c:pt>
                <c:pt idx="2445">
                  <c:v>-0.12257013295760601</c:v>
                </c:pt>
                <c:pt idx="2446">
                  <c:v>-0.11494238121402346</c:v>
                </c:pt>
                <c:pt idx="2447">
                  <c:v>-9.7319632770309611E-2</c:v>
                </c:pt>
                <c:pt idx="2448">
                  <c:v>-0.13388024288158135</c:v>
                </c:pt>
                <c:pt idx="2449">
                  <c:v>-9.0217937094596204E-2</c:v>
                </c:pt>
                <c:pt idx="2450">
                  <c:v>-0.10889277317784031</c:v>
                </c:pt>
                <c:pt idx="2451">
                  <c:v>0.18543335539191244</c:v>
                </c:pt>
                <c:pt idx="2452">
                  <c:v>-0.13440630384869209</c:v>
                </c:pt>
                <c:pt idx="2453">
                  <c:v>-0.24408817337644015</c:v>
                </c:pt>
                <c:pt idx="2454">
                  <c:v>-0.18569636627850139</c:v>
                </c:pt>
                <c:pt idx="2455">
                  <c:v>-0.13414329296210314</c:v>
                </c:pt>
                <c:pt idx="2456">
                  <c:v>-0.21173595301722231</c:v>
                </c:pt>
                <c:pt idx="2457">
                  <c:v>-6.4441390637913876E-2</c:v>
                </c:pt>
                <c:pt idx="2458">
                  <c:v>-5.7602696050306199E-2</c:v>
                </c:pt>
                <c:pt idx="2459">
                  <c:v>-3.892785506782049E-2</c:v>
                </c:pt>
                <c:pt idx="2460">
                  <c:v>-0.14729457707703325</c:v>
                </c:pt>
                <c:pt idx="2461">
                  <c:v>0.14019288140131986</c:v>
                </c:pt>
                <c:pt idx="2462">
                  <c:v>0.19989978702537783</c:v>
                </c:pt>
                <c:pt idx="2463">
                  <c:v>0.10862975249276816</c:v>
                </c:pt>
                <c:pt idx="2464">
                  <c:v>-0.12888275677961972</c:v>
                </c:pt>
                <c:pt idx="2465">
                  <c:v>1.0521023372550796E-3</c:v>
                </c:pt>
                <c:pt idx="2466">
                  <c:v>-5.2079153880475425E-2</c:v>
                </c:pt>
                <c:pt idx="2467">
                  <c:v>-8.2853201136844218E-2</c:v>
                </c:pt>
                <c:pt idx="2468">
                  <c:v>-8.3642282789027134E-2</c:v>
                </c:pt>
                <c:pt idx="2469">
                  <c:v>-0.14782062334641918</c:v>
                </c:pt>
                <c:pt idx="2470">
                  <c:v>-4.5503499574906348E-2</c:v>
                </c:pt>
                <c:pt idx="2471">
                  <c:v>-0.14071892767070579</c:v>
                </c:pt>
                <c:pt idx="2472">
                  <c:v>-2.6039576940237712E-2</c:v>
                </c:pt>
                <c:pt idx="2473">
                  <c:v>-4.5240478889834186E-2</c:v>
                </c:pt>
                <c:pt idx="2474">
                  <c:v>-5.7602696050306199E-2</c:v>
                </c:pt>
                <c:pt idx="2475">
                  <c:v>-9.6267530433054527E-2</c:v>
                </c:pt>
                <c:pt idx="2476">
                  <c:v>-5.8391767904005902E-2</c:v>
                </c:pt>
                <c:pt idx="2477">
                  <c:v>-0.26355210580959199</c:v>
                </c:pt>
                <c:pt idx="2478">
                  <c:v>-0.17938375225497089</c:v>
                </c:pt>
                <c:pt idx="2479">
                  <c:v>-0.21883767808838536</c:v>
                </c:pt>
                <c:pt idx="2480">
                  <c:v>-0.12809368982516162</c:v>
                </c:pt>
                <c:pt idx="2481">
                  <c:v>-0.41110970847093903</c:v>
                </c:pt>
                <c:pt idx="2482">
                  <c:v>-0.19911068577622848</c:v>
                </c:pt>
                <c:pt idx="2483">
                  <c:v>-0.15387024608032718</c:v>
                </c:pt>
                <c:pt idx="2484">
                  <c:v>-0.14071891787222257</c:v>
                </c:pt>
                <c:pt idx="2485">
                  <c:v>-0.11599448355127855</c:v>
                </c:pt>
                <c:pt idx="2486">
                  <c:v>-6.4178360154358502E-2</c:v>
                </c:pt>
                <c:pt idx="2487">
                  <c:v>-0.14150799952440549</c:v>
                </c:pt>
                <c:pt idx="2488">
                  <c:v>-6.4441390637913876E-2</c:v>
                </c:pt>
                <c:pt idx="2489">
                  <c:v>-9.5478438982388392E-2</c:v>
                </c:pt>
                <c:pt idx="2490">
                  <c:v>-0.22541332259547123</c:v>
                </c:pt>
                <c:pt idx="2491">
                  <c:v>-0.14019287650207826</c:v>
                </c:pt>
                <c:pt idx="2492">
                  <c:v>-0.17990981322208166</c:v>
                </c:pt>
                <c:pt idx="2493">
                  <c:v>-6.4967432008058199E-2</c:v>
                </c:pt>
                <c:pt idx="2494">
                  <c:v>-0.14729457217779166</c:v>
                </c:pt>
                <c:pt idx="2495">
                  <c:v>-9.6530551118126681E-2</c:v>
                </c:pt>
                <c:pt idx="2496">
                  <c:v>-0.27012774541743628</c:v>
                </c:pt>
                <c:pt idx="2497">
                  <c:v>0.26986471983312249</c:v>
                </c:pt>
                <c:pt idx="2498">
                  <c:v>-9.6004504848740763E-2</c:v>
                </c:pt>
                <c:pt idx="2499">
                  <c:v>-9.6793580376871663E-2</c:v>
                </c:pt>
                <c:pt idx="2500">
                  <c:v>0.13519538550087501</c:v>
                </c:pt>
                <c:pt idx="2501">
                  <c:v>-0.16754757646464322</c:v>
                </c:pt>
                <c:pt idx="2502">
                  <c:v>-0.19805860303593983</c:v>
                </c:pt>
                <c:pt idx="2503">
                  <c:v>-9.6267530433054527E-2</c:v>
                </c:pt>
                <c:pt idx="2504">
                  <c:v>-4.4977448406278805E-2</c:v>
                </c:pt>
                <c:pt idx="2505">
                  <c:v>-0.14124497883933332</c:v>
                </c:pt>
                <c:pt idx="2506">
                  <c:v>0.16702153509449888</c:v>
                </c:pt>
                <c:pt idx="2507">
                  <c:v>9.65305609166099E-2</c:v>
                </c:pt>
                <c:pt idx="2508">
                  <c:v>5.0764030858148179E-2</c:v>
                </c:pt>
                <c:pt idx="2509">
                  <c:v>0.10941881944722624</c:v>
                </c:pt>
                <c:pt idx="2510">
                  <c:v>0.21883767808838536</c:v>
                </c:pt>
                <c:pt idx="2511">
                  <c:v>8.3642263192060695E-2</c:v>
                </c:pt>
                <c:pt idx="2512">
                  <c:v>0.16675852420790993</c:v>
                </c:pt>
                <c:pt idx="2513">
                  <c:v>3.2089170278696032E-2</c:v>
                </c:pt>
                <c:pt idx="2514">
                  <c:v>0.11546842625859899</c:v>
                </c:pt>
                <c:pt idx="2515">
                  <c:v>-0.16649547902662973</c:v>
                </c:pt>
                <c:pt idx="2516">
                  <c:v>0.17254507726432966</c:v>
                </c:pt>
                <c:pt idx="2517">
                  <c:v>0.16702153509449888</c:v>
                </c:pt>
                <c:pt idx="2518">
                  <c:v>0.19963677613878889</c:v>
                </c:pt>
                <c:pt idx="2519">
                  <c:v>9.6530541319643462E-2</c:v>
                </c:pt>
                <c:pt idx="2520">
                  <c:v>0.10231713356999607</c:v>
                </c:pt>
                <c:pt idx="2521">
                  <c:v>0.10941883414495107</c:v>
                </c:pt>
                <c:pt idx="2522">
                  <c:v>9.6004499949499153E-2</c:v>
                </c:pt>
                <c:pt idx="2523">
                  <c:v>-0.17307112843295719</c:v>
                </c:pt>
                <c:pt idx="2524">
                  <c:v>-0.28932862287082467</c:v>
                </c:pt>
                <c:pt idx="2525">
                  <c:v>8.9691866329002223E-2</c:v>
                </c:pt>
                <c:pt idx="2526">
                  <c:v>-0.48791327707539206</c:v>
                </c:pt>
                <c:pt idx="2527">
                  <c:v>-0.85404551754308589</c:v>
                </c:pt>
                <c:pt idx="2528">
                  <c:v>-0.41058364750382825</c:v>
                </c:pt>
                <c:pt idx="2529">
                  <c:v>-0.43714929520965995</c:v>
                </c:pt>
                <c:pt idx="2530">
                  <c:v>-0.52631506137761852</c:v>
                </c:pt>
                <c:pt idx="2531">
                  <c:v>0.32773043656850087</c:v>
                </c:pt>
                <c:pt idx="2532">
                  <c:v>1.8411820297413554E-2</c:v>
                </c:pt>
                <c:pt idx="2533">
                  <c:v>0.10363225659232331</c:v>
                </c:pt>
                <c:pt idx="2534">
                  <c:v>1.2099196475399856E-2</c:v>
                </c:pt>
                <c:pt idx="2535">
                  <c:v>0.14755760756058864</c:v>
                </c:pt>
                <c:pt idx="2536">
                  <c:v>6.3126140235304782E-3</c:v>
                </c:pt>
                <c:pt idx="2537">
                  <c:v>0.19963676634030567</c:v>
                </c:pt>
                <c:pt idx="2538">
                  <c:v>6.3915329670803114E-2</c:v>
                </c:pt>
                <c:pt idx="2539">
                  <c:v>0.12783063974463979</c:v>
                </c:pt>
                <c:pt idx="2540">
                  <c:v>0.23803858983646506</c:v>
                </c:pt>
                <c:pt idx="2541">
                  <c:v>0.2122620335812995</c:v>
                </c:pt>
                <c:pt idx="2542">
                  <c:v>0.21147294213063336</c:v>
                </c:pt>
                <c:pt idx="2543">
                  <c:v>0.13519538550087501</c:v>
                </c:pt>
                <c:pt idx="2544">
                  <c:v>9.0480957779668372E-2</c:v>
                </c:pt>
                <c:pt idx="2545">
                  <c:v>7.7066638281941269E-2</c:v>
                </c:pt>
                <c:pt idx="2546">
                  <c:v>0.1217810562046647</c:v>
                </c:pt>
                <c:pt idx="2547">
                  <c:v>8.3116226721157982E-2</c:v>
                </c:pt>
                <c:pt idx="2548">
                  <c:v>1.9200901949596474E-2</c:v>
                </c:pt>
                <c:pt idx="2549">
                  <c:v>8.9691877352295848E-2</c:v>
                </c:pt>
                <c:pt idx="2550">
                  <c:v>-0.11546842625859899</c:v>
                </c:pt>
                <c:pt idx="2551">
                  <c:v>-0.12178105130542309</c:v>
                </c:pt>
                <c:pt idx="2552">
                  <c:v>7.6277551730516743E-2</c:v>
                </c:pt>
                <c:pt idx="2553">
                  <c:v>0.15439627765198827</c:v>
                </c:pt>
                <c:pt idx="2554">
                  <c:v>7.7592679652085592E-2</c:v>
                </c:pt>
                <c:pt idx="2555">
                  <c:v>0.13519538550087501</c:v>
                </c:pt>
                <c:pt idx="2556">
                  <c:v>0.23751250927238785</c:v>
                </c:pt>
                <c:pt idx="2557">
                  <c:v>0.13414327336513671</c:v>
                </c:pt>
                <c:pt idx="2558">
                  <c:v>0.12125501483452038</c:v>
                </c:pt>
                <c:pt idx="2559">
                  <c:v>0.27644033494475867</c:v>
                </c:pt>
                <c:pt idx="2560">
                  <c:v>0.14729458197627487</c:v>
                </c:pt>
                <c:pt idx="2561">
                  <c:v>0.16702153509449888</c:v>
                </c:pt>
                <c:pt idx="2562">
                  <c:v>7.0753994862961134E-2</c:v>
                </c:pt>
                <c:pt idx="2563">
                  <c:v>0.19989979682386105</c:v>
                </c:pt>
                <c:pt idx="2564">
                  <c:v>0.1467685210091641</c:v>
                </c:pt>
                <c:pt idx="2565">
                  <c:v>0.1533441851132164</c:v>
                </c:pt>
                <c:pt idx="2566">
                  <c:v>0.16097193195755735</c:v>
                </c:pt>
                <c:pt idx="2567">
                  <c:v>0.12783063974463979</c:v>
                </c:pt>
                <c:pt idx="2568">
                  <c:v>0.20568636947724722</c:v>
                </c:pt>
                <c:pt idx="2569">
                  <c:v>0</c:v>
                </c:pt>
                <c:pt idx="2570">
                  <c:v>0.13466933433224748</c:v>
                </c:pt>
                <c:pt idx="2571">
                  <c:v>3.156311911006849E-2</c:v>
                </c:pt>
                <c:pt idx="2572">
                  <c:v>0.2254133176962296</c:v>
                </c:pt>
                <c:pt idx="2573">
                  <c:v>5.7602700949547808E-2</c:v>
                </c:pt>
                <c:pt idx="2574">
                  <c:v>-0.14203406049151626</c:v>
                </c:pt>
                <c:pt idx="2575">
                  <c:v>-0.18569637607698461</c:v>
                </c:pt>
                <c:pt idx="2576">
                  <c:v>-0.23119989524885737</c:v>
                </c:pt>
                <c:pt idx="2577">
                  <c:v>-0.23067381958402178</c:v>
                </c:pt>
                <c:pt idx="2578">
                  <c:v>0.19911071027243651</c:v>
                </c:pt>
                <c:pt idx="2579">
                  <c:v>9.6004499949499153E-2</c:v>
                </c:pt>
                <c:pt idx="2580">
                  <c:v>0.15387022648336074</c:v>
                </c:pt>
                <c:pt idx="2581">
                  <c:v>9.7056602286754223E-2</c:v>
                </c:pt>
                <c:pt idx="2582">
                  <c:v>7.7066638281941269E-2</c:v>
                </c:pt>
                <c:pt idx="2583">
                  <c:v>0.11520541169757884</c:v>
                </c:pt>
                <c:pt idx="2584">
                  <c:v>8.3642263192060695E-2</c:v>
                </c:pt>
                <c:pt idx="2585">
                  <c:v>6.4178360154358502E-2</c:v>
                </c:pt>
                <c:pt idx="2586">
                  <c:v>0.16097193195755735</c:v>
                </c:pt>
                <c:pt idx="2587">
                  <c:v>0.17964678273852627</c:v>
                </c:pt>
                <c:pt idx="2588">
                  <c:v>8.3642272990543914E-2</c:v>
                </c:pt>
                <c:pt idx="2589">
                  <c:v>0.1930611218332198</c:v>
                </c:pt>
                <c:pt idx="2590">
                  <c:v>6.3126140235304782E-3</c:v>
                </c:pt>
                <c:pt idx="2591">
                  <c:v>0.115468432382651</c:v>
                </c:pt>
                <c:pt idx="2592">
                  <c:v>0.12783064954312301</c:v>
                </c:pt>
                <c:pt idx="2593">
                  <c:v>0.10889277807708192</c:v>
                </c:pt>
                <c:pt idx="2594">
                  <c:v>7.1280055830071895E-2</c:v>
                </c:pt>
                <c:pt idx="2595">
                  <c:v>6.3915319872319895E-2</c:v>
                </c:pt>
                <c:pt idx="2596">
                  <c:v>4.5240478889834186E-2</c:v>
                </c:pt>
                <c:pt idx="2597">
                  <c:v>5.1816128296161654E-2</c:v>
                </c:pt>
                <c:pt idx="2598">
                  <c:v>0.11494237876440265</c:v>
                </c:pt>
                <c:pt idx="2599">
                  <c:v>-0.22515028721267424</c:v>
                </c:pt>
                <c:pt idx="2600">
                  <c:v>0.1480836660780786</c:v>
                </c:pt>
                <c:pt idx="2601">
                  <c:v>0.16649547412738813</c:v>
                </c:pt>
                <c:pt idx="2602">
                  <c:v>0.14729457217779166</c:v>
                </c:pt>
                <c:pt idx="2603">
                  <c:v>0.10941881944722624</c:v>
                </c:pt>
                <c:pt idx="2604">
                  <c:v>0.16623246324079918</c:v>
                </c:pt>
                <c:pt idx="2605">
                  <c:v>0.16623246324079918</c:v>
                </c:pt>
                <c:pt idx="2606">
                  <c:v>0.1349323452188364</c:v>
                </c:pt>
                <c:pt idx="2607">
                  <c:v>8.3642282789027134E-2</c:v>
                </c:pt>
                <c:pt idx="2608">
                  <c:v>6.4178345456633673E-2</c:v>
                </c:pt>
                <c:pt idx="2609">
                  <c:v>1.2625252543269006E-2</c:v>
                </c:pt>
                <c:pt idx="2610">
                  <c:v>3.8401794100709728E-2</c:v>
                </c:pt>
                <c:pt idx="2611">
                  <c:v>0.19332414251829197</c:v>
                </c:pt>
                <c:pt idx="2612">
                  <c:v>8.9165824958857914E-2</c:v>
                </c:pt>
                <c:pt idx="2613">
                  <c:v>0.15387023628184396</c:v>
                </c:pt>
                <c:pt idx="2614">
                  <c:v>0.13440630384869209</c:v>
                </c:pt>
                <c:pt idx="2615">
                  <c:v>0.15439628745047149</c:v>
                </c:pt>
                <c:pt idx="2616">
                  <c:v>0.19227203038255367</c:v>
                </c:pt>
                <c:pt idx="2617">
                  <c:v>0.14755759286286382</c:v>
                </c:pt>
                <c:pt idx="2618">
                  <c:v>7.7329656517392625E-2</c:v>
                </c:pt>
                <c:pt idx="2619">
                  <c:v>-0.13440630384869209</c:v>
                </c:pt>
                <c:pt idx="2620">
                  <c:v>-7.1017035144999741E-2</c:v>
                </c:pt>
                <c:pt idx="2621">
                  <c:v>-0.14071893746918901</c:v>
                </c:pt>
                <c:pt idx="2622">
                  <c:v>-0.23777553975594323</c:v>
                </c:pt>
                <c:pt idx="2623">
                  <c:v>-0.13414327336513671</c:v>
                </c:pt>
                <c:pt idx="2624">
                  <c:v>-0.26881261014700497</c:v>
                </c:pt>
                <c:pt idx="2625">
                  <c:v>0.19174598166354695</c:v>
                </c:pt>
                <c:pt idx="2626">
                  <c:v>5.8654808186044502E-2</c:v>
                </c:pt>
                <c:pt idx="2627">
                  <c:v>0.14019287650207826</c:v>
                </c:pt>
                <c:pt idx="2628">
                  <c:v>8.443135464272683E-2</c:v>
                </c:pt>
                <c:pt idx="2629">
                  <c:v>0.14755759286286382</c:v>
                </c:pt>
                <c:pt idx="2630">
                  <c:v>0.11494238121402346</c:v>
                </c:pt>
                <c:pt idx="2631">
                  <c:v>0.10915580856063731</c:v>
                </c:pt>
                <c:pt idx="2632">
                  <c:v>6.3652299187247741E-2</c:v>
                </c:pt>
                <c:pt idx="2633">
                  <c:v>9.6793581601682069E-2</c:v>
                </c:pt>
                <c:pt idx="2634">
                  <c:v>7.1017005749550079E-3</c:v>
                </c:pt>
                <c:pt idx="2635">
                  <c:v>7.0227948593575201E-2</c:v>
                </c:pt>
                <c:pt idx="2636">
                  <c:v>7.1017025346516521E-2</c:v>
                </c:pt>
                <c:pt idx="2637">
                  <c:v>0.11599448355127855</c:v>
                </c:pt>
                <c:pt idx="2638">
                  <c:v>6.4967432008058199E-2</c:v>
                </c:pt>
                <c:pt idx="2639">
                  <c:v>0.23646039713664957</c:v>
                </c:pt>
                <c:pt idx="2640">
                  <c:v>0.1291457921624167</c:v>
                </c:pt>
                <c:pt idx="2641">
                  <c:v>0.12178104640618148</c:v>
                </c:pt>
                <c:pt idx="2642">
                  <c:v>0.12178104640618148</c:v>
                </c:pt>
                <c:pt idx="2643">
                  <c:v>0.15465931793402687</c:v>
                </c:pt>
                <c:pt idx="2644">
                  <c:v>0.14729457217779166</c:v>
                </c:pt>
                <c:pt idx="2645">
                  <c:v>4.5766530058461721E-2</c:v>
                </c:pt>
                <c:pt idx="2646">
                  <c:v>0.11441633004539592</c:v>
                </c:pt>
                <c:pt idx="2647">
                  <c:v>1.3414319497727095E-2</c:v>
                </c:pt>
                <c:pt idx="2648">
                  <c:v>0.115468432382651</c:v>
                </c:pt>
                <c:pt idx="2649">
                  <c:v>3.9190875752892644E-2</c:v>
                </c:pt>
                <c:pt idx="2650">
                  <c:v>0.16623246324079918</c:v>
                </c:pt>
                <c:pt idx="2651">
                  <c:v>0.16702153509449888</c:v>
                </c:pt>
                <c:pt idx="2652">
                  <c:v>0.15439628745047149</c:v>
                </c:pt>
                <c:pt idx="2653">
                  <c:v>8.3905303474099288E-2</c:v>
                </c:pt>
                <c:pt idx="2654">
                  <c:v>9.6793581601682069E-2</c:v>
                </c:pt>
                <c:pt idx="2655">
                  <c:v>0.1349323452188364</c:v>
                </c:pt>
                <c:pt idx="2656">
                  <c:v>4.4977458204762025E-2</c:v>
                </c:pt>
                <c:pt idx="2657">
                  <c:v>0.18622242724561214</c:v>
                </c:pt>
                <c:pt idx="2658">
                  <c:v>0.12204408668822007</c:v>
                </c:pt>
                <c:pt idx="2659">
                  <c:v>0.26960165995411745</c:v>
                </c:pt>
                <c:pt idx="2660">
                  <c:v>0.16728456557805427</c:v>
                </c:pt>
                <c:pt idx="2661">
                  <c:v>0.17280809794940183</c:v>
                </c:pt>
                <c:pt idx="2662">
                  <c:v>0.1354584159844304</c:v>
                </c:pt>
                <c:pt idx="2663">
                  <c:v>0.13466931473528104</c:v>
                </c:pt>
                <c:pt idx="2664">
                  <c:v>9.6004499949499153E-2</c:v>
                </c:pt>
                <c:pt idx="2665">
                  <c:v>8.3642282789027134E-2</c:v>
                </c:pt>
                <c:pt idx="2666">
                  <c:v>8.3642282789027134E-2</c:v>
                </c:pt>
                <c:pt idx="2667">
                  <c:v>0.19884768223850194</c:v>
                </c:pt>
                <c:pt idx="2668">
                  <c:v>-0.15465930813554365</c:v>
                </c:pt>
                <c:pt idx="2669">
                  <c:v>-9.6004509747982372E-2</c:v>
                </c:pt>
                <c:pt idx="2670">
                  <c:v>-0.15360719599980535</c:v>
                </c:pt>
                <c:pt idx="2671">
                  <c:v>-0.1478206331449024</c:v>
                </c:pt>
                <c:pt idx="2672">
                  <c:v>-0.32115479941027741</c:v>
                </c:pt>
                <c:pt idx="2673">
                  <c:v>0.19227203528179529</c:v>
                </c:pt>
                <c:pt idx="2674">
                  <c:v>0.13466933433224748</c:v>
                </c:pt>
                <c:pt idx="2675">
                  <c:v>2.551352577161017E-2</c:v>
                </c:pt>
                <c:pt idx="2676">
                  <c:v>0.12914578236393348</c:v>
                </c:pt>
                <c:pt idx="2677">
                  <c:v>3.8401803899192948E-2</c:v>
                </c:pt>
                <c:pt idx="2678">
                  <c:v>0.26355209601110879</c:v>
                </c:pt>
                <c:pt idx="2679">
                  <c:v>5.7339675365234037E-2</c:v>
                </c:pt>
                <c:pt idx="2680">
                  <c:v>0.1225701280583644</c:v>
                </c:pt>
                <c:pt idx="2681">
                  <c:v>6.9964923009261437E-2</c:v>
                </c:pt>
                <c:pt idx="2682">
                  <c:v>0.26907563818093955</c:v>
                </c:pt>
                <c:pt idx="2683">
                  <c:v>0.17412321117324583</c:v>
                </c:pt>
                <c:pt idx="2684">
                  <c:v>6.4441371040947437E-2</c:v>
                </c:pt>
                <c:pt idx="2685">
                  <c:v>0.21804858663771923</c:v>
                </c:pt>
                <c:pt idx="2686">
                  <c:v>0.10205410308644068</c:v>
                </c:pt>
                <c:pt idx="2687">
                  <c:v>9.0217917497629765E-2</c:v>
                </c:pt>
                <c:pt idx="2688">
                  <c:v>4.4977448406278805E-2</c:v>
                </c:pt>
                <c:pt idx="2689">
                  <c:v>7.6540577314830507E-2</c:v>
                </c:pt>
                <c:pt idx="2690">
                  <c:v>7.7329658967013437E-2</c:v>
                </c:pt>
                <c:pt idx="2691">
                  <c:v>0.14098194835577796</c:v>
                </c:pt>
                <c:pt idx="2692">
                  <c:v>0.1354584159844304</c:v>
                </c:pt>
                <c:pt idx="2693">
                  <c:v>0.19858465420456736</c:v>
                </c:pt>
                <c:pt idx="2694">
                  <c:v>9.6530541319643462E-2</c:v>
                </c:pt>
                <c:pt idx="2695">
                  <c:v>0.17228205657925749</c:v>
                </c:pt>
                <c:pt idx="2696">
                  <c:v>0.13545840618594718</c:v>
                </c:pt>
                <c:pt idx="2697">
                  <c:v>0.15439628745047149</c:v>
                </c:pt>
                <c:pt idx="2698">
                  <c:v>9.0217927296112985E-2</c:v>
                </c:pt>
                <c:pt idx="2699">
                  <c:v>0.14045590698563362</c:v>
                </c:pt>
                <c:pt idx="2700">
                  <c:v>0.19989979682386105</c:v>
                </c:pt>
                <c:pt idx="2701">
                  <c:v>8.3116221821916372E-2</c:v>
                </c:pt>
                <c:pt idx="2702">
                  <c:v>0.21857464760482997</c:v>
                </c:pt>
                <c:pt idx="2703">
                  <c:v>0.12204406709125364</c:v>
                </c:pt>
                <c:pt idx="2704">
                  <c:v>0.19253506086610905</c:v>
                </c:pt>
                <c:pt idx="2705">
                  <c:v>0.24987474602982632</c:v>
                </c:pt>
                <c:pt idx="2706">
                  <c:v>0.25118983965670388</c:v>
                </c:pt>
                <c:pt idx="2707">
                  <c:v>0.19227203038255367</c:v>
                </c:pt>
                <c:pt idx="2708">
                  <c:v>0.13493236481580284</c:v>
                </c:pt>
                <c:pt idx="2709">
                  <c:v>0.1541332569669161</c:v>
                </c:pt>
                <c:pt idx="2710">
                  <c:v>0.14124497883933332</c:v>
                </c:pt>
                <c:pt idx="2711">
                  <c:v>0.18648547732613396</c:v>
                </c:pt>
                <c:pt idx="2712">
                  <c:v>0.21173597261418875</c:v>
                </c:pt>
                <c:pt idx="2713">
                  <c:v>0.16044587099044658</c:v>
                </c:pt>
                <c:pt idx="2714">
                  <c:v>0.18517033470684027</c:v>
                </c:pt>
                <c:pt idx="2715">
                  <c:v>9.7056607185995833E-2</c:v>
                </c:pt>
                <c:pt idx="2716">
                  <c:v>-6.4178352805496081E-2</c:v>
                </c:pt>
                <c:pt idx="2717">
                  <c:v>-0.24356210751008778</c:v>
                </c:pt>
                <c:pt idx="2718">
                  <c:v>0.21094687626428099</c:v>
                </c:pt>
                <c:pt idx="2719">
                  <c:v>0.18674848821272289</c:v>
                </c:pt>
                <c:pt idx="2720">
                  <c:v>5.8128747218933741E-2</c:v>
                </c:pt>
                <c:pt idx="2721">
                  <c:v>1.9463932433151854E-2</c:v>
                </c:pt>
                <c:pt idx="2722">
                  <c:v>0.11546841278568457</c:v>
                </c:pt>
                <c:pt idx="2723">
                  <c:v>7.1017035144999741E-2</c:v>
                </c:pt>
                <c:pt idx="2724">
                  <c:v>8.3905303474099288E-2</c:v>
                </c:pt>
                <c:pt idx="2725">
                  <c:v>5.7602696050306199E-2</c:v>
                </c:pt>
                <c:pt idx="2726">
                  <c:v>7.0753999762202743E-2</c:v>
                </c:pt>
                <c:pt idx="2727">
                  <c:v>4.4188376552579102E-2</c:v>
                </c:pt>
                <c:pt idx="2728">
                  <c:v>4.5503504474147957E-2</c:v>
                </c:pt>
                <c:pt idx="2729">
                  <c:v>5.7602696050306199E-2</c:v>
                </c:pt>
                <c:pt idx="2730">
                  <c:v>0.10284318963786522</c:v>
                </c:pt>
                <c:pt idx="2731">
                  <c:v>7.7329639370046999E-2</c:v>
                </c:pt>
                <c:pt idx="2732">
                  <c:v>0.15334418021397481</c:v>
                </c:pt>
                <c:pt idx="2733">
                  <c:v>3.2089170278696032E-2</c:v>
                </c:pt>
                <c:pt idx="2734">
                  <c:v>7.1017025346516521E-2</c:v>
                </c:pt>
                <c:pt idx="2735">
                  <c:v>0.12888275677961972</c:v>
                </c:pt>
                <c:pt idx="2736">
                  <c:v>7.7329654067771827E-2</c:v>
                </c:pt>
                <c:pt idx="2737">
                  <c:v>0.10941883169533027</c:v>
                </c:pt>
                <c:pt idx="2738">
                  <c:v>-0.12230711227253385</c:v>
                </c:pt>
                <c:pt idx="2739">
                  <c:v>-0.17280810774788505</c:v>
                </c:pt>
                <c:pt idx="2740">
                  <c:v>-0.2317259366190017</c:v>
                </c:pt>
                <c:pt idx="2741">
                  <c:v>-0.32773045616546731</c:v>
                </c:pt>
                <c:pt idx="2742">
                  <c:v>-0.34061871469608362</c:v>
                </c:pt>
                <c:pt idx="2743">
                  <c:v>-0.17386022968210657</c:v>
                </c:pt>
                <c:pt idx="2744">
                  <c:v>-0.13388024288158135</c:v>
                </c:pt>
                <c:pt idx="2745">
                  <c:v>-0.28275298816222205</c:v>
                </c:pt>
                <c:pt idx="2746">
                  <c:v>-0.25092682877011496</c:v>
                </c:pt>
                <c:pt idx="2747">
                  <c:v>-0.128356720308717</c:v>
                </c:pt>
                <c:pt idx="2748">
                  <c:v>-0.28301599904881097</c:v>
                </c:pt>
                <c:pt idx="2749">
                  <c:v>-0.17359719919855118</c:v>
                </c:pt>
                <c:pt idx="2750">
                  <c:v>-0.11520541169757884</c:v>
                </c:pt>
                <c:pt idx="2751">
                  <c:v>-0.1659694327572438</c:v>
                </c:pt>
                <c:pt idx="2752">
                  <c:v>-0.14834668431352996</c:v>
                </c:pt>
                <c:pt idx="2753">
                  <c:v>-7.7329649168530218E-2</c:v>
                </c:pt>
                <c:pt idx="2754">
                  <c:v>-0.15991982962030227</c:v>
                </c:pt>
                <c:pt idx="2755">
                  <c:v>-0.28327902953236639</c:v>
                </c:pt>
                <c:pt idx="2756">
                  <c:v>-0.18595941635902319</c:v>
                </c:pt>
                <c:pt idx="2757">
                  <c:v>-0.14729456237930844</c:v>
                </c:pt>
                <c:pt idx="2758">
                  <c:v>-0.19937374565523353</c:v>
                </c:pt>
                <c:pt idx="2759">
                  <c:v>-0.10915580856063731</c:v>
                </c:pt>
                <c:pt idx="2760">
                  <c:v>-0.25040076780300419</c:v>
                </c:pt>
                <c:pt idx="2761">
                  <c:v>-0.18595937716509031</c:v>
                </c:pt>
                <c:pt idx="2762">
                  <c:v>-0.30905560538449833</c:v>
                </c:pt>
                <c:pt idx="2763">
                  <c:v>-0.26355209601110879</c:v>
                </c:pt>
                <c:pt idx="2764">
                  <c:v>-0.44924844269264375</c:v>
                </c:pt>
                <c:pt idx="2765">
                  <c:v>-0.2701277601151611</c:v>
                </c:pt>
                <c:pt idx="2766">
                  <c:v>-0.32115477246444857</c:v>
                </c:pt>
                <c:pt idx="2767">
                  <c:v>-3.8927845269337263E-2</c:v>
                </c:pt>
                <c:pt idx="2768">
                  <c:v>-0.25671342102046757</c:v>
                </c:pt>
                <c:pt idx="2769">
                  <c:v>-0.19911072497016136</c:v>
                </c:pt>
                <c:pt idx="2770">
                  <c:v>-0.26933862947056209</c:v>
                </c:pt>
                <c:pt idx="2771">
                  <c:v>-0.25723946239061185</c:v>
                </c:pt>
                <c:pt idx="2772">
                  <c:v>-0.34009265372897285</c:v>
                </c:pt>
                <c:pt idx="2773">
                  <c:v>-0.27696643510580232</c:v>
                </c:pt>
                <c:pt idx="2774">
                  <c:v>-0.263289045930587</c:v>
                </c:pt>
                <c:pt idx="2775">
                  <c:v>-0.2890656021857525</c:v>
                </c:pt>
                <c:pt idx="2776">
                  <c:v>-0.19963676634030567</c:v>
                </c:pt>
                <c:pt idx="2777">
                  <c:v>-0.25645037093994572</c:v>
                </c:pt>
                <c:pt idx="2778">
                  <c:v>-0.28880257170219714</c:v>
                </c:pt>
                <c:pt idx="2779">
                  <c:v>-0.30852954441738761</c:v>
                </c:pt>
                <c:pt idx="2780">
                  <c:v>-0.24487726482710628</c:v>
                </c:pt>
                <c:pt idx="2781">
                  <c:v>-0.35929352628311967</c:v>
                </c:pt>
                <c:pt idx="2782">
                  <c:v>-0.40400800299674244</c:v>
                </c:pt>
                <c:pt idx="2783">
                  <c:v>-0.39874747171350056</c:v>
                </c:pt>
                <c:pt idx="2784">
                  <c:v>-0.33404307018899776</c:v>
                </c:pt>
                <c:pt idx="2785">
                  <c:v>-0.36665822304693879</c:v>
                </c:pt>
                <c:pt idx="2786">
                  <c:v>-0.42952152876835259</c:v>
                </c:pt>
                <c:pt idx="2787">
                  <c:v>-0.58444377920110269</c:v>
                </c:pt>
                <c:pt idx="2788">
                  <c:v>-0.61732215851226346</c:v>
                </c:pt>
                <c:pt idx="2789">
                  <c:v>-0.70648788548628916</c:v>
                </c:pt>
                <c:pt idx="2790">
                  <c:v>-0.23119991484582383</c:v>
                </c:pt>
                <c:pt idx="2791">
                  <c:v>-0.12178107580163114</c:v>
                </c:pt>
                <c:pt idx="2792">
                  <c:v>-0.21831157792734174</c:v>
                </c:pt>
                <c:pt idx="2793">
                  <c:v>-0.24408815377947371</c:v>
                </c:pt>
                <c:pt idx="2794">
                  <c:v>-0.2890656021857525</c:v>
                </c:pt>
                <c:pt idx="2795">
                  <c:v>-0.25750249287416727</c:v>
                </c:pt>
                <c:pt idx="2796">
                  <c:v>-0.25040076780300419</c:v>
                </c:pt>
                <c:pt idx="2797">
                  <c:v>-0.1991107445671278</c:v>
                </c:pt>
                <c:pt idx="2798">
                  <c:v>-0.249874687238927</c:v>
                </c:pt>
                <c:pt idx="2799">
                  <c:v>-0.16754761565857609</c:v>
                </c:pt>
                <c:pt idx="2800">
                  <c:v>-0.26907559898700667</c:v>
                </c:pt>
                <c:pt idx="2801">
                  <c:v>-0.29643035774047094</c:v>
                </c:pt>
                <c:pt idx="2802">
                  <c:v>-0.28222692719511128</c:v>
                </c:pt>
                <c:pt idx="2803">
                  <c:v>-0.27617734365513619</c:v>
                </c:pt>
                <c:pt idx="2804">
                  <c:v>-0.31405306699025193</c:v>
                </c:pt>
                <c:pt idx="2805">
                  <c:v>-0.25723946239061185</c:v>
                </c:pt>
                <c:pt idx="2806">
                  <c:v>-0.23146290613544632</c:v>
                </c:pt>
                <c:pt idx="2807">
                  <c:v>-0.35929352628311967</c:v>
                </c:pt>
                <c:pt idx="2808">
                  <c:v>-0.4047970552534757</c:v>
                </c:pt>
                <c:pt idx="2809">
                  <c:v>-0.41715925281698124</c:v>
                </c:pt>
                <c:pt idx="2810">
                  <c:v>-0.50764024979058253</c:v>
                </c:pt>
                <c:pt idx="2811">
                  <c:v>-0.6425725754124525</c:v>
                </c:pt>
                <c:pt idx="2812">
                  <c:v>-0.71937622240477128</c:v>
                </c:pt>
                <c:pt idx="2813">
                  <c:v>-0.42952148957441971</c:v>
                </c:pt>
                <c:pt idx="2814">
                  <c:v>-9.6267550030020965E-2</c:v>
                </c:pt>
                <c:pt idx="2815">
                  <c:v>-0.30274295216703501</c:v>
                </c:pt>
                <c:pt idx="2816">
                  <c:v>-0.18543335539191244</c:v>
                </c:pt>
                <c:pt idx="2817">
                  <c:v>-0.16675850461094349</c:v>
                </c:pt>
                <c:pt idx="2818">
                  <c:v>-0.2317259366190017</c:v>
                </c:pt>
                <c:pt idx="2819">
                  <c:v>-0.27617734365513619</c:v>
                </c:pt>
                <c:pt idx="2820">
                  <c:v>-0.30221693039385711</c:v>
                </c:pt>
                <c:pt idx="2821">
                  <c:v>-0.32720439519835653</c:v>
                </c:pt>
                <c:pt idx="2822">
                  <c:v>-0.30274297176400145</c:v>
                </c:pt>
                <c:pt idx="2823">
                  <c:v>-0.18595941635902319</c:v>
                </c:pt>
                <c:pt idx="2824">
                  <c:v>-0.23119985605492449</c:v>
                </c:pt>
                <c:pt idx="2825">
                  <c:v>-0.16044589058741301</c:v>
                </c:pt>
                <c:pt idx="2826">
                  <c:v>-0.21778555615416384</c:v>
                </c:pt>
                <c:pt idx="2827">
                  <c:v>-0.32799346705205623</c:v>
                </c:pt>
                <c:pt idx="2828">
                  <c:v>-0.30195389991030175</c:v>
                </c:pt>
                <c:pt idx="2829">
                  <c:v>-0.28327904912933283</c:v>
                </c:pt>
                <c:pt idx="2830">
                  <c:v>-0.24408815377947371</c:v>
                </c:pt>
                <c:pt idx="2831">
                  <c:v>-0.3082665139338322</c:v>
                </c:pt>
                <c:pt idx="2832">
                  <c:v>-0.35929352628311967</c:v>
                </c:pt>
                <c:pt idx="2833">
                  <c:v>-0.29590431637032666</c:v>
                </c:pt>
                <c:pt idx="2834">
                  <c:v>-0.51973945606446559</c:v>
                </c:pt>
                <c:pt idx="2835">
                  <c:v>-0.63625996138892205</c:v>
                </c:pt>
                <c:pt idx="2836">
                  <c:v>-0.74515277865993679</c:v>
                </c:pt>
                <c:pt idx="2837">
                  <c:v>-0.50685115833991634</c:v>
                </c:pt>
                <c:pt idx="2838">
                  <c:v>-0.14782062334641918</c:v>
                </c:pt>
                <c:pt idx="2839">
                  <c:v>-0.17386019048817369</c:v>
                </c:pt>
                <c:pt idx="2840">
                  <c:v>-0.24987476562679276</c:v>
                </c:pt>
                <c:pt idx="2841">
                  <c:v>-0.21199896390381126</c:v>
                </c:pt>
                <c:pt idx="2842">
                  <c:v>-0.24408813418250727</c:v>
                </c:pt>
                <c:pt idx="2843">
                  <c:v>-0.12151802572110931</c:v>
                </c:pt>
                <c:pt idx="2844">
                  <c:v>-0.23172595621596814</c:v>
                </c:pt>
                <c:pt idx="2845">
                  <c:v>-0.19227203038255367</c:v>
                </c:pt>
                <c:pt idx="2846">
                  <c:v>-0.19937374565523353</c:v>
                </c:pt>
                <c:pt idx="2847">
                  <c:v>-7.6803588201419457E-2</c:v>
                </c:pt>
                <c:pt idx="2848">
                  <c:v>-0.1930611218332198</c:v>
                </c:pt>
                <c:pt idx="2849">
                  <c:v>-0.20463426713999214</c:v>
                </c:pt>
                <c:pt idx="2850">
                  <c:v>-0.27065378188833894</c:v>
                </c:pt>
                <c:pt idx="2851">
                  <c:v>-0.16596941316027736</c:v>
                </c:pt>
                <c:pt idx="2852">
                  <c:v>-0.11573145306772316</c:v>
                </c:pt>
                <c:pt idx="2853">
                  <c:v>-0.23172595621596814</c:v>
                </c:pt>
                <c:pt idx="2854">
                  <c:v>-0.18543335539191244</c:v>
                </c:pt>
                <c:pt idx="2855">
                  <c:v>-0.25066379828655955</c:v>
                </c:pt>
                <c:pt idx="2856">
                  <c:v>-0.26986471003463924</c:v>
                </c:pt>
                <c:pt idx="2857">
                  <c:v>-0.23146290613544632</c:v>
                </c:pt>
                <c:pt idx="2858">
                  <c:v>-0.4497745232567209</c:v>
                </c:pt>
                <c:pt idx="2859">
                  <c:v>-0.70043830194631407</c:v>
                </c:pt>
                <c:pt idx="2860">
                  <c:v>-0.67387269343441525</c:v>
                </c:pt>
                <c:pt idx="2861">
                  <c:v>-0.23777555935290967</c:v>
                </c:pt>
                <c:pt idx="2862">
                  <c:v>-0.14755761245983026</c:v>
                </c:pt>
                <c:pt idx="2863">
                  <c:v>-0.17307112843295719</c:v>
                </c:pt>
                <c:pt idx="2864">
                  <c:v>-9.6267520634571307E-2</c:v>
                </c:pt>
                <c:pt idx="2865">
                  <c:v>-0.16070891127248518</c:v>
                </c:pt>
                <c:pt idx="2866">
                  <c:v>-0.17307112843295719</c:v>
                </c:pt>
                <c:pt idx="2867">
                  <c:v>-0.16675850461094349</c:v>
                </c:pt>
                <c:pt idx="2868">
                  <c:v>-0.16018286010385765</c:v>
                </c:pt>
                <c:pt idx="2869">
                  <c:v>-0.1930611218332198</c:v>
                </c:pt>
                <c:pt idx="2870">
                  <c:v>-0.14729456237930844</c:v>
                </c:pt>
                <c:pt idx="2871">
                  <c:v>-0.20542333899369183</c:v>
                </c:pt>
                <c:pt idx="2872">
                  <c:v>-0.17964678273852627</c:v>
                </c:pt>
                <c:pt idx="2873">
                  <c:v>-0.23751252886935431</c:v>
                </c:pt>
                <c:pt idx="2874">
                  <c:v>-0.1930611218332198</c:v>
                </c:pt>
                <c:pt idx="2875">
                  <c:v>-0.22462423114480509</c:v>
                </c:pt>
                <c:pt idx="2876">
                  <c:v>-0.22488726162836045</c:v>
                </c:pt>
                <c:pt idx="2877">
                  <c:v>-0.18543335539191244</c:v>
                </c:pt>
                <c:pt idx="2878">
                  <c:v>-0.21252502487092201</c:v>
                </c:pt>
                <c:pt idx="2879">
                  <c:v>-0.30852954441738761</c:v>
                </c:pt>
                <c:pt idx="2880">
                  <c:v>-0.32115481165838144</c:v>
                </c:pt>
                <c:pt idx="2881">
                  <c:v>-0.39190875752892645</c:v>
                </c:pt>
                <c:pt idx="2882">
                  <c:v>-0.49396289980930003</c:v>
                </c:pt>
                <c:pt idx="2883">
                  <c:v>-0.61705908883477523</c:v>
                </c:pt>
                <c:pt idx="2884">
                  <c:v>-0.37218182400766892</c:v>
                </c:pt>
                <c:pt idx="2885">
                  <c:v>-2.551352577161017E-2</c:v>
                </c:pt>
                <c:pt idx="2886">
                  <c:v>-9.679357180319885E-2</c:v>
                </c:pt>
                <c:pt idx="2887">
                  <c:v>-0.14071893746918901</c:v>
                </c:pt>
                <c:pt idx="2888">
                  <c:v>-0.17964678273852627</c:v>
                </c:pt>
                <c:pt idx="2889">
                  <c:v>-0.15387022648336074</c:v>
                </c:pt>
                <c:pt idx="2890">
                  <c:v>-0.19253506086610905</c:v>
                </c:pt>
                <c:pt idx="2891">
                  <c:v>-0.23119989524885737</c:v>
                </c:pt>
                <c:pt idx="2892">
                  <c:v>-0.21173597261418875</c:v>
                </c:pt>
                <c:pt idx="2893">
                  <c:v>-0.24461419514961805</c:v>
                </c:pt>
                <c:pt idx="2894">
                  <c:v>-0.21173597261418875</c:v>
                </c:pt>
                <c:pt idx="2895">
                  <c:v>-0.19253506086610905</c:v>
                </c:pt>
                <c:pt idx="2896">
                  <c:v>-0.30852954441738761</c:v>
                </c:pt>
                <c:pt idx="2897">
                  <c:v>-0.21173593342025587</c:v>
                </c:pt>
                <c:pt idx="2898">
                  <c:v>-0.30274299136096788</c:v>
                </c:pt>
                <c:pt idx="2899">
                  <c:v>-0.32062871149733779</c:v>
                </c:pt>
                <c:pt idx="2900">
                  <c:v>-0.16097195155452379</c:v>
                </c:pt>
                <c:pt idx="2901">
                  <c:v>-0.18595941635902319</c:v>
                </c:pt>
                <c:pt idx="2902">
                  <c:v>-0.31510518892447348</c:v>
                </c:pt>
                <c:pt idx="2903">
                  <c:v>-0.32115481165838144</c:v>
                </c:pt>
                <c:pt idx="2904">
                  <c:v>-0.37902049899831014</c:v>
                </c:pt>
                <c:pt idx="2905">
                  <c:v>-0.48791331626932494</c:v>
                </c:pt>
                <c:pt idx="2906">
                  <c:v>-0.69964921049564788</c:v>
                </c:pt>
                <c:pt idx="2907">
                  <c:v>-0.71937622240477128</c:v>
                </c:pt>
                <c:pt idx="2908">
                  <c:v>-0.35324394274314458</c:v>
                </c:pt>
                <c:pt idx="2909">
                  <c:v>-0.22488726162836045</c:v>
                </c:pt>
                <c:pt idx="2910">
                  <c:v>-0.20594938036383614</c:v>
                </c:pt>
                <c:pt idx="2911">
                  <c:v>-0.263289045930587</c:v>
                </c:pt>
                <c:pt idx="2912">
                  <c:v>-0.21831157792734174</c:v>
                </c:pt>
                <c:pt idx="2913">
                  <c:v>-0.19884769448660597</c:v>
                </c:pt>
                <c:pt idx="2914">
                  <c:v>-0.13519537570239179</c:v>
                </c:pt>
                <c:pt idx="2915">
                  <c:v>-0.13388026247854778</c:v>
                </c:pt>
                <c:pt idx="2916">
                  <c:v>-0.24408817337644015</c:v>
                </c:pt>
                <c:pt idx="2917">
                  <c:v>-0.102580144456585</c:v>
                </c:pt>
                <c:pt idx="2918">
                  <c:v>-9.0480957779668372E-2</c:v>
                </c:pt>
                <c:pt idx="2919">
                  <c:v>-0.17885771088482658</c:v>
                </c:pt>
                <c:pt idx="2920">
                  <c:v>-0.10889275848011548</c:v>
                </c:pt>
                <c:pt idx="2921">
                  <c:v>-0.21831161712127461</c:v>
                </c:pt>
                <c:pt idx="2922">
                  <c:v>-0.19884767488963953</c:v>
                </c:pt>
                <c:pt idx="2923">
                  <c:v>-0.16728456557805427</c:v>
                </c:pt>
                <c:pt idx="2924">
                  <c:v>-0.19884767488963953</c:v>
                </c:pt>
                <c:pt idx="2925">
                  <c:v>-0.18595941635902319</c:v>
                </c:pt>
                <c:pt idx="2926">
                  <c:v>-0.19306108263928692</c:v>
                </c:pt>
                <c:pt idx="2927">
                  <c:v>-0.21831159752430818</c:v>
                </c:pt>
                <c:pt idx="2928">
                  <c:v>-0.33404307018899776</c:v>
                </c:pt>
                <c:pt idx="2929">
                  <c:v>-0.43714925601572707</c:v>
                </c:pt>
                <c:pt idx="2930">
                  <c:v>-0.5513026045699837</c:v>
                </c:pt>
                <c:pt idx="2931">
                  <c:v>-0.5144789247812237</c:v>
                </c:pt>
                <c:pt idx="2932">
                  <c:v>-6.3389268703692353E-2</c:v>
                </c:pt>
                <c:pt idx="2933">
                  <c:v>-0.16044589058741301</c:v>
                </c:pt>
                <c:pt idx="2934">
                  <c:v>-0.16018286010385765</c:v>
                </c:pt>
                <c:pt idx="2935">
                  <c:v>-0.19963676634030567</c:v>
                </c:pt>
                <c:pt idx="2936">
                  <c:v>-0.1467685210091641</c:v>
                </c:pt>
                <c:pt idx="2937">
                  <c:v>-0.1217810562046647</c:v>
                </c:pt>
                <c:pt idx="2938">
                  <c:v>-0.15387022648336074</c:v>
                </c:pt>
                <c:pt idx="2939">
                  <c:v>-0.25697645150402293</c:v>
                </c:pt>
                <c:pt idx="2940">
                  <c:v>-0.17964678273852627</c:v>
                </c:pt>
                <c:pt idx="2941">
                  <c:v>-0.21831161712127461</c:v>
                </c:pt>
                <c:pt idx="2942">
                  <c:v>-0.10862976719049298</c:v>
                </c:pt>
                <c:pt idx="2943">
                  <c:v>-0.15439628745047149</c:v>
                </c:pt>
                <c:pt idx="2944">
                  <c:v>-0.16018286010385765</c:v>
                </c:pt>
                <c:pt idx="2945">
                  <c:v>-0.19253506086610905</c:v>
                </c:pt>
                <c:pt idx="2946">
                  <c:v>-0.21173597261418875</c:v>
                </c:pt>
                <c:pt idx="2947">
                  <c:v>-0.30905558578753189</c:v>
                </c:pt>
                <c:pt idx="2948">
                  <c:v>-0.14071893746918901</c:v>
                </c:pt>
                <c:pt idx="2949">
                  <c:v>-0.24461419514961805</c:v>
                </c:pt>
                <c:pt idx="2950">
                  <c:v>-0.21199896390381126</c:v>
                </c:pt>
                <c:pt idx="2951">
                  <c:v>-0.32062875069127067</c:v>
                </c:pt>
                <c:pt idx="2952">
                  <c:v>-0.37270788497477964</c:v>
                </c:pt>
                <c:pt idx="2953">
                  <c:v>-0.57786813469401677</c:v>
                </c:pt>
                <c:pt idx="2954">
                  <c:v>-0.66177348716053219</c:v>
                </c:pt>
                <c:pt idx="2955">
                  <c:v>-0.32036572020771531</c:v>
                </c:pt>
                <c:pt idx="2956">
                  <c:v>-0.21226199438736662</c:v>
                </c:pt>
                <c:pt idx="2957">
                  <c:v>-0.14729460157324131</c:v>
                </c:pt>
                <c:pt idx="2958">
                  <c:v>-0.25092682877011496</c:v>
                </c:pt>
                <c:pt idx="2959">
                  <c:v>-0.22515029211191584</c:v>
                </c:pt>
                <c:pt idx="2960">
                  <c:v>-0.25040078739997063</c:v>
                </c:pt>
                <c:pt idx="2961">
                  <c:v>-0.25697643190705649</c:v>
                </c:pt>
                <c:pt idx="2962">
                  <c:v>-0.21831161712127461</c:v>
                </c:pt>
                <c:pt idx="2963">
                  <c:v>-0.19911070537319492</c:v>
                </c:pt>
                <c:pt idx="2964">
                  <c:v>-0.12756762885805087</c:v>
                </c:pt>
                <c:pt idx="2965">
                  <c:v>-0.17333414911802936</c:v>
                </c:pt>
                <c:pt idx="2966">
                  <c:v>-0.16044589058741301</c:v>
                </c:pt>
                <c:pt idx="2967">
                  <c:v>-0.17280808815091861</c:v>
                </c:pt>
                <c:pt idx="2968">
                  <c:v>-0.2048972976235475</c:v>
                </c:pt>
                <c:pt idx="2969">
                  <c:v>-0.26407813738125313</c:v>
                </c:pt>
                <c:pt idx="2970">
                  <c:v>-0.18595941635902319</c:v>
                </c:pt>
                <c:pt idx="2971">
                  <c:v>-0.13466933433224748</c:v>
                </c:pt>
                <c:pt idx="2972">
                  <c:v>-0.22409818977466076</c:v>
                </c:pt>
                <c:pt idx="2973">
                  <c:v>-0.19306108263928692</c:v>
                </c:pt>
                <c:pt idx="2974">
                  <c:v>-0.21857462800786354</c:v>
                </c:pt>
                <c:pt idx="2975">
                  <c:v>-0.25118987885063676</c:v>
                </c:pt>
                <c:pt idx="2976">
                  <c:v>-0.42399792780762252</c:v>
                </c:pt>
                <c:pt idx="2977">
                  <c:v>-0.55787824907706962</c:v>
                </c:pt>
                <c:pt idx="2978">
                  <c:v>-0.35929354588008611</c:v>
                </c:pt>
                <c:pt idx="2979">
                  <c:v>-5.0764040656631405E-2</c:v>
                </c:pt>
                <c:pt idx="2980">
                  <c:v>-0.21147292253366692</c:v>
                </c:pt>
                <c:pt idx="2981">
                  <c:v>-0.10258016405355144</c:v>
                </c:pt>
                <c:pt idx="2982">
                  <c:v>-0.21778555615416384</c:v>
                </c:pt>
                <c:pt idx="2983">
                  <c:v>-0.12809367022819518</c:v>
                </c:pt>
                <c:pt idx="2984">
                  <c:v>-0.10915579876215409</c:v>
                </c:pt>
                <c:pt idx="2985">
                  <c:v>-0.18622243704409536</c:v>
                </c:pt>
                <c:pt idx="2986">
                  <c:v>-8.3905293675616069E-2</c:v>
                </c:pt>
                <c:pt idx="2987">
                  <c:v>-0.18543336519039566</c:v>
                </c:pt>
                <c:pt idx="2988">
                  <c:v>-5.2079153880475425E-2</c:v>
                </c:pt>
                <c:pt idx="2989">
                  <c:v>-2.551352577161017E-2</c:v>
                </c:pt>
                <c:pt idx="2990">
                  <c:v>-0.16675850461094349</c:v>
                </c:pt>
                <c:pt idx="2991">
                  <c:v>-0.10941882924570946</c:v>
                </c:pt>
                <c:pt idx="2992">
                  <c:v>-0.11573145306772316</c:v>
                </c:pt>
                <c:pt idx="2993">
                  <c:v>-0.12861973119530593</c:v>
                </c:pt>
                <c:pt idx="2994">
                  <c:v>-5.1553112510331102E-2</c:v>
                </c:pt>
                <c:pt idx="2995">
                  <c:v>-0.14729458197627487</c:v>
                </c:pt>
                <c:pt idx="2996">
                  <c:v>-0.18569636627850139</c:v>
                </c:pt>
                <c:pt idx="2997">
                  <c:v>-0.16649547412738813</c:v>
                </c:pt>
                <c:pt idx="2998">
                  <c:v>-0.32773045616546731</c:v>
                </c:pt>
                <c:pt idx="2999">
                  <c:v>-0.35324394274314458</c:v>
                </c:pt>
                <c:pt idx="3000">
                  <c:v>-0.55840427085024746</c:v>
                </c:pt>
                <c:pt idx="3001">
                  <c:v>-0.50080151600904199</c:v>
                </c:pt>
                <c:pt idx="3002">
                  <c:v>-9.6004519546465591E-2</c:v>
                </c:pt>
                <c:pt idx="3003">
                  <c:v>0</c:v>
                </c:pt>
                <c:pt idx="3004">
                  <c:v>-8.9954916409524049E-2</c:v>
                </c:pt>
                <c:pt idx="3005">
                  <c:v>-0.14782062334641918</c:v>
                </c:pt>
                <c:pt idx="3006">
                  <c:v>-5.812875701741696E-2</c:v>
                </c:pt>
                <c:pt idx="3007">
                  <c:v>-7.7329654067771827E-2</c:v>
                </c:pt>
                <c:pt idx="3008">
                  <c:v>-6.4441380839430656E-2</c:v>
                </c:pt>
                <c:pt idx="3009">
                  <c:v>-0.1162575042363507</c:v>
                </c:pt>
                <c:pt idx="3010">
                  <c:v>-0.10205410308644068</c:v>
                </c:pt>
                <c:pt idx="3011">
                  <c:v>-0.1162575042363507</c:v>
                </c:pt>
                <c:pt idx="3012">
                  <c:v>-6.4704401524502825E-2</c:v>
                </c:pt>
                <c:pt idx="3013">
                  <c:v>-6.3389278502175572E-2</c:v>
                </c:pt>
                <c:pt idx="3014">
                  <c:v>-0.1162575042363507</c:v>
                </c:pt>
                <c:pt idx="3015">
                  <c:v>-9.6793581601682069E-2</c:v>
                </c:pt>
                <c:pt idx="3016">
                  <c:v>-0.1349323452188364</c:v>
                </c:pt>
                <c:pt idx="3017">
                  <c:v>-7.7066638281941269E-2</c:v>
                </c:pt>
                <c:pt idx="3018">
                  <c:v>-7.7066638281941269E-2</c:v>
                </c:pt>
                <c:pt idx="3019">
                  <c:v>-0.12861973119530593</c:v>
                </c:pt>
                <c:pt idx="3020">
                  <c:v>-9.6530551118126681E-2</c:v>
                </c:pt>
                <c:pt idx="3021">
                  <c:v>-9.6267530433054527E-2</c:v>
                </c:pt>
                <c:pt idx="3022">
                  <c:v>-0.3337800397054424</c:v>
                </c:pt>
                <c:pt idx="3023">
                  <c:v>-0.50159060745970807</c:v>
                </c:pt>
                <c:pt idx="3024">
                  <c:v>-0.39822144994032271</c:v>
                </c:pt>
                <c:pt idx="3025">
                  <c:v>-5.7602696050306199E-2</c:v>
                </c:pt>
                <c:pt idx="3026">
                  <c:v>-8.9954901711799221E-2</c:v>
                </c:pt>
                <c:pt idx="3027">
                  <c:v>0.16728455577957105</c:v>
                </c:pt>
                <c:pt idx="3028">
                  <c:v>-0.13493235134288842</c:v>
                </c:pt>
                <c:pt idx="3029">
                  <c:v>-6.4178354030306486E-2</c:v>
                </c:pt>
                <c:pt idx="3030">
                  <c:v>0.12914578236393348</c:v>
                </c:pt>
                <c:pt idx="3031">
                  <c:v>-0.17990980342359844</c:v>
                </c:pt>
                <c:pt idx="3032">
                  <c:v>0.12178104885580228</c:v>
                </c:pt>
                <c:pt idx="3033">
                  <c:v>9.0480957779668372E-2</c:v>
                </c:pt>
                <c:pt idx="3034">
                  <c:v>3.2089170278696032E-2</c:v>
                </c:pt>
                <c:pt idx="3035">
                  <c:v>0.16623245344231596</c:v>
                </c:pt>
                <c:pt idx="3036">
                  <c:v>0.10284317494014039</c:v>
                </c:pt>
                <c:pt idx="3037">
                  <c:v>-0.14124497516490211</c:v>
                </c:pt>
                <c:pt idx="3038">
                  <c:v>-5.7602703399168613E-2</c:v>
                </c:pt>
                <c:pt idx="3039">
                  <c:v>9.6530556017368291E-2</c:v>
                </c:pt>
                <c:pt idx="3040">
                  <c:v>-0.13545840618594718</c:v>
                </c:pt>
                <c:pt idx="3041">
                  <c:v>7.8118730820713134E-2</c:v>
                </c:pt>
                <c:pt idx="3042">
                  <c:v>0.11467935195527848</c:v>
                </c:pt>
                <c:pt idx="3043">
                  <c:v>-7.0490974177888979E-2</c:v>
                </c:pt>
                <c:pt idx="3044">
                  <c:v>-0.17938375225497089</c:v>
                </c:pt>
                <c:pt idx="3045">
                  <c:v>-0.22488724203139401</c:v>
                </c:pt>
                <c:pt idx="3046">
                  <c:v>-0.41137273895449444</c:v>
                </c:pt>
                <c:pt idx="3047">
                  <c:v>-0.46239975130378186</c:v>
                </c:pt>
                <c:pt idx="3048">
                  <c:v>-0.17912074136838196</c:v>
                </c:pt>
                <c:pt idx="3049">
                  <c:v>-0.11573146286620638</c:v>
                </c:pt>
                <c:pt idx="3050">
                  <c:v>0.2372494885873157</c:v>
                </c:pt>
                <c:pt idx="3051">
                  <c:v>-0.16097193440717816</c:v>
                </c:pt>
                <c:pt idx="3052">
                  <c:v>-5.1290072228292502E-2</c:v>
                </c:pt>
                <c:pt idx="3053">
                  <c:v>-8.2853201136844218E-2</c:v>
                </c:pt>
                <c:pt idx="3054">
                  <c:v>-6.4967432008058199E-2</c:v>
                </c:pt>
                <c:pt idx="3055">
                  <c:v>-0.1280936800266784</c:v>
                </c:pt>
                <c:pt idx="3056">
                  <c:v>-7.6540577314830507E-2</c:v>
                </c:pt>
                <c:pt idx="3057">
                  <c:v>-9.0480955330047561E-2</c:v>
                </c:pt>
                <c:pt idx="3058">
                  <c:v>0.10968185605483363</c:v>
                </c:pt>
                <c:pt idx="3059">
                  <c:v>9.6004499949499153E-2</c:v>
                </c:pt>
                <c:pt idx="3060">
                  <c:v>-0.1412449690408501</c:v>
                </c:pt>
                <c:pt idx="3061">
                  <c:v>-0.13493235501731962</c:v>
                </c:pt>
                <c:pt idx="3062">
                  <c:v>-9.6793581601682069E-2</c:v>
                </c:pt>
                <c:pt idx="3063">
                  <c:v>-0.10336923590725114</c:v>
                </c:pt>
                <c:pt idx="3064">
                  <c:v>-0.22409817997617754</c:v>
                </c:pt>
                <c:pt idx="3065">
                  <c:v>0.38480707165169631</c:v>
                </c:pt>
                <c:pt idx="3066">
                  <c:v>-0.20621240594814991</c:v>
                </c:pt>
                <c:pt idx="3067">
                  <c:v>-0.10179109219985175</c:v>
                </c:pt>
                <c:pt idx="3068">
                  <c:v>-0.27065380148530543</c:v>
                </c:pt>
                <c:pt idx="3069">
                  <c:v>-0.32062871149733779</c:v>
                </c:pt>
                <c:pt idx="3070">
                  <c:v>-0.58470684887859092</c:v>
                </c:pt>
                <c:pt idx="3071">
                  <c:v>-0.52000244735408807</c:v>
                </c:pt>
                <c:pt idx="3072">
                  <c:v>-0.17964676314155983</c:v>
                </c:pt>
                <c:pt idx="3073">
                  <c:v>-6.8386847891244579E-3</c:v>
                </c:pt>
                <c:pt idx="3074">
                  <c:v>-7.7592679652085592E-2</c:v>
                </c:pt>
                <c:pt idx="3075">
                  <c:v>-0.13414327948918872</c:v>
                </c:pt>
                <c:pt idx="3076">
                  <c:v>0.14071893256994741</c:v>
                </c:pt>
                <c:pt idx="3077">
                  <c:v>-0.15334418021397481</c:v>
                </c:pt>
                <c:pt idx="3078">
                  <c:v>0.12178105130542309</c:v>
                </c:pt>
                <c:pt idx="3079">
                  <c:v>6.4178350355875283E-2</c:v>
                </c:pt>
                <c:pt idx="3080">
                  <c:v>6.4178350355875283E-2</c:v>
                </c:pt>
                <c:pt idx="3081">
                  <c:v>6.4178350355875283E-2</c:v>
                </c:pt>
                <c:pt idx="3082">
                  <c:v>8.3379252305471746E-2</c:v>
                </c:pt>
                <c:pt idx="3083">
                  <c:v>-1.2625247644027397E-2</c:v>
                </c:pt>
                <c:pt idx="3084">
                  <c:v>0.1541332520676745</c:v>
                </c:pt>
                <c:pt idx="3085">
                  <c:v>-0.13545840618594718</c:v>
                </c:pt>
                <c:pt idx="3086">
                  <c:v>-0.12151802572110931</c:v>
                </c:pt>
                <c:pt idx="3087">
                  <c:v>-9.65305609166099E-2</c:v>
                </c:pt>
                <c:pt idx="3088">
                  <c:v>-5.1290072228292502E-2</c:v>
                </c:pt>
                <c:pt idx="3089">
                  <c:v>-7.0490974177888979E-2</c:v>
                </c:pt>
                <c:pt idx="3090">
                  <c:v>-3.2352200762251412E-2</c:v>
                </c:pt>
                <c:pt idx="3091">
                  <c:v>-3.9190885551375863E-2</c:v>
                </c:pt>
                <c:pt idx="3092">
                  <c:v>-0.17228204678077427</c:v>
                </c:pt>
                <c:pt idx="3093">
                  <c:v>-0.27696643510580232</c:v>
                </c:pt>
                <c:pt idx="3094">
                  <c:v>-0.53236468411152649</c:v>
                </c:pt>
                <c:pt idx="3095">
                  <c:v>-0.49448892158247792</c:v>
                </c:pt>
                <c:pt idx="3096">
                  <c:v>-0.34693134831658057</c:v>
                </c:pt>
                <c:pt idx="3097">
                  <c:v>6.8386749906412378E-3</c:v>
                </c:pt>
                <c:pt idx="3098">
                  <c:v>-0.15439627765198827</c:v>
                </c:pt>
                <c:pt idx="3099">
                  <c:v>-1.9463922634668632E-2</c:v>
                </c:pt>
                <c:pt idx="3100">
                  <c:v>-4.5240478889834186E-2</c:v>
                </c:pt>
                <c:pt idx="3101">
                  <c:v>-7.6803597999902676E-2</c:v>
                </c:pt>
                <c:pt idx="3102">
                  <c:v>-2.6039576940237712E-2</c:v>
                </c:pt>
                <c:pt idx="3103">
                  <c:v>-0.17990981322208166</c:v>
                </c:pt>
                <c:pt idx="3104">
                  <c:v>0.18017283390715383</c:v>
                </c:pt>
                <c:pt idx="3105">
                  <c:v>-0.19253505106762583</c:v>
                </c:pt>
                <c:pt idx="3106">
                  <c:v>0.21147292253366692</c:v>
                </c:pt>
                <c:pt idx="3107">
                  <c:v>-9.6530551118126681E-2</c:v>
                </c:pt>
                <c:pt idx="3108">
                  <c:v>-0.10258015915430983</c:v>
                </c:pt>
                <c:pt idx="3109">
                  <c:v>-0.1225701280583644</c:v>
                </c:pt>
                <c:pt idx="3110">
                  <c:v>-6.4441380839430656E-2</c:v>
                </c:pt>
                <c:pt idx="3111">
                  <c:v>-0.15439628255122989</c:v>
                </c:pt>
                <c:pt idx="3112">
                  <c:v>0.16649548147625054</c:v>
                </c:pt>
                <c:pt idx="3113">
                  <c:v>0.10336923100800953</c:v>
                </c:pt>
                <c:pt idx="3114">
                  <c:v>-0.12283315854191978</c:v>
                </c:pt>
                <c:pt idx="3115">
                  <c:v>-7.6277556629758353E-2</c:v>
                </c:pt>
                <c:pt idx="3116">
                  <c:v>-0.24382510369895188</c:v>
                </c:pt>
                <c:pt idx="3117">
                  <c:v>-0.34640528734946979</c:v>
                </c:pt>
                <c:pt idx="3118">
                  <c:v>-0.4242610170820772</c:v>
                </c:pt>
                <c:pt idx="3119">
                  <c:v>-0.31484215844091806</c:v>
                </c:pt>
                <c:pt idx="3120">
                  <c:v>-7.0753985064477914E-2</c:v>
                </c:pt>
                <c:pt idx="3121">
                  <c:v>0.18648545772916753</c:v>
                </c:pt>
                <c:pt idx="3122">
                  <c:v>-0.19884768468812275</c:v>
                </c:pt>
                <c:pt idx="3123">
                  <c:v>8.4168331508033864E-2</c:v>
                </c:pt>
                <c:pt idx="3124">
                  <c:v>8.3116221821916372E-2</c:v>
                </c:pt>
                <c:pt idx="3125">
                  <c:v>4.5503504474147957E-2</c:v>
                </c:pt>
                <c:pt idx="3126">
                  <c:v>5.0501000374592805E-2</c:v>
                </c:pt>
                <c:pt idx="3127">
                  <c:v>3.2615231245806786E-2</c:v>
                </c:pt>
                <c:pt idx="3128">
                  <c:v>8.9954896812557611E-2</c:v>
                </c:pt>
                <c:pt idx="3129">
                  <c:v>0.14098194835577796</c:v>
                </c:pt>
                <c:pt idx="3130">
                  <c:v>0.15465931793402687</c:v>
                </c:pt>
                <c:pt idx="3131">
                  <c:v>0.16044587099044658</c:v>
                </c:pt>
                <c:pt idx="3132">
                  <c:v>1.2099206273883075E-2</c:v>
                </c:pt>
                <c:pt idx="3133">
                  <c:v>4.5503504474147957E-2</c:v>
                </c:pt>
                <c:pt idx="3134">
                  <c:v>7.6803597999902676E-2</c:v>
                </c:pt>
                <c:pt idx="3135">
                  <c:v>3.2352200762251412E-2</c:v>
                </c:pt>
                <c:pt idx="3136">
                  <c:v>0.10968185483002323</c:v>
                </c:pt>
                <c:pt idx="3137">
                  <c:v>7.6540577314830507E-2</c:v>
                </c:pt>
                <c:pt idx="3138">
                  <c:v>-0.12151803062035092</c:v>
                </c:pt>
                <c:pt idx="3139">
                  <c:v>-7.706662848345805E-2</c:v>
                </c:pt>
                <c:pt idx="3140">
                  <c:v>-0.14071891787222257</c:v>
                </c:pt>
                <c:pt idx="3141">
                  <c:v>-0.38480709124866275</c:v>
                </c:pt>
                <c:pt idx="3142">
                  <c:v>-0.46213676001415938</c:v>
                </c:pt>
                <c:pt idx="3143">
                  <c:v>-0.34035568421252826</c:v>
                </c:pt>
                <c:pt idx="3144">
                  <c:v>-1.9200892151113255E-2</c:v>
                </c:pt>
                <c:pt idx="3145">
                  <c:v>0.10284317494014039</c:v>
                </c:pt>
                <c:pt idx="3146">
                  <c:v>0.15965679913674688</c:v>
                </c:pt>
                <c:pt idx="3147">
                  <c:v>6.4967432008058199E-2</c:v>
                </c:pt>
                <c:pt idx="3148">
                  <c:v>5.7602696050306199E-2</c:v>
                </c:pt>
                <c:pt idx="3149">
                  <c:v>7.0490974177888979E-2</c:v>
                </c:pt>
                <c:pt idx="3150">
                  <c:v>4.5503504474147957E-2</c:v>
                </c:pt>
                <c:pt idx="3151">
                  <c:v>3.1563124009310099E-2</c:v>
                </c:pt>
                <c:pt idx="3152">
                  <c:v>0.11494238121402346</c:v>
                </c:pt>
                <c:pt idx="3153">
                  <c:v>4.4714427721206644E-2</c:v>
                </c:pt>
                <c:pt idx="3154">
                  <c:v>0.17333414911802936</c:v>
                </c:pt>
                <c:pt idx="3155">
                  <c:v>8.3642263192060695E-2</c:v>
                </c:pt>
                <c:pt idx="3156">
                  <c:v>0.10258015425506822</c:v>
                </c:pt>
                <c:pt idx="3157">
                  <c:v>-0.13466932943300586</c:v>
                </c:pt>
                <c:pt idx="3158">
                  <c:v>8.3905304698909694E-2</c:v>
                </c:pt>
                <c:pt idx="3159">
                  <c:v>0.14703155516715069</c:v>
                </c:pt>
                <c:pt idx="3160">
                  <c:v>-8.311622917077878E-2</c:v>
                </c:pt>
                <c:pt idx="3161">
                  <c:v>-7.706662358421644E-2</c:v>
                </c:pt>
                <c:pt idx="3162">
                  <c:v>-1.9463922634668632E-2</c:v>
                </c:pt>
                <c:pt idx="3163">
                  <c:v>-0.15308115462966101</c:v>
                </c:pt>
                <c:pt idx="3164">
                  <c:v>-0.21857462800786354</c:v>
                </c:pt>
                <c:pt idx="3165">
                  <c:v>-0.48870232933212532</c:v>
                </c:pt>
                <c:pt idx="3166">
                  <c:v>-0.37218184360463535</c:v>
                </c:pt>
                <c:pt idx="3167">
                  <c:v>-0.19805860303593983</c:v>
                </c:pt>
                <c:pt idx="3168">
                  <c:v>0.23067383428174662</c:v>
                </c:pt>
                <c:pt idx="3169">
                  <c:v>0.10889277807708192</c:v>
                </c:pt>
                <c:pt idx="3170">
                  <c:v>8.3642282789027134E-2</c:v>
                </c:pt>
                <c:pt idx="3171">
                  <c:v>8.9954887014074392E-2</c:v>
                </c:pt>
                <c:pt idx="3172">
                  <c:v>0.10284318963786522</c:v>
                </c:pt>
                <c:pt idx="3173">
                  <c:v>3.2089170278696032E-2</c:v>
                </c:pt>
                <c:pt idx="3174">
                  <c:v>0.14098195815426118</c:v>
                </c:pt>
                <c:pt idx="3175">
                  <c:v>4.4977448406278805E-2</c:v>
                </c:pt>
                <c:pt idx="3176">
                  <c:v>3.2089170278696032E-2</c:v>
                </c:pt>
                <c:pt idx="3177">
                  <c:v>0.17333414911802936</c:v>
                </c:pt>
                <c:pt idx="3178">
                  <c:v>8.9691885925968676E-2</c:v>
                </c:pt>
                <c:pt idx="3179">
                  <c:v>0.10889277807708192</c:v>
                </c:pt>
                <c:pt idx="3180">
                  <c:v>7.7329639370046999E-2</c:v>
                </c:pt>
                <c:pt idx="3181">
                  <c:v>0.10231713356999607</c:v>
                </c:pt>
                <c:pt idx="3182">
                  <c:v>0.13519537570239179</c:v>
                </c:pt>
                <c:pt idx="3183">
                  <c:v>7.0754004661444353E-2</c:v>
                </c:pt>
                <c:pt idx="3184">
                  <c:v>0.11520540189909562</c:v>
                </c:pt>
                <c:pt idx="3185">
                  <c:v>8.3642282789027134E-2</c:v>
                </c:pt>
                <c:pt idx="3186">
                  <c:v>0.18648546262840912</c:v>
                </c:pt>
                <c:pt idx="3187">
                  <c:v>-0.1678106118474402</c:v>
                </c:pt>
                <c:pt idx="3188">
                  <c:v>-0.10862974759352655</c:v>
                </c:pt>
                <c:pt idx="3189">
                  <c:v>-0.44951145357923267</c:v>
                </c:pt>
                <c:pt idx="3190">
                  <c:v>-0.37218184360463535</c:v>
                </c:pt>
                <c:pt idx="3191">
                  <c:v>-0.25040078739997063</c:v>
                </c:pt>
                <c:pt idx="3192">
                  <c:v>0.21857463780634676</c:v>
                </c:pt>
                <c:pt idx="3193">
                  <c:v>-0.1280936800266784</c:v>
                </c:pt>
                <c:pt idx="3194">
                  <c:v>9.5478452455302815E-2</c:v>
                </c:pt>
                <c:pt idx="3195">
                  <c:v>5.8391777702489121E-2</c:v>
                </c:pt>
                <c:pt idx="3196">
                  <c:v>8.3116226721157982E-2</c:v>
                </c:pt>
                <c:pt idx="3197">
                  <c:v>-0.19227203038255367</c:v>
                </c:pt>
                <c:pt idx="3198">
                  <c:v>0.1596568089352301</c:v>
                </c:pt>
                <c:pt idx="3199">
                  <c:v>0.11546842258416778</c:v>
                </c:pt>
                <c:pt idx="3200">
                  <c:v>7.7329658967013437E-2</c:v>
                </c:pt>
                <c:pt idx="3201">
                  <c:v>0.1217810562046647</c:v>
                </c:pt>
                <c:pt idx="3202">
                  <c:v>4.4451397237651263E-2</c:v>
                </c:pt>
                <c:pt idx="3203">
                  <c:v>0.16097193195755735</c:v>
                </c:pt>
                <c:pt idx="3204">
                  <c:v>3.182614959362387E-2</c:v>
                </c:pt>
                <c:pt idx="3205">
                  <c:v>9.0480957779668372E-2</c:v>
                </c:pt>
                <c:pt idx="3206">
                  <c:v>6.3915319872319895E-2</c:v>
                </c:pt>
                <c:pt idx="3207">
                  <c:v>9.6530556017368291E-2</c:v>
                </c:pt>
                <c:pt idx="3208">
                  <c:v>-8.9165827408478712E-2</c:v>
                </c:pt>
                <c:pt idx="3209">
                  <c:v>-7.1280055830071895E-2</c:v>
                </c:pt>
                <c:pt idx="3210">
                  <c:v>-0.12230710737329224</c:v>
                </c:pt>
                <c:pt idx="3211">
                  <c:v>-0.12783063974463979</c:v>
                </c:pt>
                <c:pt idx="3212">
                  <c:v>-0.13493236481580284</c:v>
                </c:pt>
                <c:pt idx="3213">
                  <c:v>-0.4616106990470486</c:v>
                </c:pt>
                <c:pt idx="3214">
                  <c:v>-0.39901050219705597</c:v>
                </c:pt>
                <c:pt idx="3215">
                  <c:v>-0.13440629405020887</c:v>
                </c:pt>
                <c:pt idx="3216">
                  <c:v>0.17912072912027793</c:v>
                </c:pt>
                <c:pt idx="3217">
                  <c:v>5.8654808186044502E-2</c:v>
                </c:pt>
                <c:pt idx="3218">
                  <c:v>0.16596942295876058</c:v>
                </c:pt>
                <c:pt idx="3219">
                  <c:v>1.3414329296210316E-2</c:v>
                </c:pt>
                <c:pt idx="3220">
                  <c:v>5.7602696050306199E-2</c:v>
                </c:pt>
                <c:pt idx="3221">
                  <c:v>8.9954916409524049E-2</c:v>
                </c:pt>
                <c:pt idx="3222">
                  <c:v>0.12861973119530593</c:v>
                </c:pt>
                <c:pt idx="3223">
                  <c:v>0.10284317494014039</c:v>
                </c:pt>
                <c:pt idx="3224">
                  <c:v>0.15439628745047149</c:v>
                </c:pt>
                <c:pt idx="3225">
                  <c:v>0.16097193195755735</c:v>
                </c:pt>
                <c:pt idx="3226">
                  <c:v>8.3116221821916372E-2</c:v>
                </c:pt>
                <c:pt idx="3227">
                  <c:v>0.115468432382651</c:v>
                </c:pt>
                <c:pt idx="3228">
                  <c:v>5.1027051543220341E-2</c:v>
                </c:pt>
                <c:pt idx="3229">
                  <c:v>0.1280936800266784</c:v>
                </c:pt>
                <c:pt idx="3230">
                  <c:v>6.4967432008058199E-2</c:v>
                </c:pt>
                <c:pt idx="3231">
                  <c:v>8.2853201136844218E-2</c:v>
                </c:pt>
                <c:pt idx="3232">
                  <c:v>0.10915579998696448</c:v>
                </c:pt>
                <c:pt idx="3233">
                  <c:v>-0.14098195325501955</c:v>
                </c:pt>
                <c:pt idx="3234">
                  <c:v>0.12835670071175057</c:v>
                </c:pt>
                <c:pt idx="3235">
                  <c:v>0.1280936800266784</c:v>
                </c:pt>
                <c:pt idx="3236">
                  <c:v>-0.20489727802658106</c:v>
                </c:pt>
                <c:pt idx="3237">
                  <c:v>-0.35377002330722179</c:v>
                </c:pt>
                <c:pt idx="3238">
                  <c:v>-0.34666831783302515</c:v>
                </c:pt>
                <c:pt idx="3239">
                  <c:v>-0.2890656021857525</c:v>
                </c:pt>
                <c:pt idx="3240">
                  <c:v>-8.3642282789027134E-2</c:v>
                </c:pt>
                <c:pt idx="3241">
                  <c:v>0.12230710737329224</c:v>
                </c:pt>
                <c:pt idx="3242">
                  <c:v>6.575644507085858E-3</c:v>
                </c:pt>
                <c:pt idx="3243">
                  <c:v>0.19937373585675028</c:v>
                </c:pt>
                <c:pt idx="3244">
                  <c:v>8.3642272990543914E-2</c:v>
                </c:pt>
                <c:pt idx="3245">
                  <c:v>0.17964678273852627</c:v>
                </c:pt>
                <c:pt idx="3246">
                  <c:v>0.13519538550087501</c:v>
                </c:pt>
                <c:pt idx="3247">
                  <c:v>0.13519538550087501</c:v>
                </c:pt>
                <c:pt idx="3248">
                  <c:v>0.14124497883933332</c:v>
                </c:pt>
                <c:pt idx="3249">
                  <c:v>0.21173597261418875</c:v>
                </c:pt>
                <c:pt idx="3250">
                  <c:v>0.2372494885873157</c:v>
                </c:pt>
                <c:pt idx="3251">
                  <c:v>6.4967432008058199E-2</c:v>
                </c:pt>
                <c:pt idx="3252">
                  <c:v>8.9691885925968676E-2</c:v>
                </c:pt>
                <c:pt idx="3253">
                  <c:v>4.5503499574906348E-2</c:v>
                </c:pt>
                <c:pt idx="3254">
                  <c:v>0.16018285030537444</c:v>
                </c:pt>
                <c:pt idx="3255">
                  <c:v>0.12230709757480902</c:v>
                </c:pt>
                <c:pt idx="3256">
                  <c:v>5.7865736332344798E-2</c:v>
                </c:pt>
                <c:pt idx="3257">
                  <c:v>0.14755759286286382</c:v>
                </c:pt>
                <c:pt idx="3258">
                  <c:v>0.14124497883933332</c:v>
                </c:pt>
                <c:pt idx="3259">
                  <c:v>0.10889277807708192</c:v>
                </c:pt>
                <c:pt idx="3260">
                  <c:v>0.19911070047395329</c:v>
                </c:pt>
                <c:pt idx="3261">
                  <c:v>-0.38533313261880703</c:v>
                </c:pt>
                <c:pt idx="3262">
                  <c:v>-0.32141780294800393</c:v>
                </c:pt>
                <c:pt idx="3263">
                  <c:v>-0.28880259129916358</c:v>
                </c:pt>
                <c:pt idx="3264">
                  <c:v>0.19306111203473658</c:v>
                </c:pt>
                <c:pt idx="3265">
                  <c:v>0.14124497883933332</c:v>
                </c:pt>
                <c:pt idx="3266">
                  <c:v>9.0743988263223746E-2</c:v>
                </c:pt>
                <c:pt idx="3267">
                  <c:v>8.259017065328883E-2</c:v>
                </c:pt>
                <c:pt idx="3268">
                  <c:v>0.24408817337644015</c:v>
                </c:pt>
                <c:pt idx="3269">
                  <c:v>0.12151802572110931</c:v>
                </c:pt>
                <c:pt idx="3270">
                  <c:v>0.29616730765994914</c:v>
                </c:pt>
                <c:pt idx="3271">
                  <c:v>0.11494238121402346</c:v>
                </c:pt>
                <c:pt idx="3272">
                  <c:v>0.23830158112608757</c:v>
                </c:pt>
                <c:pt idx="3273">
                  <c:v>0.15965679913674688</c:v>
                </c:pt>
                <c:pt idx="3274">
                  <c:v>0.19253506086610905</c:v>
                </c:pt>
                <c:pt idx="3275">
                  <c:v>0.23830160072305401</c:v>
                </c:pt>
                <c:pt idx="3276">
                  <c:v>0.12099196475399857</c:v>
                </c:pt>
                <c:pt idx="3277">
                  <c:v>0.17333414911802936</c:v>
                </c:pt>
                <c:pt idx="3278">
                  <c:v>0.17938375225497089</c:v>
                </c:pt>
                <c:pt idx="3279">
                  <c:v>0.1291457921624167</c:v>
                </c:pt>
                <c:pt idx="3280">
                  <c:v>0.14045588738866718</c:v>
                </c:pt>
                <c:pt idx="3281">
                  <c:v>0.15492234841758223</c:v>
                </c:pt>
                <c:pt idx="3282">
                  <c:v>8.259017065328883E-2</c:v>
                </c:pt>
                <c:pt idx="3283">
                  <c:v>0.21857463780634676</c:v>
                </c:pt>
                <c:pt idx="3284">
                  <c:v>0.12835670071175057</c:v>
                </c:pt>
                <c:pt idx="3285">
                  <c:v>-0.21831161712127461</c:v>
                </c:pt>
                <c:pt idx="3286">
                  <c:v>-0.32115477246444857</c:v>
                </c:pt>
                <c:pt idx="3287">
                  <c:v>-0.29564127608828805</c:v>
                </c:pt>
                <c:pt idx="3288">
                  <c:v>0.2380385604410154</c:v>
                </c:pt>
                <c:pt idx="3289">
                  <c:v>0.19200900969748153</c:v>
                </c:pt>
                <c:pt idx="3290">
                  <c:v>0.17412321117324583</c:v>
                </c:pt>
                <c:pt idx="3291">
                  <c:v>0.12204408668822007</c:v>
                </c:pt>
                <c:pt idx="3292">
                  <c:v>0.24329908192577401</c:v>
                </c:pt>
                <c:pt idx="3293">
                  <c:v>0.18674848821272289</c:v>
                </c:pt>
                <c:pt idx="3294">
                  <c:v>0.12151802572110931</c:v>
                </c:pt>
                <c:pt idx="3295">
                  <c:v>0.14071893746918901</c:v>
                </c:pt>
                <c:pt idx="3296">
                  <c:v>0.12283315854191978</c:v>
                </c:pt>
                <c:pt idx="3297">
                  <c:v>0.2046342475430257</c:v>
                </c:pt>
                <c:pt idx="3298">
                  <c:v>0.17964678273852627</c:v>
                </c:pt>
                <c:pt idx="3299">
                  <c:v>0.11546842258416778</c:v>
                </c:pt>
                <c:pt idx="3300">
                  <c:v>0.12861973119530593</c:v>
                </c:pt>
                <c:pt idx="3301">
                  <c:v>1.9726953118224012E-2</c:v>
                </c:pt>
                <c:pt idx="3302">
                  <c:v>0.20542332919520861</c:v>
                </c:pt>
                <c:pt idx="3303">
                  <c:v>0.12178106600314792</c:v>
                </c:pt>
                <c:pt idx="3304">
                  <c:v>0.10310620542369577</c:v>
                </c:pt>
                <c:pt idx="3305">
                  <c:v>0.16044587099044658</c:v>
                </c:pt>
                <c:pt idx="3306">
                  <c:v>0.12151803062035092</c:v>
                </c:pt>
                <c:pt idx="3307">
                  <c:v>-0.10889277562746112</c:v>
                </c:pt>
                <c:pt idx="3308">
                  <c:v>-9.679357180319885E-2</c:v>
                </c:pt>
                <c:pt idx="3309">
                  <c:v>-0.26276301435892585</c:v>
                </c:pt>
                <c:pt idx="3310">
                  <c:v>-0.32036570061074887</c:v>
                </c:pt>
                <c:pt idx="3311">
                  <c:v>0.28853955101712497</c:v>
                </c:pt>
                <c:pt idx="3312">
                  <c:v>0.10941882924570946</c:v>
                </c:pt>
                <c:pt idx="3313">
                  <c:v>7.7329649168530218E-2</c:v>
                </c:pt>
                <c:pt idx="3314">
                  <c:v>0.24382514289288479</c:v>
                </c:pt>
                <c:pt idx="3315">
                  <c:v>0.15387022648336074</c:v>
                </c:pt>
                <c:pt idx="3316">
                  <c:v>0.17307112843295719</c:v>
                </c:pt>
                <c:pt idx="3317">
                  <c:v>0.1478206331449024</c:v>
                </c:pt>
                <c:pt idx="3318">
                  <c:v>0.12204408668822007</c:v>
                </c:pt>
                <c:pt idx="3319">
                  <c:v>0.25040074820603775</c:v>
                </c:pt>
                <c:pt idx="3320">
                  <c:v>0.26960169914805032</c:v>
                </c:pt>
                <c:pt idx="3321">
                  <c:v>6.4704401524502825E-2</c:v>
                </c:pt>
                <c:pt idx="3322">
                  <c:v>0.11467935073046807</c:v>
                </c:pt>
                <c:pt idx="3323">
                  <c:v>0.14177103000796087</c:v>
                </c:pt>
                <c:pt idx="3324">
                  <c:v>1.2625247644027397E-2</c:v>
                </c:pt>
                <c:pt idx="3325">
                  <c:v>0.16097193195755735</c:v>
                </c:pt>
                <c:pt idx="3326">
                  <c:v>3.7875742932082186E-2</c:v>
                </c:pt>
                <c:pt idx="3327">
                  <c:v>0.14808365382997457</c:v>
                </c:pt>
                <c:pt idx="3328">
                  <c:v>9.6267530433054527E-2</c:v>
                </c:pt>
                <c:pt idx="3329">
                  <c:v>3.2352200762251412E-2</c:v>
                </c:pt>
                <c:pt idx="3330">
                  <c:v>0.13493235501731962</c:v>
                </c:pt>
                <c:pt idx="3331">
                  <c:v>-0.15991982472106064</c:v>
                </c:pt>
                <c:pt idx="3332">
                  <c:v>-0.20542333899369183</c:v>
                </c:pt>
                <c:pt idx="3333">
                  <c:v>-0.37270787517629644</c:v>
                </c:pt>
                <c:pt idx="3334">
                  <c:v>6.5756494063274676E-3</c:v>
                </c:pt>
                <c:pt idx="3335">
                  <c:v>0.10968185972926484</c:v>
                </c:pt>
                <c:pt idx="3336">
                  <c:v>0.12178104640618148</c:v>
                </c:pt>
                <c:pt idx="3337">
                  <c:v>0.19884769448660597</c:v>
                </c:pt>
                <c:pt idx="3338">
                  <c:v>0.30195386071636887</c:v>
                </c:pt>
                <c:pt idx="3339">
                  <c:v>0.16702153509449888</c:v>
                </c:pt>
                <c:pt idx="3340">
                  <c:v>0.10336923590725114</c:v>
                </c:pt>
                <c:pt idx="3341">
                  <c:v>0.19805859323745661</c:v>
                </c:pt>
                <c:pt idx="3342">
                  <c:v>0.21857464760482997</c:v>
                </c:pt>
                <c:pt idx="3343">
                  <c:v>4.5766520259978502E-2</c:v>
                </c:pt>
                <c:pt idx="3344">
                  <c:v>0.17280810774788505</c:v>
                </c:pt>
                <c:pt idx="3345">
                  <c:v>9.5741469465943765E-2</c:v>
                </c:pt>
                <c:pt idx="3346">
                  <c:v>0.14150801912137193</c:v>
                </c:pt>
                <c:pt idx="3347">
                  <c:v>0.13414327336513671</c:v>
                </c:pt>
                <c:pt idx="3348">
                  <c:v>1.9463922634668632E-2</c:v>
                </c:pt>
                <c:pt idx="3349">
                  <c:v>0.1217810562046647</c:v>
                </c:pt>
                <c:pt idx="3350">
                  <c:v>0.10889277807708192</c:v>
                </c:pt>
                <c:pt idx="3351">
                  <c:v>7.7329658967013437E-2</c:v>
                </c:pt>
                <c:pt idx="3352">
                  <c:v>9.6004499949499153E-2</c:v>
                </c:pt>
                <c:pt idx="3353">
                  <c:v>0.16044587099044658</c:v>
                </c:pt>
                <c:pt idx="3354">
                  <c:v>0.16702152039677406</c:v>
                </c:pt>
                <c:pt idx="3355">
                  <c:v>-0.17307112843295719</c:v>
                </c:pt>
                <c:pt idx="3356">
                  <c:v>-0.16728456557805427</c:v>
                </c:pt>
                <c:pt idx="3357">
                  <c:v>-0.32667832933200414</c:v>
                </c:pt>
                <c:pt idx="3358">
                  <c:v>0.21173596281570553</c:v>
                </c:pt>
                <c:pt idx="3359">
                  <c:v>0.10284317494014039</c:v>
                </c:pt>
                <c:pt idx="3360">
                  <c:v>0.18043587418919241</c:v>
                </c:pt>
                <c:pt idx="3361">
                  <c:v>0.21147294213063336</c:v>
                </c:pt>
                <c:pt idx="3362">
                  <c:v>0.1607089210709684</c:v>
                </c:pt>
                <c:pt idx="3363">
                  <c:v>0.22515029211191584</c:v>
                </c:pt>
                <c:pt idx="3364">
                  <c:v>0.17938375225497089</c:v>
                </c:pt>
                <c:pt idx="3365">
                  <c:v>0.19963676634030567</c:v>
                </c:pt>
                <c:pt idx="3366">
                  <c:v>0.23698646790224354</c:v>
                </c:pt>
                <c:pt idx="3367">
                  <c:v>0.26355207641414236</c:v>
                </c:pt>
                <c:pt idx="3368">
                  <c:v>0.20542335859065827</c:v>
                </c:pt>
                <c:pt idx="3369">
                  <c:v>0.21831157792734174</c:v>
                </c:pt>
                <c:pt idx="3370">
                  <c:v>0.22488724203139401</c:v>
                </c:pt>
                <c:pt idx="3371">
                  <c:v>0.18543335539191244</c:v>
                </c:pt>
                <c:pt idx="3372">
                  <c:v>0.25750247327720083</c:v>
                </c:pt>
                <c:pt idx="3373">
                  <c:v>0.20594941955776902</c:v>
                </c:pt>
                <c:pt idx="3374">
                  <c:v>0.14019285690511182</c:v>
                </c:pt>
                <c:pt idx="3375">
                  <c:v>0.28327902953236639</c:v>
                </c:pt>
                <c:pt idx="3376">
                  <c:v>0.17359719919855118</c:v>
                </c:pt>
                <c:pt idx="3377">
                  <c:v>0.15360720579828857</c:v>
                </c:pt>
                <c:pt idx="3378">
                  <c:v>0.15360720089904695</c:v>
                </c:pt>
                <c:pt idx="3379">
                  <c:v>-0.22409817017769432</c:v>
                </c:pt>
                <c:pt idx="3380">
                  <c:v>-0.24408817337644015</c:v>
                </c:pt>
                <c:pt idx="3381">
                  <c:v>-0.25645039053691215</c:v>
                </c:pt>
                <c:pt idx="3382">
                  <c:v>0.26381512159542259</c:v>
                </c:pt>
                <c:pt idx="3383">
                  <c:v>0.2109468713650394</c:v>
                </c:pt>
                <c:pt idx="3384">
                  <c:v>0.11599448355127855</c:v>
                </c:pt>
                <c:pt idx="3385">
                  <c:v>0.25618736005335679</c:v>
                </c:pt>
                <c:pt idx="3386">
                  <c:v>0.11599448355127855</c:v>
                </c:pt>
                <c:pt idx="3387">
                  <c:v>0.19200899989899831</c:v>
                </c:pt>
                <c:pt idx="3388">
                  <c:v>0.17912072177141553</c:v>
                </c:pt>
                <c:pt idx="3389">
                  <c:v>0.16097195155452379</c:v>
                </c:pt>
                <c:pt idx="3390">
                  <c:v>0.25671338182653469</c:v>
                </c:pt>
                <c:pt idx="3391">
                  <c:v>0.1607089210709684</c:v>
                </c:pt>
                <c:pt idx="3392">
                  <c:v>0.16728456557805427</c:v>
                </c:pt>
                <c:pt idx="3393">
                  <c:v>0.25618736005335679</c:v>
                </c:pt>
                <c:pt idx="3394">
                  <c:v>0.102580144456585</c:v>
                </c:pt>
                <c:pt idx="3395">
                  <c:v>9.0480957779668372E-2</c:v>
                </c:pt>
                <c:pt idx="3396">
                  <c:v>8.3905303474099288E-2</c:v>
                </c:pt>
                <c:pt idx="3397">
                  <c:v>0.16070891127248518</c:v>
                </c:pt>
                <c:pt idx="3398">
                  <c:v>0.14150800932288871</c:v>
                </c:pt>
                <c:pt idx="3399">
                  <c:v>0.14808365382997457</c:v>
                </c:pt>
                <c:pt idx="3400">
                  <c:v>0.14124498863781657</c:v>
                </c:pt>
                <c:pt idx="3401">
                  <c:v>6.9701902324189283E-2</c:v>
                </c:pt>
                <c:pt idx="3402">
                  <c:v>0.18674846861575645</c:v>
                </c:pt>
                <c:pt idx="3403">
                  <c:v>-0.16781060694819858</c:v>
                </c:pt>
                <c:pt idx="3404">
                  <c:v>-0.24329908192577401</c:v>
                </c:pt>
                <c:pt idx="3405">
                  <c:v>-0.11625750913559231</c:v>
                </c:pt>
                <c:pt idx="3406">
                  <c:v>0.16097193930641976</c:v>
                </c:pt>
                <c:pt idx="3407">
                  <c:v>0.10205410308644068</c:v>
                </c:pt>
                <c:pt idx="3408">
                  <c:v>0.16044589058741301</c:v>
                </c:pt>
                <c:pt idx="3409">
                  <c:v>0.29511518572572765</c:v>
                </c:pt>
                <c:pt idx="3410">
                  <c:v>0.10889277807708192</c:v>
                </c:pt>
                <c:pt idx="3411">
                  <c:v>0.24408817337644015</c:v>
                </c:pt>
                <c:pt idx="3412">
                  <c:v>0.20542335859065827</c:v>
                </c:pt>
                <c:pt idx="3413">
                  <c:v>0.25697643190705649</c:v>
                </c:pt>
                <c:pt idx="3414">
                  <c:v>0.24408815377947371</c:v>
                </c:pt>
                <c:pt idx="3415">
                  <c:v>0.23777552015897679</c:v>
                </c:pt>
                <c:pt idx="3416">
                  <c:v>0.27591429357461439</c:v>
                </c:pt>
                <c:pt idx="3417">
                  <c:v>0.23067385387871306</c:v>
                </c:pt>
                <c:pt idx="3418">
                  <c:v>0.17386022968210657</c:v>
                </c:pt>
                <c:pt idx="3419">
                  <c:v>0.27617732405816975</c:v>
                </c:pt>
                <c:pt idx="3420">
                  <c:v>0.1862224076486457</c:v>
                </c:pt>
                <c:pt idx="3421">
                  <c:v>0.29511518572572765</c:v>
                </c:pt>
                <c:pt idx="3422">
                  <c:v>0.21199900309774414</c:v>
                </c:pt>
                <c:pt idx="3423">
                  <c:v>0.17964678273852627</c:v>
                </c:pt>
                <c:pt idx="3424">
                  <c:v>0.23119989524885737</c:v>
                </c:pt>
                <c:pt idx="3425">
                  <c:v>0.18543335049267082</c:v>
                </c:pt>
                <c:pt idx="3426">
                  <c:v>-0.20489728292582268</c:v>
                </c:pt>
                <c:pt idx="3427">
                  <c:v>-0.23803855554177378</c:v>
                </c:pt>
                <c:pt idx="3428">
                  <c:v>0.20594938036383614</c:v>
                </c:pt>
                <c:pt idx="3429">
                  <c:v>0.20489727802658106</c:v>
                </c:pt>
                <c:pt idx="3430">
                  <c:v>9.679357180319885E-2</c:v>
                </c:pt>
                <c:pt idx="3431">
                  <c:v>0.21857464760482997</c:v>
                </c:pt>
                <c:pt idx="3432">
                  <c:v>0.26960165995411745</c:v>
                </c:pt>
                <c:pt idx="3433">
                  <c:v>0.21883765849141892</c:v>
                </c:pt>
                <c:pt idx="3434">
                  <c:v>0.25040078739997063</c:v>
                </c:pt>
                <c:pt idx="3435">
                  <c:v>0.23751248967542141</c:v>
                </c:pt>
                <c:pt idx="3436">
                  <c:v>0.28327904912933283</c:v>
                </c:pt>
                <c:pt idx="3437">
                  <c:v>0.17964680233549271</c:v>
                </c:pt>
                <c:pt idx="3438">
                  <c:v>0.28222692719511128</c:v>
                </c:pt>
                <c:pt idx="3439">
                  <c:v>0.23777552015897679</c:v>
                </c:pt>
                <c:pt idx="3440">
                  <c:v>0.2890656021857525</c:v>
                </c:pt>
                <c:pt idx="3441">
                  <c:v>9.6267530433054527E-2</c:v>
                </c:pt>
                <c:pt idx="3442">
                  <c:v>0.1930611218332198</c:v>
                </c:pt>
                <c:pt idx="3443">
                  <c:v>0.18543335539191244</c:v>
                </c:pt>
                <c:pt idx="3444">
                  <c:v>0.16675850461094349</c:v>
                </c:pt>
                <c:pt idx="3445">
                  <c:v>0.1541332569669161</c:v>
                </c:pt>
                <c:pt idx="3446">
                  <c:v>0.1354584159844304</c:v>
                </c:pt>
                <c:pt idx="3447">
                  <c:v>0.16623244364383274</c:v>
                </c:pt>
                <c:pt idx="3448">
                  <c:v>0.14782064049376484</c:v>
                </c:pt>
                <c:pt idx="3449">
                  <c:v>-0.14098195815426118</c:v>
                </c:pt>
                <c:pt idx="3450">
                  <c:v>-0.2496117032981669</c:v>
                </c:pt>
                <c:pt idx="3451">
                  <c:v>0.1659694278580022</c:v>
                </c:pt>
                <c:pt idx="3452">
                  <c:v>0.30195388031333531</c:v>
                </c:pt>
                <c:pt idx="3453">
                  <c:v>0.28959166315286328</c:v>
                </c:pt>
                <c:pt idx="3454">
                  <c:v>0.17359719919855118</c:v>
                </c:pt>
                <c:pt idx="3455">
                  <c:v>0.21831161712127461</c:v>
                </c:pt>
                <c:pt idx="3456">
                  <c:v>0.22409818977466076</c:v>
                </c:pt>
                <c:pt idx="3457">
                  <c:v>0.26407813738125313</c:v>
                </c:pt>
                <c:pt idx="3458">
                  <c:v>0.29537823580624945</c:v>
                </c:pt>
                <c:pt idx="3459">
                  <c:v>0.22541330299850479</c:v>
                </c:pt>
                <c:pt idx="3460">
                  <c:v>0.19832163351949522</c:v>
                </c:pt>
                <c:pt idx="3461">
                  <c:v>0.18622244684257858</c:v>
                </c:pt>
                <c:pt idx="3462">
                  <c:v>0.19253506086610905</c:v>
                </c:pt>
                <c:pt idx="3463">
                  <c:v>0.21804858663771923</c:v>
                </c:pt>
                <c:pt idx="3464">
                  <c:v>0.11599448355127855</c:v>
                </c:pt>
                <c:pt idx="3465">
                  <c:v>0.13545840618594718</c:v>
                </c:pt>
                <c:pt idx="3466">
                  <c:v>0.15308115462966101</c:v>
                </c:pt>
                <c:pt idx="3467">
                  <c:v>0.14755759286286382</c:v>
                </c:pt>
                <c:pt idx="3468">
                  <c:v>0.27617735345361938</c:v>
                </c:pt>
                <c:pt idx="3469">
                  <c:v>0.1349323452188364</c:v>
                </c:pt>
                <c:pt idx="3470">
                  <c:v>0.21173596771494713</c:v>
                </c:pt>
                <c:pt idx="3471">
                  <c:v>-0.11546842748340939</c:v>
                </c:pt>
                <c:pt idx="3472">
                  <c:v>-0.16702153509449888</c:v>
                </c:pt>
                <c:pt idx="3473">
                  <c:v>-0.26328908512451987</c:v>
                </c:pt>
                <c:pt idx="3474">
                  <c:v>-0.33351701412112861</c:v>
                </c:pt>
                <c:pt idx="3475">
                  <c:v>0.25592432956980143</c:v>
                </c:pt>
                <c:pt idx="3476">
                  <c:v>0.15492234841758223</c:v>
                </c:pt>
                <c:pt idx="3477">
                  <c:v>0.11494236161705702</c:v>
                </c:pt>
                <c:pt idx="3478">
                  <c:v>0.23777553975594323</c:v>
                </c:pt>
                <c:pt idx="3479">
                  <c:v>0.12756762885805087</c:v>
                </c:pt>
                <c:pt idx="3480">
                  <c:v>0.17333414911802936</c:v>
                </c:pt>
                <c:pt idx="3481">
                  <c:v>0.14098194835577796</c:v>
                </c:pt>
                <c:pt idx="3482">
                  <c:v>0.26328908512451987</c:v>
                </c:pt>
                <c:pt idx="3483">
                  <c:v>0.15439628745047149</c:v>
                </c:pt>
                <c:pt idx="3484">
                  <c:v>0.20516030851013645</c:v>
                </c:pt>
                <c:pt idx="3485">
                  <c:v>0.18648547732613396</c:v>
                </c:pt>
                <c:pt idx="3486">
                  <c:v>0.16070890147400196</c:v>
                </c:pt>
                <c:pt idx="3487">
                  <c:v>5.7076654680161883E-2</c:v>
                </c:pt>
                <c:pt idx="3488">
                  <c:v>0.23119989524885737</c:v>
                </c:pt>
                <c:pt idx="3489">
                  <c:v>0.19884767488963953</c:v>
                </c:pt>
                <c:pt idx="3490">
                  <c:v>0.18017284370563705</c:v>
                </c:pt>
                <c:pt idx="3491">
                  <c:v>0.16649547412738813</c:v>
                </c:pt>
                <c:pt idx="3492">
                  <c:v>0.16728456557805427</c:v>
                </c:pt>
                <c:pt idx="3493">
                  <c:v>0.12125499523755394</c:v>
                </c:pt>
                <c:pt idx="3494">
                  <c:v>0.12204407688973685</c:v>
                </c:pt>
                <c:pt idx="3495">
                  <c:v>-0.16018285520461603</c:v>
                </c:pt>
                <c:pt idx="3496">
                  <c:v>-0.19911070537319492</c:v>
                </c:pt>
                <c:pt idx="3497">
                  <c:v>-0.20568635477952238</c:v>
                </c:pt>
                <c:pt idx="3498">
                  <c:v>0.20516030851013645</c:v>
                </c:pt>
                <c:pt idx="3499">
                  <c:v>6.4441371040947437E-2</c:v>
                </c:pt>
                <c:pt idx="3500">
                  <c:v>0.30247993148196284</c:v>
                </c:pt>
                <c:pt idx="3501">
                  <c:v>0.1725450968612961</c:v>
                </c:pt>
                <c:pt idx="3502">
                  <c:v>0.25697643190705649</c:v>
                </c:pt>
                <c:pt idx="3503">
                  <c:v>0.27039077100175002</c:v>
                </c:pt>
                <c:pt idx="3504">
                  <c:v>0.21199896390381126</c:v>
                </c:pt>
                <c:pt idx="3505">
                  <c:v>0.32062873109430423</c:v>
                </c:pt>
                <c:pt idx="3506">
                  <c:v>0.29485217483913867</c:v>
                </c:pt>
                <c:pt idx="3507">
                  <c:v>0.30879257490094297</c:v>
                </c:pt>
                <c:pt idx="3508">
                  <c:v>0.26355207641414236</c:v>
                </c:pt>
                <c:pt idx="3509">
                  <c:v>0.26302601544703158</c:v>
                </c:pt>
                <c:pt idx="3510">
                  <c:v>0.20489725842961462</c:v>
                </c:pt>
                <c:pt idx="3511">
                  <c:v>0.25776552335772263</c:v>
                </c:pt>
                <c:pt idx="3512">
                  <c:v>0.30774045296672148</c:v>
                </c:pt>
                <c:pt idx="3513">
                  <c:v>0.21910068897497431</c:v>
                </c:pt>
                <c:pt idx="3514">
                  <c:v>0.35955659596060796</c:v>
                </c:pt>
                <c:pt idx="3515">
                  <c:v>0.26302601544703158</c:v>
                </c:pt>
                <c:pt idx="3516">
                  <c:v>0.17307113823144041</c:v>
                </c:pt>
                <c:pt idx="3517">
                  <c:v>0.18043587418919241</c:v>
                </c:pt>
                <c:pt idx="3518">
                  <c:v>0.21857462800786354</c:v>
                </c:pt>
                <c:pt idx="3519">
                  <c:v>-0.30221691814575308</c:v>
                </c:pt>
                <c:pt idx="3520">
                  <c:v>-0.19306111203473658</c:v>
                </c:pt>
                <c:pt idx="3521">
                  <c:v>0.35324398193707746</c:v>
                </c:pt>
                <c:pt idx="3522">
                  <c:v>0.26355207641414236</c:v>
                </c:pt>
                <c:pt idx="3523">
                  <c:v>0.21778557575113028</c:v>
                </c:pt>
                <c:pt idx="3524">
                  <c:v>0.28275296856525561</c:v>
                </c:pt>
                <c:pt idx="3525">
                  <c:v>0.12861975079227236</c:v>
                </c:pt>
                <c:pt idx="3526">
                  <c:v>0.21199900309774414</c:v>
                </c:pt>
                <c:pt idx="3527">
                  <c:v>0.32667831463427932</c:v>
                </c:pt>
                <c:pt idx="3528">
                  <c:v>0.16754755686767675</c:v>
                </c:pt>
                <c:pt idx="3529">
                  <c:v>0.25671344061743401</c:v>
                </c:pt>
                <c:pt idx="3530">
                  <c:v>0.14124497883933332</c:v>
                </c:pt>
                <c:pt idx="3531">
                  <c:v>0.10941881944722624</c:v>
                </c:pt>
                <c:pt idx="3532">
                  <c:v>8.9954916409524049E-2</c:v>
                </c:pt>
                <c:pt idx="3533">
                  <c:v>4.4714417922723425E-2</c:v>
                </c:pt>
                <c:pt idx="3534">
                  <c:v>7.1280055830071895E-2</c:v>
                </c:pt>
                <c:pt idx="3535">
                  <c:v>0.11520540189909562</c:v>
                </c:pt>
                <c:pt idx="3536">
                  <c:v>9.6004499949499153E-2</c:v>
                </c:pt>
                <c:pt idx="3537">
                  <c:v>9.0217927296112985E-2</c:v>
                </c:pt>
                <c:pt idx="3538">
                  <c:v>0.23777554955442645</c:v>
                </c:pt>
                <c:pt idx="3539">
                  <c:v>0.12178103660769826</c:v>
                </c:pt>
                <c:pt idx="3540">
                  <c:v>8.9954916409524049E-2</c:v>
                </c:pt>
                <c:pt idx="3541">
                  <c:v>0.14808365872921617</c:v>
                </c:pt>
                <c:pt idx="3542">
                  <c:v>-0.28301602354501904</c:v>
                </c:pt>
                <c:pt idx="3543">
                  <c:v>-0.25618736005335679</c:v>
                </c:pt>
                <c:pt idx="3544">
                  <c:v>-0.20568634988028078</c:v>
                </c:pt>
                <c:pt idx="3545">
                  <c:v>0.21252503466940523</c:v>
                </c:pt>
                <c:pt idx="3546">
                  <c:v>0.12835670071175057</c:v>
                </c:pt>
                <c:pt idx="3547">
                  <c:v>7.154307651514405E-2</c:v>
                </c:pt>
                <c:pt idx="3548">
                  <c:v>0.18490730422328489</c:v>
                </c:pt>
                <c:pt idx="3549">
                  <c:v>0.14203407028999948</c:v>
                </c:pt>
                <c:pt idx="3550">
                  <c:v>0.12178104640618148</c:v>
                </c:pt>
                <c:pt idx="3551">
                  <c:v>0.102580144456585</c:v>
                </c:pt>
                <c:pt idx="3552">
                  <c:v>0.21857464760482997</c:v>
                </c:pt>
                <c:pt idx="3553">
                  <c:v>0.13493236481580284</c:v>
                </c:pt>
                <c:pt idx="3554">
                  <c:v>0.17938375225497089</c:v>
                </c:pt>
                <c:pt idx="3555">
                  <c:v>0.16702153509449888</c:v>
                </c:pt>
                <c:pt idx="3556">
                  <c:v>9.6530551118126681E-2</c:v>
                </c:pt>
                <c:pt idx="3557">
                  <c:v>0.10284317494014039</c:v>
                </c:pt>
                <c:pt idx="3558">
                  <c:v>0.15465931793402687</c:v>
                </c:pt>
                <c:pt idx="3559">
                  <c:v>0.15360721559677179</c:v>
                </c:pt>
                <c:pt idx="3560">
                  <c:v>0.10836671710997116</c:v>
                </c:pt>
                <c:pt idx="3561">
                  <c:v>0.18069888507578136</c:v>
                </c:pt>
                <c:pt idx="3562">
                  <c:v>-0.12861972629606433</c:v>
                </c:pt>
                <c:pt idx="3563">
                  <c:v>-9.6004499949499153E-2</c:v>
                </c:pt>
                <c:pt idx="3564">
                  <c:v>-0.16070890147400196</c:v>
                </c:pt>
                <c:pt idx="3565">
                  <c:v>-0.17938377185193735</c:v>
                </c:pt>
                <c:pt idx="3566">
                  <c:v>-0.3411447756631944</c:v>
                </c:pt>
                <c:pt idx="3567">
                  <c:v>-0.23093685986606038</c:v>
                </c:pt>
                <c:pt idx="3568">
                  <c:v>0.23751250927238785</c:v>
                </c:pt>
                <c:pt idx="3569">
                  <c:v>8.8902804273785746E-2</c:v>
                </c:pt>
                <c:pt idx="3570">
                  <c:v>7.154307651514405E-2</c:v>
                </c:pt>
                <c:pt idx="3571">
                  <c:v>0.14045590453601284</c:v>
                </c:pt>
                <c:pt idx="3572">
                  <c:v>-0.10205410308644068</c:v>
                </c:pt>
                <c:pt idx="3573">
                  <c:v>-0.17307112843295719</c:v>
                </c:pt>
                <c:pt idx="3574">
                  <c:v>0.17333414176916695</c:v>
                </c:pt>
                <c:pt idx="3575">
                  <c:v>8.9954916409524049E-2</c:v>
                </c:pt>
                <c:pt idx="3576">
                  <c:v>8.995490661104083E-2</c:v>
                </c:pt>
                <c:pt idx="3577">
                  <c:v>0.10284318473862361</c:v>
                </c:pt>
                <c:pt idx="3578">
                  <c:v>3.866481478578189E-2</c:v>
                </c:pt>
                <c:pt idx="3579">
                  <c:v>7.6014535944686198E-2</c:v>
                </c:pt>
                <c:pt idx="3580">
                  <c:v>0.16781060694819858</c:v>
                </c:pt>
                <c:pt idx="3581">
                  <c:v>0.14703156129120271</c:v>
                </c:pt>
                <c:pt idx="3582">
                  <c:v>0.13466931473528104</c:v>
                </c:pt>
                <c:pt idx="3583">
                  <c:v>9.7056612085237443E-2</c:v>
                </c:pt>
                <c:pt idx="3584">
                  <c:v>0.10915578896367087</c:v>
                </c:pt>
                <c:pt idx="3585">
                  <c:v>5.102705644246195E-2</c:v>
                </c:pt>
                <c:pt idx="3586">
                  <c:v>-6.3915328445992722E-2</c:v>
                </c:pt>
                <c:pt idx="3587">
                  <c:v>-3.8664824584265109E-2</c:v>
                </c:pt>
                <c:pt idx="3588">
                  <c:v>-0.16649547412738813</c:v>
                </c:pt>
                <c:pt idx="3589">
                  <c:v>-0.19884768468812275</c:v>
                </c:pt>
                <c:pt idx="3590">
                  <c:v>-0.21831159752430818</c:v>
                </c:pt>
                <c:pt idx="3591">
                  <c:v>0.20568634253141835</c:v>
                </c:pt>
                <c:pt idx="3592">
                  <c:v>2.5250505086538012E-2</c:v>
                </c:pt>
                <c:pt idx="3593">
                  <c:v>0.20516029871165323</c:v>
                </c:pt>
                <c:pt idx="3594">
                  <c:v>0.18017284370563705</c:v>
                </c:pt>
                <c:pt idx="3595">
                  <c:v>0.18595941635902319</c:v>
                </c:pt>
                <c:pt idx="3596">
                  <c:v>0.21199896390381126</c:v>
                </c:pt>
                <c:pt idx="3597">
                  <c:v>0.25013775691641527</c:v>
                </c:pt>
                <c:pt idx="3598">
                  <c:v>0.36613224046769377</c:v>
                </c:pt>
                <c:pt idx="3599">
                  <c:v>0.17333414911802936</c:v>
                </c:pt>
                <c:pt idx="3600">
                  <c:v>0.36665830143480455</c:v>
                </c:pt>
                <c:pt idx="3601">
                  <c:v>0.32089176157785959</c:v>
                </c:pt>
                <c:pt idx="3602">
                  <c:v>0.26355207641414236</c:v>
                </c:pt>
                <c:pt idx="3603">
                  <c:v>0.24408815377947371</c:v>
                </c:pt>
                <c:pt idx="3604">
                  <c:v>0.2054233193967254</c:v>
                </c:pt>
                <c:pt idx="3605">
                  <c:v>0.2054233193967254</c:v>
                </c:pt>
                <c:pt idx="3606">
                  <c:v>0.28275298816222205</c:v>
                </c:pt>
                <c:pt idx="3607">
                  <c:v>0.1733341687149958</c:v>
                </c:pt>
                <c:pt idx="3608">
                  <c:v>0.15991982962030227</c:v>
                </c:pt>
                <c:pt idx="3609">
                  <c:v>0.26933866866449496</c:v>
                </c:pt>
                <c:pt idx="3610">
                  <c:v>5.7602696050306199E-2</c:v>
                </c:pt>
                <c:pt idx="3611">
                  <c:v>9.65305609166099E-2</c:v>
                </c:pt>
                <c:pt idx="3612">
                  <c:v>6.575644507085858E-3</c:v>
                </c:pt>
                <c:pt idx="3613">
                  <c:v>0.17254507726432966</c:v>
                </c:pt>
                <c:pt idx="3614">
                  <c:v>0.20489727802658106</c:v>
                </c:pt>
                <c:pt idx="3615">
                  <c:v>0.26407813738125313</c:v>
                </c:pt>
                <c:pt idx="3616">
                  <c:v>0.32773045616546731</c:v>
                </c:pt>
                <c:pt idx="3617">
                  <c:v>0.25697643190705649</c:v>
                </c:pt>
                <c:pt idx="3618">
                  <c:v>0.27617734365513619</c:v>
                </c:pt>
                <c:pt idx="3619">
                  <c:v>0.23198896710255709</c:v>
                </c:pt>
                <c:pt idx="3620">
                  <c:v>0.33956659276186213</c:v>
                </c:pt>
                <c:pt idx="3621">
                  <c:v>0.22488726162836045</c:v>
                </c:pt>
                <c:pt idx="3622">
                  <c:v>0.21252502487092201</c:v>
                </c:pt>
                <c:pt idx="3623">
                  <c:v>0.25013775691641527</c:v>
                </c:pt>
                <c:pt idx="3624">
                  <c:v>0.33982962324541749</c:v>
                </c:pt>
                <c:pt idx="3625">
                  <c:v>0.23146290613544632</c:v>
                </c:pt>
                <c:pt idx="3626">
                  <c:v>0.21831161712127461</c:v>
                </c:pt>
                <c:pt idx="3627">
                  <c:v>0.17964678273852627</c:v>
                </c:pt>
                <c:pt idx="3628">
                  <c:v>0.16675850461094349</c:v>
                </c:pt>
                <c:pt idx="3629">
                  <c:v>0.28275298816222205</c:v>
                </c:pt>
                <c:pt idx="3630">
                  <c:v>0.21831157792734174</c:v>
                </c:pt>
                <c:pt idx="3631">
                  <c:v>0.19253506086610905</c:v>
                </c:pt>
                <c:pt idx="3632">
                  <c:v>0.17964678273852627</c:v>
                </c:pt>
                <c:pt idx="3633">
                  <c:v>0.17280810284864342</c:v>
                </c:pt>
                <c:pt idx="3634">
                  <c:v>-0.13493235501731962</c:v>
                </c:pt>
                <c:pt idx="3635">
                  <c:v>-0.15439628255122989</c:v>
                </c:pt>
                <c:pt idx="3636">
                  <c:v>0.21857462800786354</c:v>
                </c:pt>
                <c:pt idx="3637">
                  <c:v>0.25645041013387859</c:v>
                </c:pt>
                <c:pt idx="3638">
                  <c:v>0.27591429357461439</c:v>
                </c:pt>
                <c:pt idx="3639">
                  <c:v>0.23119987565189093</c:v>
                </c:pt>
                <c:pt idx="3640">
                  <c:v>0.28327904912933283</c:v>
                </c:pt>
                <c:pt idx="3641">
                  <c:v>0.1922720499795201</c:v>
                </c:pt>
                <c:pt idx="3642">
                  <c:v>0.2317259366190017</c:v>
                </c:pt>
                <c:pt idx="3643">
                  <c:v>0.24382512329591835</c:v>
                </c:pt>
                <c:pt idx="3644">
                  <c:v>0.25118987885063676</c:v>
                </c:pt>
                <c:pt idx="3645">
                  <c:v>0.31431609747380729</c:v>
                </c:pt>
                <c:pt idx="3646">
                  <c:v>0.21199896390381126</c:v>
                </c:pt>
                <c:pt idx="3647">
                  <c:v>0.30852954441738761</c:v>
                </c:pt>
                <c:pt idx="3648">
                  <c:v>0.17964680233549271</c:v>
                </c:pt>
                <c:pt idx="3649">
                  <c:v>0.25697643190705649</c:v>
                </c:pt>
                <c:pt idx="3650">
                  <c:v>0.25040078739997063</c:v>
                </c:pt>
                <c:pt idx="3651">
                  <c:v>0.22541330299850479</c:v>
                </c:pt>
                <c:pt idx="3652">
                  <c:v>0.24987474602982632</c:v>
                </c:pt>
                <c:pt idx="3653">
                  <c:v>0.16702153509449888</c:v>
                </c:pt>
                <c:pt idx="3654">
                  <c:v>0.24329908192577401</c:v>
                </c:pt>
                <c:pt idx="3655">
                  <c:v>0.12888276167886131</c:v>
                </c:pt>
                <c:pt idx="3656">
                  <c:v>9.6793581601682069E-2</c:v>
                </c:pt>
                <c:pt idx="3657">
                  <c:v>0.14808365872921617</c:v>
                </c:pt>
                <c:pt idx="3658">
                  <c:v>-0.28932864246779111</c:v>
                </c:pt>
                <c:pt idx="3659">
                  <c:v>0.19963676634030567</c:v>
                </c:pt>
                <c:pt idx="3660">
                  <c:v>0.32062871149733779</c:v>
                </c:pt>
                <c:pt idx="3661">
                  <c:v>0.23119987565189093</c:v>
                </c:pt>
                <c:pt idx="3662">
                  <c:v>0.26407813738125313</c:v>
                </c:pt>
                <c:pt idx="3663">
                  <c:v>0.25645037093994572</c:v>
                </c:pt>
                <c:pt idx="3664">
                  <c:v>0.25671340142350113</c:v>
                </c:pt>
                <c:pt idx="3665">
                  <c:v>0.25013775691641527</c:v>
                </c:pt>
                <c:pt idx="3666">
                  <c:v>0.25723946239061185</c:v>
                </c:pt>
                <c:pt idx="3667">
                  <c:v>0.34666831783302515</c:v>
                </c:pt>
                <c:pt idx="3668">
                  <c:v>0.25066381788352604</c:v>
                </c:pt>
                <c:pt idx="3669">
                  <c:v>0.29564124669283837</c:v>
                </c:pt>
                <c:pt idx="3670">
                  <c:v>0.21831161712127461</c:v>
                </c:pt>
                <c:pt idx="3671">
                  <c:v>0.12809367022819518</c:v>
                </c:pt>
                <c:pt idx="3672">
                  <c:v>0.21173597261418875</c:v>
                </c:pt>
                <c:pt idx="3673">
                  <c:v>0.14150800932288871</c:v>
                </c:pt>
                <c:pt idx="3674">
                  <c:v>0.27617732405816975</c:v>
                </c:pt>
                <c:pt idx="3675">
                  <c:v>0.26355207641414236</c:v>
                </c:pt>
                <c:pt idx="3676">
                  <c:v>0.22409818977466076</c:v>
                </c:pt>
                <c:pt idx="3677">
                  <c:v>8.9954896812557611E-2</c:v>
                </c:pt>
                <c:pt idx="3678">
                  <c:v>0.14124499843629978</c:v>
                </c:pt>
                <c:pt idx="3679">
                  <c:v>0.10889277807708192</c:v>
                </c:pt>
                <c:pt idx="3680">
                  <c:v>0.10915579876215409</c:v>
                </c:pt>
                <c:pt idx="3681">
                  <c:v>-0.22462423114480509</c:v>
                </c:pt>
                <c:pt idx="3682">
                  <c:v>0.19884766999039794</c:v>
                </c:pt>
                <c:pt idx="3683">
                  <c:v>0.20568636947724722</c:v>
                </c:pt>
                <c:pt idx="3684">
                  <c:v>0.16728456557805427</c:v>
                </c:pt>
                <c:pt idx="3685">
                  <c:v>0.21120991164707797</c:v>
                </c:pt>
                <c:pt idx="3686">
                  <c:v>0.23146288653847988</c:v>
                </c:pt>
                <c:pt idx="3687">
                  <c:v>0.17912074136838196</c:v>
                </c:pt>
                <c:pt idx="3688">
                  <c:v>0.28301599904881097</c:v>
                </c:pt>
                <c:pt idx="3689">
                  <c:v>0.16623246324079918</c:v>
                </c:pt>
                <c:pt idx="3690">
                  <c:v>0.29564124669283837</c:v>
                </c:pt>
                <c:pt idx="3691">
                  <c:v>0.10941883904419268</c:v>
                </c:pt>
                <c:pt idx="3692">
                  <c:v>0.31431609747380729</c:v>
                </c:pt>
                <c:pt idx="3693">
                  <c:v>0.1799098328190481</c:v>
                </c:pt>
                <c:pt idx="3694">
                  <c:v>0.30169083023281346</c:v>
                </c:pt>
                <c:pt idx="3695">
                  <c:v>0.17912074136838196</c:v>
                </c:pt>
                <c:pt idx="3696">
                  <c:v>0.21252506406485488</c:v>
                </c:pt>
                <c:pt idx="3697">
                  <c:v>0.17307111863447397</c:v>
                </c:pt>
                <c:pt idx="3698">
                  <c:v>0.19911072497016136</c:v>
                </c:pt>
                <c:pt idx="3699">
                  <c:v>0.3337800397054424</c:v>
                </c:pt>
                <c:pt idx="3700">
                  <c:v>0.25066379828655955</c:v>
                </c:pt>
                <c:pt idx="3701">
                  <c:v>0.20516032810710289</c:v>
                </c:pt>
                <c:pt idx="3702">
                  <c:v>9.0217927296112985E-2</c:v>
                </c:pt>
                <c:pt idx="3703">
                  <c:v>0.17990981322208166</c:v>
                </c:pt>
                <c:pt idx="3704">
                  <c:v>-0.21857463290710516</c:v>
                </c:pt>
                <c:pt idx="3705">
                  <c:v>-0.22488725672911886</c:v>
                </c:pt>
                <c:pt idx="3706">
                  <c:v>0.18595940656053997</c:v>
                </c:pt>
                <c:pt idx="3707">
                  <c:v>0.16728456557805427</c:v>
                </c:pt>
                <c:pt idx="3708">
                  <c:v>0.17912072177141553</c:v>
                </c:pt>
                <c:pt idx="3709">
                  <c:v>0.2048972976235475</c:v>
                </c:pt>
                <c:pt idx="3710">
                  <c:v>0.24461419514961805</c:v>
                </c:pt>
                <c:pt idx="3711">
                  <c:v>0.23146290613544632</c:v>
                </c:pt>
                <c:pt idx="3712">
                  <c:v>0.24435116466606266</c:v>
                </c:pt>
                <c:pt idx="3713">
                  <c:v>0.18648547732613396</c:v>
                </c:pt>
                <c:pt idx="3714">
                  <c:v>0.22462423114480509</c:v>
                </c:pt>
                <c:pt idx="3715">
                  <c:v>0.20542335859065827</c:v>
                </c:pt>
                <c:pt idx="3716">
                  <c:v>0.263289045930587</c:v>
                </c:pt>
                <c:pt idx="3717">
                  <c:v>0.2317259366190017</c:v>
                </c:pt>
                <c:pt idx="3718">
                  <c:v>0.22462425074177153</c:v>
                </c:pt>
                <c:pt idx="3719">
                  <c:v>0.15387024608032718</c:v>
                </c:pt>
                <c:pt idx="3720">
                  <c:v>0.26986469043767281</c:v>
                </c:pt>
                <c:pt idx="3721">
                  <c:v>0.25697643190705649</c:v>
                </c:pt>
                <c:pt idx="3722">
                  <c:v>0.21173593342025587</c:v>
                </c:pt>
                <c:pt idx="3723">
                  <c:v>0.19306108263928692</c:v>
                </c:pt>
                <c:pt idx="3724">
                  <c:v>0.23093688436226845</c:v>
                </c:pt>
                <c:pt idx="3725">
                  <c:v>0.21252502487092201</c:v>
                </c:pt>
                <c:pt idx="3726">
                  <c:v>0.19174596941544292</c:v>
                </c:pt>
                <c:pt idx="3727">
                  <c:v>0.14124497883933332</c:v>
                </c:pt>
                <c:pt idx="3728">
                  <c:v>-2.5250495288054793E-2</c:v>
                </c:pt>
                <c:pt idx="3729">
                  <c:v>0.14755759286286382</c:v>
                </c:pt>
                <c:pt idx="3730">
                  <c:v>0.15360721559677179</c:v>
                </c:pt>
                <c:pt idx="3731">
                  <c:v>0.27670336542831409</c:v>
                </c:pt>
                <c:pt idx="3732">
                  <c:v>0.1799098328190481</c:v>
                </c:pt>
                <c:pt idx="3733">
                  <c:v>0.24461419514961805</c:v>
                </c:pt>
                <c:pt idx="3734">
                  <c:v>0.24329910152274045</c:v>
                </c:pt>
                <c:pt idx="3735">
                  <c:v>0.18043583499525953</c:v>
                </c:pt>
                <c:pt idx="3736">
                  <c:v>0.24987474602982632</c:v>
                </c:pt>
                <c:pt idx="3737">
                  <c:v>0.21831161712127461</c:v>
                </c:pt>
                <c:pt idx="3738">
                  <c:v>0.18674850780968932</c:v>
                </c:pt>
                <c:pt idx="3739">
                  <c:v>0.25618736005335679</c:v>
                </c:pt>
                <c:pt idx="3740">
                  <c:v>0.20621243044435797</c:v>
                </c:pt>
                <c:pt idx="3741">
                  <c:v>0.14045588738866718</c:v>
                </c:pt>
                <c:pt idx="3742">
                  <c:v>0.26302605464096446</c:v>
                </c:pt>
                <c:pt idx="3743">
                  <c:v>0.23777555935290967</c:v>
                </c:pt>
                <c:pt idx="3744">
                  <c:v>0.1152053921006124</c:v>
                </c:pt>
                <c:pt idx="3745">
                  <c:v>0.24408817337644015</c:v>
                </c:pt>
                <c:pt idx="3746">
                  <c:v>0.18622244684257858</c:v>
                </c:pt>
                <c:pt idx="3747">
                  <c:v>0.34666829823605871</c:v>
                </c:pt>
                <c:pt idx="3748">
                  <c:v>0.19911068577622848</c:v>
                </c:pt>
                <c:pt idx="3749">
                  <c:v>0.19253506086610905</c:v>
                </c:pt>
                <c:pt idx="3750">
                  <c:v>0.16675850461094349</c:v>
                </c:pt>
                <c:pt idx="3751">
                  <c:v>0.16649549372435457</c:v>
                </c:pt>
                <c:pt idx="3752">
                  <c:v>-2.551352577161017E-2</c:v>
                </c:pt>
                <c:pt idx="3753">
                  <c:v>0.18595941635902319</c:v>
                </c:pt>
                <c:pt idx="3754">
                  <c:v>0.24356207321539652</c:v>
                </c:pt>
                <c:pt idx="3755">
                  <c:v>0.2956412662898048</c:v>
                </c:pt>
                <c:pt idx="3756">
                  <c:v>0.27039077100175002</c:v>
                </c:pt>
                <c:pt idx="3757">
                  <c:v>0.19227201078558723</c:v>
                </c:pt>
                <c:pt idx="3758">
                  <c:v>0.26381510689769772</c:v>
                </c:pt>
                <c:pt idx="3759">
                  <c:v>0.15413327656388254</c:v>
                </c:pt>
                <c:pt idx="3760">
                  <c:v>0.1607089210709684</c:v>
                </c:pt>
                <c:pt idx="3761">
                  <c:v>0.25040074820603775</c:v>
                </c:pt>
                <c:pt idx="3762">
                  <c:v>0.18595941635902319</c:v>
                </c:pt>
                <c:pt idx="3763">
                  <c:v>0.18648547732613396</c:v>
                </c:pt>
                <c:pt idx="3764">
                  <c:v>0.12204406709125364</c:v>
                </c:pt>
                <c:pt idx="3765">
                  <c:v>0.23093686476530201</c:v>
                </c:pt>
                <c:pt idx="3766">
                  <c:v>0.14124497883933332</c:v>
                </c:pt>
                <c:pt idx="3767">
                  <c:v>0.14177103980644409</c:v>
                </c:pt>
                <c:pt idx="3768">
                  <c:v>0.11546842258416778</c:v>
                </c:pt>
                <c:pt idx="3769">
                  <c:v>0.14071893746918901</c:v>
                </c:pt>
                <c:pt idx="3770">
                  <c:v>0.15439628745047149</c:v>
                </c:pt>
                <c:pt idx="3771">
                  <c:v>0.16018286010385765</c:v>
                </c:pt>
                <c:pt idx="3772">
                  <c:v>0.20542333899369183</c:v>
                </c:pt>
                <c:pt idx="3773">
                  <c:v>0.19884767488963953</c:v>
                </c:pt>
                <c:pt idx="3774">
                  <c:v>0.20568636947724722</c:v>
                </c:pt>
                <c:pt idx="3775">
                  <c:v>0.10284317494014039</c:v>
                </c:pt>
                <c:pt idx="3776">
                  <c:v>4.5240478889834186E-2</c:v>
                </c:pt>
                <c:pt idx="3777">
                  <c:v>5.2079153880475425E-2</c:v>
                </c:pt>
                <c:pt idx="3778">
                  <c:v>0.27565130228499185</c:v>
                </c:pt>
                <c:pt idx="3779">
                  <c:v>0.30774045296672148</c:v>
                </c:pt>
                <c:pt idx="3780">
                  <c:v>0.21804854744378635</c:v>
                </c:pt>
                <c:pt idx="3781">
                  <c:v>0.21199900309774414</c:v>
                </c:pt>
                <c:pt idx="3782">
                  <c:v>0.21831161712127461</c:v>
                </c:pt>
                <c:pt idx="3783">
                  <c:v>0.21831161712127461</c:v>
                </c:pt>
                <c:pt idx="3784">
                  <c:v>0.21173597261418875</c:v>
                </c:pt>
                <c:pt idx="3785">
                  <c:v>0.25118983965670388</c:v>
                </c:pt>
                <c:pt idx="3786">
                  <c:v>0.2048972976235475</c:v>
                </c:pt>
                <c:pt idx="3787">
                  <c:v>0.15991982962030227</c:v>
                </c:pt>
                <c:pt idx="3788">
                  <c:v>0.20568636947724722</c:v>
                </c:pt>
                <c:pt idx="3789">
                  <c:v>0.17254505766736322</c:v>
                </c:pt>
                <c:pt idx="3790">
                  <c:v>0.22515029211191584</c:v>
                </c:pt>
                <c:pt idx="3791">
                  <c:v>3.8664834382748328E-2</c:v>
                </c:pt>
                <c:pt idx="3792">
                  <c:v>0.10258015425506822</c:v>
                </c:pt>
                <c:pt idx="3793">
                  <c:v>0.12783064954312301</c:v>
                </c:pt>
                <c:pt idx="3794">
                  <c:v>7.0490974177888979E-2</c:v>
                </c:pt>
                <c:pt idx="3795">
                  <c:v>0.19937373585675028</c:v>
                </c:pt>
                <c:pt idx="3796">
                  <c:v>8.9165824958857914E-2</c:v>
                </c:pt>
                <c:pt idx="3797">
                  <c:v>0.16044589058741301</c:v>
                </c:pt>
                <c:pt idx="3798">
                  <c:v>5.2079153880475425E-2</c:v>
                </c:pt>
                <c:pt idx="3799">
                  <c:v>0.18543335784153325</c:v>
                </c:pt>
                <c:pt idx="3800">
                  <c:v>-0.24987474358020551</c:v>
                </c:pt>
                <c:pt idx="3801">
                  <c:v>-0.25013774466831123</c:v>
                </c:pt>
                <c:pt idx="3802">
                  <c:v>0.14177103000796087</c:v>
                </c:pt>
                <c:pt idx="3803">
                  <c:v>0.19858465420456736</c:v>
                </c:pt>
                <c:pt idx="3804">
                  <c:v>0.19253506086610905</c:v>
                </c:pt>
                <c:pt idx="3805">
                  <c:v>0.23119989524885737</c:v>
                </c:pt>
                <c:pt idx="3806">
                  <c:v>0.19911072497016136</c:v>
                </c:pt>
                <c:pt idx="3807">
                  <c:v>0.28853954121864178</c:v>
                </c:pt>
                <c:pt idx="3808">
                  <c:v>0.23830158112608757</c:v>
                </c:pt>
                <c:pt idx="3809">
                  <c:v>0.16675850461094349</c:v>
                </c:pt>
                <c:pt idx="3810">
                  <c:v>0.19858464440608414</c:v>
                </c:pt>
                <c:pt idx="3811">
                  <c:v>0.24382514289288479</c:v>
                </c:pt>
                <c:pt idx="3812">
                  <c:v>0.23067385387871306</c:v>
                </c:pt>
                <c:pt idx="3813">
                  <c:v>0.24461419514961805</c:v>
                </c:pt>
                <c:pt idx="3814">
                  <c:v>0.18648543813220109</c:v>
                </c:pt>
                <c:pt idx="3815">
                  <c:v>0.21173597261418875</c:v>
                </c:pt>
                <c:pt idx="3816">
                  <c:v>0.25066379828655955</c:v>
                </c:pt>
                <c:pt idx="3817">
                  <c:v>0.27565128268802541</c:v>
                </c:pt>
                <c:pt idx="3818">
                  <c:v>0.22541330299850479</c:v>
                </c:pt>
                <c:pt idx="3819">
                  <c:v>0.19884771408357241</c:v>
                </c:pt>
                <c:pt idx="3820">
                  <c:v>0.25697643190705649</c:v>
                </c:pt>
                <c:pt idx="3821">
                  <c:v>0.25040078739997063</c:v>
                </c:pt>
                <c:pt idx="3822">
                  <c:v>0.24461419514961805</c:v>
                </c:pt>
                <c:pt idx="3823">
                  <c:v>0.17938377185193735</c:v>
                </c:pt>
                <c:pt idx="3824">
                  <c:v>0.20594939996080258</c:v>
                </c:pt>
                <c:pt idx="3825">
                  <c:v>5.0500990576109586E-2</c:v>
                </c:pt>
                <c:pt idx="3826">
                  <c:v>0.19963676634030567</c:v>
                </c:pt>
                <c:pt idx="3827">
                  <c:v>0.19174596941544292</c:v>
                </c:pt>
                <c:pt idx="3828">
                  <c:v>0.29616730765994914</c:v>
                </c:pt>
                <c:pt idx="3829">
                  <c:v>0.21226199438736662</c:v>
                </c:pt>
                <c:pt idx="3830">
                  <c:v>0.23751248967542141</c:v>
                </c:pt>
                <c:pt idx="3831">
                  <c:v>0.30195389991030175</c:v>
                </c:pt>
                <c:pt idx="3832">
                  <c:v>0.21883763889445249</c:v>
                </c:pt>
                <c:pt idx="3833">
                  <c:v>0.19253508046307549</c:v>
                </c:pt>
                <c:pt idx="3834">
                  <c:v>0.26960165995411745</c:v>
                </c:pt>
                <c:pt idx="3835">
                  <c:v>0.27538825220447005</c:v>
                </c:pt>
                <c:pt idx="3836">
                  <c:v>0.28301601864577741</c:v>
                </c:pt>
                <c:pt idx="3837">
                  <c:v>0.24408815377947371</c:v>
                </c:pt>
                <c:pt idx="3838">
                  <c:v>0.23093684516833557</c:v>
                </c:pt>
                <c:pt idx="3839">
                  <c:v>0.14834666471656352</c:v>
                </c:pt>
                <c:pt idx="3840">
                  <c:v>0.13466933433224748</c:v>
                </c:pt>
                <c:pt idx="3841">
                  <c:v>0.18648547732613396</c:v>
                </c:pt>
                <c:pt idx="3842">
                  <c:v>0.20516030851013645</c:v>
                </c:pt>
                <c:pt idx="3843">
                  <c:v>0.19279809134966444</c:v>
                </c:pt>
                <c:pt idx="3844">
                  <c:v>0.10968186952774807</c:v>
                </c:pt>
                <c:pt idx="3845">
                  <c:v>0.19858465420456736</c:v>
                </c:pt>
                <c:pt idx="3846">
                  <c:v>8.9954896812557611E-2</c:v>
                </c:pt>
                <c:pt idx="3847">
                  <c:v>0.21804858663771923</c:v>
                </c:pt>
                <c:pt idx="3848">
                  <c:v>8.3116231620399592E-2</c:v>
                </c:pt>
                <c:pt idx="3849">
                  <c:v>5.8391777702489121E-2</c:v>
                </c:pt>
                <c:pt idx="3850">
                  <c:v>7.0754014459927572E-2</c:v>
                </c:pt>
                <c:pt idx="3851">
                  <c:v>0.15991981002333583</c:v>
                </c:pt>
                <c:pt idx="3852">
                  <c:v>0.14808366362845779</c:v>
                </c:pt>
                <c:pt idx="3853">
                  <c:v>0.198321623721012</c:v>
                </c:pt>
                <c:pt idx="3854">
                  <c:v>0.14755759286286382</c:v>
                </c:pt>
                <c:pt idx="3855">
                  <c:v>0.20542333899369183</c:v>
                </c:pt>
                <c:pt idx="3856">
                  <c:v>0.22462424094328831</c:v>
                </c:pt>
                <c:pt idx="3857">
                  <c:v>9.6267510836088088E-2</c:v>
                </c:pt>
                <c:pt idx="3858">
                  <c:v>0.10915581835912053</c:v>
                </c:pt>
                <c:pt idx="3859">
                  <c:v>0.17307111863447397</c:v>
                </c:pt>
                <c:pt idx="3860">
                  <c:v>0.19884767488963953</c:v>
                </c:pt>
                <c:pt idx="3861">
                  <c:v>0.21883767808838536</c:v>
                </c:pt>
                <c:pt idx="3862">
                  <c:v>0.19884767488963953</c:v>
                </c:pt>
                <c:pt idx="3863">
                  <c:v>0.14098194835577796</c:v>
                </c:pt>
                <c:pt idx="3864">
                  <c:v>0.22462424094328831</c:v>
                </c:pt>
                <c:pt idx="3865">
                  <c:v>0.128356720308717</c:v>
                </c:pt>
                <c:pt idx="3866">
                  <c:v>0.18043583499525953</c:v>
                </c:pt>
                <c:pt idx="3867">
                  <c:v>0.15387023628184396</c:v>
                </c:pt>
                <c:pt idx="3868">
                  <c:v>0.12888276167886131</c:v>
                </c:pt>
                <c:pt idx="3869">
                  <c:v>0.17964678273852627</c:v>
                </c:pt>
                <c:pt idx="3870">
                  <c:v>0.10310620542369577</c:v>
                </c:pt>
                <c:pt idx="3871">
                  <c:v>0.11520541169757884</c:v>
                </c:pt>
                <c:pt idx="3872">
                  <c:v>5.786572163461997E-2</c:v>
                </c:pt>
                <c:pt idx="3873">
                  <c:v>9.6004504848740763E-2</c:v>
                </c:pt>
                <c:pt idx="3874">
                  <c:v>-0.17280810774788505</c:v>
                </c:pt>
                <c:pt idx="3875">
                  <c:v>-0.21278806025371899</c:v>
                </c:pt>
                <c:pt idx="3876">
                  <c:v>0.20594938036383614</c:v>
                </c:pt>
                <c:pt idx="3877">
                  <c:v>0.16702153509449888</c:v>
                </c:pt>
                <c:pt idx="3878">
                  <c:v>0.15387022648336074</c:v>
                </c:pt>
                <c:pt idx="3879">
                  <c:v>0.21120991164707797</c:v>
                </c:pt>
                <c:pt idx="3880">
                  <c:v>0.26407813738125313</c:v>
                </c:pt>
                <c:pt idx="3881">
                  <c:v>0.16675850461094349</c:v>
                </c:pt>
                <c:pt idx="3882">
                  <c:v>0.23067383428174662</c:v>
                </c:pt>
                <c:pt idx="3883">
                  <c:v>0.14755759286286382</c:v>
                </c:pt>
                <c:pt idx="3884">
                  <c:v>0.16675850461094349</c:v>
                </c:pt>
                <c:pt idx="3885">
                  <c:v>0.16675850461094349</c:v>
                </c:pt>
                <c:pt idx="3886">
                  <c:v>0.13466933433224748</c:v>
                </c:pt>
                <c:pt idx="3887">
                  <c:v>0.30142780954774134</c:v>
                </c:pt>
                <c:pt idx="3888">
                  <c:v>0.12861975079227236</c:v>
                </c:pt>
                <c:pt idx="3889">
                  <c:v>0.102580144456585</c:v>
                </c:pt>
                <c:pt idx="3890">
                  <c:v>0.16070891127248518</c:v>
                </c:pt>
                <c:pt idx="3891">
                  <c:v>0.17307112843295719</c:v>
                </c:pt>
                <c:pt idx="3892">
                  <c:v>0.17307112843295719</c:v>
                </c:pt>
                <c:pt idx="3893">
                  <c:v>0.13519539529935823</c:v>
                </c:pt>
                <c:pt idx="3894">
                  <c:v>0.198321623721012</c:v>
                </c:pt>
                <c:pt idx="3895">
                  <c:v>0.17307112843295719</c:v>
                </c:pt>
                <c:pt idx="3896">
                  <c:v>0.14834668431352996</c:v>
                </c:pt>
                <c:pt idx="3897">
                  <c:v>0.16649547902662973</c:v>
                </c:pt>
                <c:pt idx="3898">
                  <c:v>-0.12809367512743677</c:v>
                </c:pt>
                <c:pt idx="3899">
                  <c:v>-0.12914578236393348</c:v>
                </c:pt>
                <c:pt idx="3900">
                  <c:v>-0.16044588568817142</c:v>
                </c:pt>
                <c:pt idx="3901">
                  <c:v>0.12835670071175057</c:v>
                </c:pt>
                <c:pt idx="3902">
                  <c:v>9.6267530433054527E-2</c:v>
                </c:pt>
                <c:pt idx="3903">
                  <c:v>8.4168324159171456E-2</c:v>
                </c:pt>
                <c:pt idx="3904">
                  <c:v>0.21173595301722231</c:v>
                </c:pt>
                <c:pt idx="3905">
                  <c:v>1.9463932433151854E-2</c:v>
                </c:pt>
                <c:pt idx="3906">
                  <c:v>0.21778555615416384</c:v>
                </c:pt>
                <c:pt idx="3907">
                  <c:v>0.16097194175604057</c:v>
                </c:pt>
                <c:pt idx="3908">
                  <c:v>5.1816133195403263E-2</c:v>
                </c:pt>
                <c:pt idx="3909">
                  <c:v>4.4714417922723425E-2</c:v>
                </c:pt>
                <c:pt idx="3910">
                  <c:v>9.0217937094596204E-2</c:v>
                </c:pt>
                <c:pt idx="3911">
                  <c:v>0.11467935073046807</c:v>
                </c:pt>
                <c:pt idx="3912">
                  <c:v>0.18043586439070919</c:v>
                </c:pt>
                <c:pt idx="3913">
                  <c:v>6.4178360154358502E-2</c:v>
                </c:pt>
                <c:pt idx="3914">
                  <c:v>7.0754004661444353E-2</c:v>
                </c:pt>
                <c:pt idx="3915">
                  <c:v>0.15387022648336074</c:v>
                </c:pt>
                <c:pt idx="3916">
                  <c:v>9.6530551118126681E-2</c:v>
                </c:pt>
                <c:pt idx="3917">
                  <c:v>0.17359718940006796</c:v>
                </c:pt>
                <c:pt idx="3918">
                  <c:v>7.7592679652085592E-2</c:v>
                </c:pt>
                <c:pt idx="3919">
                  <c:v>0.14124497883933332</c:v>
                </c:pt>
                <c:pt idx="3920">
                  <c:v>5.8391777702489121E-2</c:v>
                </c:pt>
                <c:pt idx="3921">
                  <c:v>0.1470315539423403</c:v>
                </c:pt>
                <c:pt idx="3922">
                  <c:v>-0.14755760143653662</c:v>
                </c:pt>
                <c:pt idx="3923">
                  <c:v>1.2888273228341166E-2</c:v>
                </c:pt>
                <c:pt idx="3924">
                  <c:v>-0.17912072667065712</c:v>
                </c:pt>
                <c:pt idx="3925">
                  <c:v>-0.10284317494014039</c:v>
                </c:pt>
                <c:pt idx="3926">
                  <c:v>0.11546842258416778</c:v>
                </c:pt>
                <c:pt idx="3927">
                  <c:v>0.10915580856063731</c:v>
                </c:pt>
                <c:pt idx="3928">
                  <c:v>5.2079153880475425E-2</c:v>
                </c:pt>
                <c:pt idx="3929">
                  <c:v>0.13414327336513671</c:v>
                </c:pt>
                <c:pt idx="3930">
                  <c:v>0.12783064954312301</c:v>
                </c:pt>
                <c:pt idx="3931">
                  <c:v>7.7592679652085592E-2</c:v>
                </c:pt>
                <c:pt idx="3932">
                  <c:v>8.8902804273785746E-2</c:v>
                </c:pt>
                <c:pt idx="3933">
                  <c:v>0.15439628745047149</c:v>
                </c:pt>
                <c:pt idx="3934">
                  <c:v>-0.16044588568817142</c:v>
                </c:pt>
                <c:pt idx="3935">
                  <c:v>0.10336923100800953</c:v>
                </c:pt>
                <c:pt idx="3936">
                  <c:v>0.19200900969748153</c:v>
                </c:pt>
                <c:pt idx="3937">
                  <c:v>8.9691876127485443E-2</c:v>
                </c:pt>
                <c:pt idx="3938">
                  <c:v>7.1017035144999741E-2</c:v>
                </c:pt>
                <c:pt idx="3939">
                  <c:v>0.15965679913674688</c:v>
                </c:pt>
                <c:pt idx="3940">
                  <c:v>1.9726953118224012E-2</c:v>
                </c:pt>
                <c:pt idx="3941">
                  <c:v>2.6039576940237712E-2</c:v>
                </c:pt>
                <c:pt idx="3942">
                  <c:v>0.14729458197627487</c:v>
                </c:pt>
                <c:pt idx="3943">
                  <c:v>3.8401794100709728E-2</c:v>
                </c:pt>
                <c:pt idx="3944">
                  <c:v>9.7056607185995833E-2</c:v>
                </c:pt>
                <c:pt idx="3945">
                  <c:v>0.11467935318008889</c:v>
                </c:pt>
                <c:pt idx="3946">
                  <c:v>-0.17280810774788505</c:v>
                </c:pt>
                <c:pt idx="3947">
                  <c:v>-8.3905293675616069E-2</c:v>
                </c:pt>
                <c:pt idx="3948">
                  <c:v>-0.22462424094328831</c:v>
                </c:pt>
                <c:pt idx="3949">
                  <c:v>-0.23067383428174662</c:v>
                </c:pt>
                <c:pt idx="3950">
                  <c:v>-0.17307112843295719</c:v>
                </c:pt>
                <c:pt idx="3951">
                  <c:v>-0.20594938036383614</c:v>
                </c:pt>
                <c:pt idx="3952">
                  <c:v>0.23172593171976008</c:v>
                </c:pt>
                <c:pt idx="3953">
                  <c:v>0.11494238121402346</c:v>
                </c:pt>
                <c:pt idx="3954">
                  <c:v>0.14071892767070579</c:v>
                </c:pt>
                <c:pt idx="3955">
                  <c:v>3.2352200762251412E-2</c:v>
                </c:pt>
                <c:pt idx="3956">
                  <c:v>0.14071893134513699</c:v>
                </c:pt>
                <c:pt idx="3957">
                  <c:v>-7.0227951043196013E-2</c:v>
                </c:pt>
                <c:pt idx="3958">
                  <c:v>-0.11573145796696477</c:v>
                </c:pt>
                <c:pt idx="3959">
                  <c:v>-0.10915580856063731</c:v>
                </c:pt>
                <c:pt idx="3960">
                  <c:v>-9.0217927296112985E-2</c:v>
                </c:pt>
                <c:pt idx="3961">
                  <c:v>0.10284317494014039</c:v>
                </c:pt>
                <c:pt idx="3962">
                  <c:v>0.115468432382651</c:v>
                </c:pt>
                <c:pt idx="3963">
                  <c:v>0.13414327336513671</c:v>
                </c:pt>
                <c:pt idx="3964">
                  <c:v>8.3642263192060695E-2</c:v>
                </c:pt>
                <c:pt idx="3965">
                  <c:v>7.1280055830071895E-2</c:v>
                </c:pt>
                <c:pt idx="3966">
                  <c:v>6.9964923009261437E-2</c:v>
                </c:pt>
                <c:pt idx="3967">
                  <c:v>8.995490661104083E-2</c:v>
                </c:pt>
                <c:pt idx="3968">
                  <c:v>9.0480957779668372E-2</c:v>
                </c:pt>
                <c:pt idx="3969">
                  <c:v>0.15439628745047149</c:v>
                </c:pt>
                <c:pt idx="3970">
                  <c:v>0.18622242724561214</c:v>
                </c:pt>
                <c:pt idx="3971">
                  <c:v>0.10231713356999607</c:v>
                </c:pt>
                <c:pt idx="3972">
                  <c:v>1.3151298812654935E-2</c:v>
                </c:pt>
                <c:pt idx="3973">
                  <c:v>9.6793581601682069E-2</c:v>
                </c:pt>
                <c:pt idx="3974">
                  <c:v>4.4714417922723425E-2</c:v>
                </c:pt>
                <c:pt idx="3975">
                  <c:v>7.0754004661444353E-2</c:v>
                </c:pt>
                <c:pt idx="3976">
                  <c:v>0.19253506086610905</c:v>
                </c:pt>
                <c:pt idx="3977">
                  <c:v>0.12888276167886131</c:v>
                </c:pt>
                <c:pt idx="3978">
                  <c:v>0.13493236481580284</c:v>
                </c:pt>
                <c:pt idx="3979">
                  <c:v>0.26249998387537049</c:v>
                </c:pt>
                <c:pt idx="3980">
                  <c:v>0.10336923590725114</c:v>
                </c:pt>
                <c:pt idx="3981">
                  <c:v>0.16675850461094349</c:v>
                </c:pt>
                <c:pt idx="3982">
                  <c:v>0.12257013785684762</c:v>
                </c:pt>
                <c:pt idx="3983">
                  <c:v>0.18569637607698461</c:v>
                </c:pt>
                <c:pt idx="3984">
                  <c:v>0.16070891127248518</c:v>
                </c:pt>
                <c:pt idx="3985">
                  <c:v>0.1088927682785987</c:v>
                </c:pt>
                <c:pt idx="3986">
                  <c:v>0.15465931793402687</c:v>
                </c:pt>
                <c:pt idx="3987">
                  <c:v>0.102580144456585</c:v>
                </c:pt>
                <c:pt idx="3988">
                  <c:v>0.17938375225497089</c:v>
                </c:pt>
                <c:pt idx="3989">
                  <c:v>0.19937374565523353</c:v>
                </c:pt>
                <c:pt idx="3990">
                  <c:v>0.11546842258416778</c:v>
                </c:pt>
                <c:pt idx="3991">
                  <c:v>0.22515029211191584</c:v>
                </c:pt>
                <c:pt idx="3992">
                  <c:v>0.23119989524885737</c:v>
                </c:pt>
                <c:pt idx="3993">
                  <c:v>0.21120991164707797</c:v>
                </c:pt>
                <c:pt idx="3994">
                  <c:v>0.18017284370563705</c:v>
                </c:pt>
                <c:pt idx="3995">
                  <c:v>0.13493236481580284</c:v>
                </c:pt>
                <c:pt idx="3996">
                  <c:v>8.942883584544685E-2</c:v>
                </c:pt>
                <c:pt idx="3997">
                  <c:v>0.4497745232567209</c:v>
                </c:pt>
                <c:pt idx="3998">
                  <c:v>0.26986471003463924</c:v>
                </c:pt>
                <c:pt idx="3999">
                  <c:v>0.16675850461094349</c:v>
                </c:pt>
              </c:numCache>
            </c:numRef>
          </c:val>
          <c:smooth val="0"/>
          <c:extLst>
            <c:ext xmlns:c16="http://schemas.microsoft.com/office/drawing/2014/chart" uri="{C3380CC4-5D6E-409C-BE32-E72D297353CC}">
              <c16:uniqueId val="{00000000-0370-49DA-AC63-82879DE09998}"/>
            </c:ext>
          </c:extLst>
        </c:ser>
        <c:dLbls>
          <c:showLegendKey val="0"/>
          <c:showVal val="0"/>
          <c:showCatName val="0"/>
          <c:showSerName val="0"/>
          <c:showPercent val="0"/>
          <c:showBubbleSize val="0"/>
        </c:dLbls>
        <c:marker val="1"/>
        <c:smooth val="0"/>
        <c:axId val="216092904"/>
        <c:axId val="1"/>
      </c:lineChart>
      <c:lineChart>
        <c:grouping val="standard"/>
        <c:varyColors val="0"/>
        <c:ser>
          <c:idx val="2"/>
          <c:order val="1"/>
          <c:spPr>
            <a:ln w="5936">
              <a:solidFill>
                <a:srgbClr val="000000"/>
              </a:solidFill>
              <a:prstDash val="solid"/>
            </a:ln>
          </c:spPr>
          <c:marker>
            <c:symbol val="none"/>
          </c:marker>
          <c:cat>
            <c:numRef>
              <c:f>OVData!$A$2:$A$4001</c:f>
              <c:numCache>
                <c:formatCode>0.000</c:formatCode>
                <c:ptCount val="4000"/>
                <c:pt idx="0">
                  <c:v>0</c:v>
                </c:pt>
                <c:pt idx="1">
                  <c:v>0.79504907987301621</c:v>
                </c:pt>
                <c:pt idx="2">
                  <c:v>1.5900981597460324</c:v>
                </c:pt>
                <c:pt idx="3">
                  <c:v>2.385147171237183</c:v>
                </c:pt>
                <c:pt idx="4">
                  <c:v>3.1801963194920648</c:v>
                </c:pt>
                <c:pt idx="5">
                  <c:v>3.9752454677469471</c:v>
                </c:pt>
                <c:pt idx="6">
                  <c:v>4.770294342474366</c:v>
                </c:pt>
                <c:pt idx="7">
                  <c:v>5.5653434907292478</c:v>
                </c:pt>
                <c:pt idx="8">
                  <c:v>6.3603926389841297</c:v>
                </c:pt>
                <c:pt idx="9">
                  <c:v>7.1554417872390115</c:v>
                </c:pt>
                <c:pt idx="10">
                  <c:v>7.9504909354938942</c:v>
                </c:pt>
                <c:pt idx="11">
                  <c:v>8.7455400837487769</c:v>
                </c:pt>
                <c:pt idx="12">
                  <c:v>9.540588684948732</c:v>
                </c:pt>
                <c:pt idx="13">
                  <c:v>10.335637833203613</c:v>
                </c:pt>
                <c:pt idx="14">
                  <c:v>11.130686981458496</c:v>
                </c:pt>
                <c:pt idx="15">
                  <c:v>11.925736129713378</c:v>
                </c:pt>
                <c:pt idx="16">
                  <c:v>12.720785277968259</c:v>
                </c:pt>
                <c:pt idx="17">
                  <c:v>13.515834426223142</c:v>
                </c:pt>
                <c:pt idx="18">
                  <c:v>14.310883574478023</c:v>
                </c:pt>
                <c:pt idx="19">
                  <c:v>15.105932722732906</c:v>
                </c:pt>
                <c:pt idx="20">
                  <c:v>15.900981870987788</c:v>
                </c:pt>
                <c:pt idx="21">
                  <c:v>16.696031019242671</c:v>
                </c:pt>
                <c:pt idx="22">
                  <c:v>17.491080167497554</c:v>
                </c:pt>
                <c:pt idx="23">
                  <c:v>18.286129315752433</c:v>
                </c:pt>
                <c:pt idx="24">
                  <c:v>19.081177369897464</c:v>
                </c:pt>
                <c:pt idx="25">
                  <c:v>19.876225424042492</c:v>
                </c:pt>
                <c:pt idx="26">
                  <c:v>20.671273478187519</c:v>
                </c:pt>
                <c:pt idx="27">
                  <c:v>21.46632153233255</c:v>
                </c:pt>
                <c:pt idx="28">
                  <c:v>22.261369586477578</c:v>
                </c:pt>
                <c:pt idx="29">
                  <c:v>23.056417640622609</c:v>
                </c:pt>
                <c:pt idx="30">
                  <c:v>23.851465694767636</c:v>
                </c:pt>
                <c:pt idx="31">
                  <c:v>24.646513748912664</c:v>
                </c:pt>
                <c:pt idx="32">
                  <c:v>25.441561803057695</c:v>
                </c:pt>
                <c:pt idx="33">
                  <c:v>26.236609857202723</c:v>
                </c:pt>
                <c:pt idx="34">
                  <c:v>27.03165791134775</c:v>
                </c:pt>
                <c:pt idx="35">
                  <c:v>27.826705965492781</c:v>
                </c:pt>
                <c:pt idx="36">
                  <c:v>28.621754019637809</c:v>
                </c:pt>
                <c:pt idx="37">
                  <c:v>29.416802073782836</c:v>
                </c:pt>
                <c:pt idx="38">
                  <c:v>30.211850127927868</c:v>
                </c:pt>
                <c:pt idx="39">
                  <c:v>31.006898182072895</c:v>
                </c:pt>
                <c:pt idx="40">
                  <c:v>31.801946236217926</c:v>
                </c:pt>
                <c:pt idx="41">
                  <c:v>32.59699429036295</c:v>
                </c:pt>
                <c:pt idx="42">
                  <c:v>33.392042344507985</c:v>
                </c:pt>
                <c:pt idx="43">
                  <c:v>34.187090398653012</c:v>
                </c:pt>
                <c:pt idx="44">
                  <c:v>34.98213845279804</c:v>
                </c:pt>
                <c:pt idx="45">
                  <c:v>35.777186506943067</c:v>
                </c:pt>
                <c:pt idx="46">
                  <c:v>36.572234561088095</c:v>
                </c:pt>
                <c:pt idx="47">
                  <c:v>37.36728261523313</c:v>
                </c:pt>
                <c:pt idx="48">
                  <c:v>38.16233285759786</c:v>
                </c:pt>
                <c:pt idx="49">
                  <c:v>38.957383099962598</c:v>
                </c:pt>
                <c:pt idx="50">
                  <c:v>39.752433342327329</c:v>
                </c:pt>
                <c:pt idx="51">
                  <c:v>40.547483584692067</c:v>
                </c:pt>
                <c:pt idx="52">
                  <c:v>41.342533827056805</c:v>
                </c:pt>
                <c:pt idx="53">
                  <c:v>42.137584069421536</c:v>
                </c:pt>
                <c:pt idx="54">
                  <c:v>42.932634311786273</c:v>
                </c:pt>
                <c:pt idx="55">
                  <c:v>43.727684554151011</c:v>
                </c:pt>
                <c:pt idx="56">
                  <c:v>44.522734796515742</c:v>
                </c:pt>
                <c:pt idx="57">
                  <c:v>45.31778503888048</c:v>
                </c:pt>
                <c:pt idx="58">
                  <c:v>46.112835281245218</c:v>
                </c:pt>
                <c:pt idx="59">
                  <c:v>46.907885523609949</c:v>
                </c:pt>
                <c:pt idx="60">
                  <c:v>47.702935765974686</c:v>
                </c:pt>
                <c:pt idx="61">
                  <c:v>48.497986008339417</c:v>
                </c:pt>
                <c:pt idx="62">
                  <c:v>49.293036250704155</c:v>
                </c:pt>
                <c:pt idx="63">
                  <c:v>50.088086493068893</c:v>
                </c:pt>
                <c:pt idx="64">
                  <c:v>50.883136735433624</c:v>
                </c:pt>
                <c:pt idx="65">
                  <c:v>51.678186977798362</c:v>
                </c:pt>
                <c:pt idx="66">
                  <c:v>52.473237220163099</c:v>
                </c:pt>
                <c:pt idx="67">
                  <c:v>53.26828746252783</c:v>
                </c:pt>
                <c:pt idx="68">
                  <c:v>54.063337704892568</c:v>
                </c:pt>
                <c:pt idx="69">
                  <c:v>54.858387947257299</c:v>
                </c:pt>
                <c:pt idx="70">
                  <c:v>55.653438189622037</c:v>
                </c:pt>
                <c:pt idx="71">
                  <c:v>56.448488431986775</c:v>
                </c:pt>
                <c:pt idx="72">
                  <c:v>57.243538674351505</c:v>
                </c:pt>
                <c:pt idx="73">
                  <c:v>58.038588916716243</c:v>
                </c:pt>
                <c:pt idx="74">
                  <c:v>58.833639159080981</c:v>
                </c:pt>
                <c:pt idx="75">
                  <c:v>59.628689401445712</c:v>
                </c:pt>
                <c:pt idx="76">
                  <c:v>60.42373964381045</c:v>
                </c:pt>
                <c:pt idx="77">
                  <c:v>61.218789886175188</c:v>
                </c:pt>
                <c:pt idx="78">
                  <c:v>62.013840128539918</c:v>
                </c:pt>
                <c:pt idx="79">
                  <c:v>62.808890370904656</c:v>
                </c:pt>
                <c:pt idx="80">
                  <c:v>63.603940613269387</c:v>
                </c:pt>
                <c:pt idx="81">
                  <c:v>64.398990855634125</c:v>
                </c:pt>
                <c:pt idx="82">
                  <c:v>65.194041097998863</c:v>
                </c:pt>
                <c:pt idx="83">
                  <c:v>65.989091340363601</c:v>
                </c:pt>
                <c:pt idx="84">
                  <c:v>66.784141582728324</c:v>
                </c:pt>
                <c:pt idx="85">
                  <c:v>67.579191825093062</c:v>
                </c:pt>
                <c:pt idx="86">
                  <c:v>68.3742420674578</c:v>
                </c:pt>
                <c:pt idx="87">
                  <c:v>69.169292309822538</c:v>
                </c:pt>
                <c:pt idx="88">
                  <c:v>69.964342552187276</c:v>
                </c:pt>
                <c:pt idx="89">
                  <c:v>70.759392794552014</c:v>
                </c:pt>
                <c:pt idx="90">
                  <c:v>71.554443036916737</c:v>
                </c:pt>
                <c:pt idx="91">
                  <c:v>72.349493279281475</c:v>
                </c:pt>
                <c:pt idx="92">
                  <c:v>73.144543521646213</c:v>
                </c:pt>
                <c:pt idx="93">
                  <c:v>73.939593764010951</c:v>
                </c:pt>
                <c:pt idx="94">
                  <c:v>74.734644006375689</c:v>
                </c:pt>
                <c:pt idx="95">
                  <c:v>75.529694248740412</c:v>
                </c:pt>
                <c:pt idx="96">
                  <c:v>76.32474449110515</c:v>
                </c:pt>
                <c:pt idx="97">
                  <c:v>77.119794733469888</c:v>
                </c:pt>
                <c:pt idx="98">
                  <c:v>77.914844975834626</c:v>
                </c:pt>
                <c:pt idx="99">
                  <c:v>78.709895218199364</c:v>
                </c:pt>
                <c:pt idx="100">
                  <c:v>79.504945460564102</c:v>
                </c:pt>
                <c:pt idx="101">
                  <c:v>80.299995702928825</c:v>
                </c:pt>
                <c:pt idx="102">
                  <c:v>81.095045945293563</c:v>
                </c:pt>
                <c:pt idx="103">
                  <c:v>81.890096187658301</c:v>
                </c:pt>
                <c:pt idx="104">
                  <c:v>82.685146430023039</c:v>
                </c:pt>
                <c:pt idx="105">
                  <c:v>83.480196672387777</c:v>
                </c:pt>
                <c:pt idx="106">
                  <c:v>84.275246914752501</c:v>
                </c:pt>
                <c:pt idx="107">
                  <c:v>85.070297157117238</c:v>
                </c:pt>
                <c:pt idx="108">
                  <c:v>85.865347399481976</c:v>
                </c:pt>
                <c:pt idx="109">
                  <c:v>86.660397641846714</c:v>
                </c:pt>
                <c:pt idx="110">
                  <c:v>87.455447884211452</c:v>
                </c:pt>
                <c:pt idx="111">
                  <c:v>88.25049812657619</c:v>
                </c:pt>
                <c:pt idx="112">
                  <c:v>89.045548368940914</c:v>
                </c:pt>
                <c:pt idx="113">
                  <c:v>89.840598611305651</c:v>
                </c:pt>
                <c:pt idx="114">
                  <c:v>90.635648853670389</c:v>
                </c:pt>
                <c:pt idx="115">
                  <c:v>91.430699096035127</c:v>
                </c:pt>
                <c:pt idx="116">
                  <c:v>92.225749338399865</c:v>
                </c:pt>
                <c:pt idx="117">
                  <c:v>93.020799580764589</c:v>
                </c:pt>
                <c:pt idx="118">
                  <c:v>93.815849823129327</c:v>
                </c:pt>
                <c:pt idx="119">
                  <c:v>94.610900065494064</c:v>
                </c:pt>
                <c:pt idx="120">
                  <c:v>95.405950307858802</c:v>
                </c:pt>
                <c:pt idx="121">
                  <c:v>96.20100055022354</c:v>
                </c:pt>
                <c:pt idx="122">
                  <c:v>96.996050792588278</c:v>
                </c:pt>
                <c:pt idx="123">
                  <c:v>97.791101034953002</c:v>
                </c:pt>
                <c:pt idx="124">
                  <c:v>98.58615127731774</c:v>
                </c:pt>
                <c:pt idx="125">
                  <c:v>99.381201519682477</c:v>
                </c:pt>
                <c:pt idx="126">
                  <c:v>100.17625176204722</c:v>
                </c:pt>
                <c:pt idx="127">
                  <c:v>100.97130200441195</c:v>
                </c:pt>
                <c:pt idx="128">
                  <c:v>101.76635224677668</c:v>
                </c:pt>
                <c:pt idx="129">
                  <c:v>102.56140248914141</c:v>
                </c:pt>
                <c:pt idx="130">
                  <c:v>103.35645273150615</c:v>
                </c:pt>
                <c:pt idx="131">
                  <c:v>104.15150297387089</c:v>
                </c:pt>
                <c:pt idx="132">
                  <c:v>104.94655321623563</c:v>
                </c:pt>
                <c:pt idx="133">
                  <c:v>105.74160345860035</c:v>
                </c:pt>
                <c:pt idx="134">
                  <c:v>106.53665370096509</c:v>
                </c:pt>
                <c:pt idx="135">
                  <c:v>107.33170394332983</c:v>
                </c:pt>
                <c:pt idx="136">
                  <c:v>108.12675418569457</c:v>
                </c:pt>
                <c:pt idx="137">
                  <c:v>108.9218044280593</c:v>
                </c:pt>
                <c:pt idx="138">
                  <c:v>109.71685467042404</c:v>
                </c:pt>
                <c:pt idx="139">
                  <c:v>110.51190491278876</c:v>
                </c:pt>
                <c:pt idx="140">
                  <c:v>111.3069551551535</c:v>
                </c:pt>
                <c:pt idx="141">
                  <c:v>112.10200539751824</c:v>
                </c:pt>
                <c:pt idx="142">
                  <c:v>112.89705563988298</c:v>
                </c:pt>
                <c:pt idx="143">
                  <c:v>113.69210588224772</c:v>
                </c:pt>
                <c:pt idx="144">
                  <c:v>114.48715612461244</c:v>
                </c:pt>
                <c:pt idx="145">
                  <c:v>115.28220636697718</c:v>
                </c:pt>
                <c:pt idx="146">
                  <c:v>116.07725660934192</c:v>
                </c:pt>
                <c:pt idx="147">
                  <c:v>116.87230685170665</c:v>
                </c:pt>
                <c:pt idx="148">
                  <c:v>117.66735709407139</c:v>
                </c:pt>
                <c:pt idx="149">
                  <c:v>118.46240733643613</c:v>
                </c:pt>
                <c:pt idx="150">
                  <c:v>119.25745757880085</c:v>
                </c:pt>
                <c:pt idx="151">
                  <c:v>120.05250782116559</c:v>
                </c:pt>
                <c:pt idx="152">
                  <c:v>120.84755806353033</c:v>
                </c:pt>
                <c:pt idx="153">
                  <c:v>121.64260830589507</c:v>
                </c:pt>
                <c:pt idx="154">
                  <c:v>122.4376585482598</c:v>
                </c:pt>
                <c:pt idx="155">
                  <c:v>123.23270879062453</c:v>
                </c:pt>
                <c:pt idx="156">
                  <c:v>124.02775903298927</c:v>
                </c:pt>
                <c:pt idx="157">
                  <c:v>124.822809275354</c:v>
                </c:pt>
                <c:pt idx="158">
                  <c:v>125.61785951771874</c:v>
                </c:pt>
                <c:pt idx="159">
                  <c:v>126.41290976008348</c:v>
                </c:pt>
                <c:pt idx="160">
                  <c:v>127.20796000244822</c:v>
                </c:pt>
                <c:pt idx="161">
                  <c:v>128.00301024481294</c:v>
                </c:pt>
                <c:pt idx="162">
                  <c:v>128.79806048717768</c:v>
                </c:pt>
                <c:pt idx="163">
                  <c:v>129.59311072954242</c:v>
                </c:pt>
                <c:pt idx="164">
                  <c:v>130.38816097190715</c:v>
                </c:pt>
                <c:pt idx="165">
                  <c:v>131.18321121427189</c:v>
                </c:pt>
                <c:pt idx="166">
                  <c:v>131.97826145663663</c:v>
                </c:pt>
                <c:pt idx="167">
                  <c:v>132.77331169900137</c:v>
                </c:pt>
                <c:pt idx="168">
                  <c:v>133.56836194136611</c:v>
                </c:pt>
                <c:pt idx="169">
                  <c:v>134.36341218373082</c:v>
                </c:pt>
                <c:pt idx="170">
                  <c:v>135.15846242609555</c:v>
                </c:pt>
                <c:pt idx="171">
                  <c:v>135.95351266846029</c:v>
                </c:pt>
                <c:pt idx="172">
                  <c:v>136.74856291082503</c:v>
                </c:pt>
                <c:pt idx="173">
                  <c:v>137.54361315318977</c:v>
                </c:pt>
                <c:pt idx="174">
                  <c:v>138.33866339555451</c:v>
                </c:pt>
                <c:pt idx="175">
                  <c:v>139.13371363791924</c:v>
                </c:pt>
                <c:pt idx="176">
                  <c:v>139.92876388028398</c:v>
                </c:pt>
                <c:pt idx="177">
                  <c:v>140.72381412264872</c:v>
                </c:pt>
                <c:pt idx="178">
                  <c:v>141.51886436501346</c:v>
                </c:pt>
                <c:pt idx="179">
                  <c:v>142.31391460737819</c:v>
                </c:pt>
                <c:pt idx="180">
                  <c:v>143.1089648497429</c:v>
                </c:pt>
                <c:pt idx="181">
                  <c:v>143.90401509210764</c:v>
                </c:pt>
                <c:pt idx="182">
                  <c:v>144.69906533447238</c:v>
                </c:pt>
                <c:pt idx="183">
                  <c:v>145.49411557683712</c:v>
                </c:pt>
                <c:pt idx="184">
                  <c:v>146.28916581920186</c:v>
                </c:pt>
                <c:pt idx="185">
                  <c:v>147.08421606156659</c:v>
                </c:pt>
                <c:pt idx="186">
                  <c:v>147.87925755105249</c:v>
                </c:pt>
                <c:pt idx="187">
                  <c:v>148.67429904053841</c:v>
                </c:pt>
                <c:pt idx="188">
                  <c:v>149.46934053002431</c:v>
                </c:pt>
                <c:pt idx="189">
                  <c:v>150.26438201951024</c:v>
                </c:pt>
                <c:pt idx="190">
                  <c:v>151.05942350899613</c:v>
                </c:pt>
                <c:pt idx="191">
                  <c:v>151.85446499848206</c:v>
                </c:pt>
                <c:pt idx="192">
                  <c:v>152.64950648796795</c:v>
                </c:pt>
                <c:pt idx="193">
                  <c:v>153.44454797745388</c:v>
                </c:pt>
                <c:pt idx="194">
                  <c:v>154.23958946693978</c:v>
                </c:pt>
                <c:pt idx="195">
                  <c:v>155.0346309564257</c:v>
                </c:pt>
                <c:pt idx="196">
                  <c:v>155.8296724459116</c:v>
                </c:pt>
                <c:pt idx="197">
                  <c:v>156.62471393539749</c:v>
                </c:pt>
                <c:pt idx="198">
                  <c:v>157.41975542488342</c:v>
                </c:pt>
                <c:pt idx="199">
                  <c:v>158.21479691436932</c:v>
                </c:pt>
                <c:pt idx="200">
                  <c:v>159.00983840385524</c:v>
                </c:pt>
                <c:pt idx="201">
                  <c:v>159.80487989334114</c:v>
                </c:pt>
                <c:pt idx="202">
                  <c:v>160.59992138282706</c:v>
                </c:pt>
                <c:pt idx="203">
                  <c:v>161.39496287231296</c:v>
                </c:pt>
                <c:pt idx="204">
                  <c:v>162.19000436179888</c:v>
                </c:pt>
                <c:pt idx="205">
                  <c:v>162.98504585128478</c:v>
                </c:pt>
                <c:pt idx="206">
                  <c:v>163.78008734077071</c:v>
                </c:pt>
                <c:pt idx="207">
                  <c:v>164.5751288302566</c:v>
                </c:pt>
                <c:pt idx="208">
                  <c:v>165.37017031974253</c:v>
                </c:pt>
                <c:pt idx="209">
                  <c:v>166.16521180922842</c:v>
                </c:pt>
                <c:pt idx="210">
                  <c:v>166.96025329871432</c:v>
                </c:pt>
                <c:pt idx="211">
                  <c:v>167.75529478820025</c:v>
                </c:pt>
                <c:pt idx="212">
                  <c:v>168.55033627768614</c:v>
                </c:pt>
                <c:pt idx="213">
                  <c:v>169.34537776717207</c:v>
                </c:pt>
                <c:pt idx="214">
                  <c:v>170.14041925665796</c:v>
                </c:pt>
                <c:pt idx="215">
                  <c:v>170.93546074614389</c:v>
                </c:pt>
                <c:pt idx="216">
                  <c:v>171.73050223562979</c:v>
                </c:pt>
                <c:pt idx="217">
                  <c:v>172.52554372511571</c:v>
                </c:pt>
                <c:pt idx="218">
                  <c:v>173.32058521460161</c:v>
                </c:pt>
                <c:pt idx="219">
                  <c:v>174.11562670408753</c:v>
                </c:pt>
                <c:pt idx="220">
                  <c:v>174.91066819357343</c:v>
                </c:pt>
                <c:pt idx="221">
                  <c:v>175.70570968305935</c:v>
                </c:pt>
                <c:pt idx="222">
                  <c:v>176.50075117254525</c:v>
                </c:pt>
                <c:pt idx="223">
                  <c:v>177.29579266203115</c:v>
                </c:pt>
                <c:pt idx="224">
                  <c:v>178.09083415151707</c:v>
                </c:pt>
                <c:pt idx="225">
                  <c:v>178.88587564100297</c:v>
                </c:pt>
                <c:pt idx="226">
                  <c:v>179.68091713048889</c:v>
                </c:pt>
                <c:pt idx="227">
                  <c:v>180.47595861997479</c:v>
                </c:pt>
                <c:pt idx="228">
                  <c:v>181.27100010946072</c:v>
                </c:pt>
                <c:pt idx="229">
                  <c:v>182.06604159894661</c:v>
                </c:pt>
                <c:pt idx="230">
                  <c:v>182.86108308843254</c:v>
                </c:pt>
                <c:pt idx="231">
                  <c:v>183.65612457791843</c:v>
                </c:pt>
                <c:pt idx="232">
                  <c:v>184.45116606740436</c:v>
                </c:pt>
                <c:pt idx="233">
                  <c:v>185.24620755689025</c:v>
                </c:pt>
                <c:pt idx="234">
                  <c:v>186.04124904637618</c:v>
                </c:pt>
                <c:pt idx="235">
                  <c:v>186.83629053586208</c:v>
                </c:pt>
                <c:pt idx="236">
                  <c:v>187.63133202534797</c:v>
                </c:pt>
                <c:pt idx="237">
                  <c:v>188.4263735148339</c:v>
                </c:pt>
                <c:pt idx="238">
                  <c:v>189.22141500431979</c:v>
                </c:pt>
                <c:pt idx="239">
                  <c:v>190.01645649380572</c:v>
                </c:pt>
                <c:pt idx="240">
                  <c:v>190.81149798329162</c:v>
                </c:pt>
                <c:pt idx="241">
                  <c:v>191.60653947277754</c:v>
                </c:pt>
                <c:pt idx="242">
                  <c:v>192.40158096226344</c:v>
                </c:pt>
                <c:pt idx="243">
                  <c:v>193.19662245174936</c:v>
                </c:pt>
                <c:pt idx="244">
                  <c:v>193.99166394123526</c:v>
                </c:pt>
                <c:pt idx="245">
                  <c:v>194.78670543072118</c:v>
                </c:pt>
                <c:pt idx="246">
                  <c:v>195.58174692020708</c:v>
                </c:pt>
                <c:pt idx="247">
                  <c:v>196.37678840969298</c:v>
                </c:pt>
                <c:pt idx="248">
                  <c:v>197.1718298991789</c:v>
                </c:pt>
                <c:pt idx="249">
                  <c:v>197.9668713886648</c:v>
                </c:pt>
                <c:pt idx="250">
                  <c:v>198.76191287815072</c:v>
                </c:pt>
                <c:pt idx="251">
                  <c:v>199.55695436763662</c:v>
                </c:pt>
                <c:pt idx="252">
                  <c:v>200.35199585712255</c:v>
                </c:pt>
                <c:pt idx="253">
                  <c:v>201.14703734660844</c:v>
                </c:pt>
                <c:pt idx="254">
                  <c:v>201.94207883609437</c:v>
                </c:pt>
                <c:pt idx="255">
                  <c:v>202.73712032558026</c:v>
                </c:pt>
                <c:pt idx="256">
                  <c:v>203.53216181506619</c:v>
                </c:pt>
                <c:pt idx="257">
                  <c:v>204.32720330455209</c:v>
                </c:pt>
                <c:pt idx="258">
                  <c:v>205.12224479403801</c:v>
                </c:pt>
                <c:pt idx="259">
                  <c:v>205.91728628352391</c:v>
                </c:pt>
                <c:pt idx="260">
                  <c:v>206.7123277730098</c:v>
                </c:pt>
                <c:pt idx="261">
                  <c:v>207.50736926249573</c:v>
                </c:pt>
                <c:pt idx="262">
                  <c:v>208.30241075198163</c:v>
                </c:pt>
                <c:pt idx="263">
                  <c:v>209.09745224146755</c:v>
                </c:pt>
                <c:pt idx="264">
                  <c:v>209.89249373095345</c:v>
                </c:pt>
                <c:pt idx="265">
                  <c:v>210.68753522043937</c:v>
                </c:pt>
                <c:pt idx="266">
                  <c:v>211.48257670992527</c:v>
                </c:pt>
                <c:pt idx="267">
                  <c:v>212.27761819941119</c:v>
                </c:pt>
                <c:pt idx="268">
                  <c:v>213.07265968889709</c:v>
                </c:pt>
                <c:pt idx="269">
                  <c:v>213.86770117838302</c:v>
                </c:pt>
                <c:pt idx="270">
                  <c:v>214.66274266786891</c:v>
                </c:pt>
                <c:pt idx="271">
                  <c:v>215.45778415735484</c:v>
                </c:pt>
                <c:pt idx="272">
                  <c:v>216.25282564684073</c:v>
                </c:pt>
                <c:pt idx="273">
                  <c:v>217.04786713632663</c:v>
                </c:pt>
                <c:pt idx="274">
                  <c:v>217.84290862581256</c:v>
                </c:pt>
                <c:pt idx="275">
                  <c:v>218.63795011529845</c:v>
                </c:pt>
                <c:pt idx="276">
                  <c:v>219.43299160478438</c:v>
                </c:pt>
                <c:pt idx="277">
                  <c:v>220.22803309427027</c:v>
                </c:pt>
                <c:pt idx="278">
                  <c:v>221.0230745837562</c:v>
                </c:pt>
                <c:pt idx="279">
                  <c:v>221.81811607324209</c:v>
                </c:pt>
                <c:pt idx="280">
                  <c:v>222.61315756272802</c:v>
                </c:pt>
                <c:pt idx="281">
                  <c:v>223.40819905221392</c:v>
                </c:pt>
                <c:pt idx="282">
                  <c:v>224.20324054169984</c:v>
                </c:pt>
                <c:pt idx="283">
                  <c:v>224.99828203118574</c:v>
                </c:pt>
                <c:pt idx="284">
                  <c:v>225.79332352067166</c:v>
                </c:pt>
                <c:pt idx="285">
                  <c:v>226.58836501015756</c:v>
                </c:pt>
                <c:pt idx="286">
                  <c:v>227.38340649964346</c:v>
                </c:pt>
                <c:pt idx="287">
                  <c:v>228.17844798912938</c:v>
                </c:pt>
                <c:pt idx="288">
                  <c:v>228.97348947861528</c:v>
                </c:pt>
                <c:pt idx="289">
                  <c:v>229.7685309681012</c:v>
                </c:pt>
                <c:pt idx="290">
                  <c:v>230.5635724575871</c:v>
                </c:pt>
                <c:pt idx="291">
                  <c:v>231.35861394707302</c:v>
                </c:pt>
                <c:pt idx="292">
                  <c:v>232.15365543655892</c:v>
                </c:pt>
                <c:pt idx="293">
                  <c:v>232.94869692604485</c:v>
                </c:pt>
                <c:pt idx="294">
                  <c:v>233.74373841553074</c:v>
                </c:pt>
                <c:pt idx="295">
                  <c:v>234.53877990501667</c:v>
                </c:pt>
                <c:pt idx="296">
                  <c:v>235.33382139450256</c:v>
                </c:pt>
                <c:pt idx="297">
                  <c:v>236.12886288398846</c:v>
                </c:pt>
                <c:pt idx="298">
                  <c:v>236.92390437347439</c:v>
                </c:pt>
                <c:pt idx="299">
                  <c:v>237.71894586296028</c:v>
                </c:pt>
                <c:pt idx="300">
                  <c:v>238.51398735244621</c:v>
                </c:pt>
                <c:pt idx="301">
                  <c:v>239.3090288419321</c:v>
                </c:pt>
                <c:pt idx="302">
                  <c:v>240.10407033141803</c:v>
                </c:pt>
                <c:pt idx="303">
                  <c:v>240.89911182090393</c:v>
                </c:pt>
                <c:pt idx="304">
                  <c:v>241.69415331038985</c:v>
                </c:pt>
                <c:pt idx="305">
                  <c:v>242.48919479987575</c:v>
                </c:pt>
                <c:pt idx="306">
                  <c:v>243.28423628936167</c:v>
                </c:pt>
                <c:pt idx="307">
                  <c:v>244.07927777884757</c:v>
                </c:pt>
                <c:pt idx="308">
                  <c:v>244.87431926833349</c:v>
                </c:pt>
                <c:pt idx="309">
                  <c:v>245.66936075781939</c:v>
                </c:pt>
                <c:pt idx="310">
                  <c:v>246.46440224730529</c:v>
                </c:pt>
                <c:pt idx="311">
                  <c:v>247.25944373679121</c:v>
                </c:pt>
                <c:pt idx="312">
                  <c:v>248.05448522627711</c:v>
                </c:pt>
                <c:pt idx="313">
                  <c:v>248.84952671576303</c:v>
                </c:pt>
                <c:pt idx="314">
                  <c:v>249.64456820524893</c:v>
                </c:pt>
                <c:pt idx="315">
                  <c:v>250.43960969473486</c:v>
                </c:pt>
                <c:pt idx="316">
                  <c:v>251.23465118422075</c:v>
                </c:pt>
                <c:pt idx="317">
                  <c:v>252.02969267370668</c:v>
                </c:pt>
                <c:pt idx="318">
                  <c:v>252.82473416319257</c:v>
                </c:pt>
                <c:pt idx="319">
                  <c:v>253.6197756526785</c:v>
                </c:pt>
                <c:pt idx="320">
                  <c:v>254.4148171421644</c:v>
                </c:pt>
                <c:pt idx="321">
                  <c:v>255.20985863165032</c:v>
                </c:pt>
                <c:pt idx="322">
                  <c:v>256.00490012113619</c:v>
                </c:pt>
                <c:pt idx="323">
                  <c:v>256.79994161062211</c:v>
                </c:pt>
                <c:pt idx="324">
                  <c:v>257.59498310010804</c:v>
                </c:pt>
                <c:pt idx="325">
                  <c:v>258.39002458959396</c:v>
                </c:pt>
                <c:pt idx="326">
                  <c:v>259.18506607907983</c:v>
                </c:pt>
                <c:pt idx="327">
                  <c:v>259.98010756856576</c:v>
                </c:pt>
                <c:pt idx="328">
                  <c:v>260.77514905805168</c:v>
                </c:pt>
                <c:pt idx="329">
                  <c:v>261.57019054753761</c:v>
                </c:pt>
                <c:pt idx="330">
                  <c:v>262.36523203702347</c:v>
                </c:pt>
                <c:pt idx="331">
                  <c:v>263.1602735265094</c:v>
                </c:pt>
                <c:pt idx="332">
                  <c:v>263.95531501599532</c:v>
                </c:pt>
                <c:pt idx="333">
                  <c:v>264.75035650548125</c:v>
                </c:pt>
                <c:pt idx="334">
                  <c:v>265.54539799496712</c:v>
                </c:pt>
                <c:pt idx="335">
                  <c:v>266.34043948445304</c:v>
                </c:pt>
                <c:pt idx="336">
                  <c:v>267.13548097393897</c:v>
                </c:pt>
                <c:pt idx="337">
                  <c:v>267.93052246342484</c:v>
                </c:pt>
                <c:pt idx="338">
                  <c:v>268.72556395291076</c:v>
                </c:pt>
                <c:pt idx="339">
                  <c:v>269.52060544239669</c:v>
                </c:pt>
                <c:pt idx="340">
                  <c:v>270.31564693188261</c:v>
                </c:pt>
                <c:pt idx="341">
                  <c:v>271.11068842136848</c:v>
                </c:pt>
                <c:pt idx="342">
                  <c:v>271.9057299108544</c:v>
                </c:pt>
                <c:pt idx="343">
                  <c:v>272.70077140034033</c:v>
                </c:pt>
                <c:pt idx="344">
                  <c:v>273.49581288982625</c:v>
                </c:pt>
                <c:pt idx="345">
                  <c:v>274.29085437931212</c:v>
                </c:pt>
                <c:pt idx="346">
                  <c:v>275.08589586879805</c:v>
                </c:pt>
                <c:pt idx="347">
                  <c:v>275.88093735828397</c:v>
                </c:pt>
                <c:pt idx="348">
                  <c:v>276.67597884776984</c:v>
                </c:pt>
                <c:pt idx="349">
                  <c:v>277.47102033725577</c:v>
                </c:pt>
                <c:pt idx="350">
                  <c:v>278.26606182674169</c:v>
                </c:pt>
                <c:pt idx="351">
                  <c:v>279.06110331622762</c:v>
                </c:pt>
                <c:pt idx="352">
                  <c:v>279.85614480571348</c:v>
                </c:pt>
                <c:pt idx="353">
                  <c:v>280.65118629519941</c:v>
                </c:pt>
                <c:pt idx="354">
                  <c:v>281.44622778468533</c:v>
                </c:pt>
                <c:pt idx="355">
                  <c:v>282.24126927417126</c:v>
                </c:pt>
                <c:pt idx="356">
                  <c:v>283.03631076365713</c:v>
                </c:pt>
                <c:pt idx="357">
                  <c:v>283.83135225314305</c:v>
                </c:pt>
                <c:pt idx="358">
                  <c:v>284.62639374262898</c:v>
                </c:pt>
                <c:pt idx="359">
                  <c:v>285.4214352321149</c:v>
                </c:pt>
                <c:pt idx="360">
                  <c:v>286.21647672160077</c:v>
                </c:pt>
                <c:pt idx="361">
                  <c:v>287.0115182110867</c:v>
                </c:pt>
                <c:pt idx="362">
                  <c:v>287.80655970057262</c:v>
                </c:pt>
                <c:pt idx="363">
                  <c:v>288.60160119005849</c:v>
                </c:pt>
                <c:pt idx="364">
                  <c:v>289.39664267954441</c:v>
                </c:pt>
                <c:pt idx="365">
                  <c:v>290.19168416903034</c:v>
                </c:pt>
                <c:pt idx="366">
                  <c:v>290.98672565851626</c:v>
                </c:pt>
                <c:pt idx="367">
                  <c:v>291.78176714800213</c:v>
                </c:pt>
                <c:pt idx="368">
                  <c:v>292.57680863748806</c:v>
                </c:pt>
                <c:pt idx="369">
                  <c:v>293.37185012697398</c:v>
                </c:pt>
                <c:pt idx="370">
                  <c:v>294.16689161645991</c:v>
                </c:pt>
                <c:pt idx="371">
                  <c:v>294.96193310594577</c:v>
                </c:pt>
                <c:pt idx="372">
                  <c:v>295.7569745954317</c:v>
                </c:pt>
                <c:pt idx="373">
                  <c:v>296.55201608491762</c:v>
                </c:pt>
                <c:pt idx="374">
                  <c:v>297.34705757440349</c:v>
                </c:pt>
                <c:pt idx="375">
                  <c:v>298.14209906388942</c:v>
                </c:pt>
                <c:pt idx="376">
                  <c:v>298.93714055337534</c:v>
                </c:pt>
                <c:pt idx="377">
                  <c:v>299.73218204286127</c:v>
                </c:pt>
                <c:pt idx="378">
                  <c:v>300.52722353234714</c:v>
                </c:pt>
                <c:pt idx="379">
                  <c:v>301.32226502183306</c:v>
                </c:pt>
                <c:pt idx="380">
                  <c:v>302.11730651131899</c:v>
                </c:pt>
                <c:pt idx="381">
                  <c:v>302.91234800080491</c:v>
                </c:pt>
                <c:pt idx="382">
                  <c:v>303.70738949029078</c:v>
                </c:pt>
                <c:pt idx="383">
                  <c:v>304.5024309797767</c:v>
                </c:pt>
                <c:pt idx="384">
                  <c:v>305.29747246926263</c:v>
                </c:pt>
                <c:pt idx="385">
                  <c:v>306.0925139587485</c:v>
                </c:pt>
                <c:pt idx="386">
                  <c:v>306.88755544823442</c:v>
                </c:pt>
                <c:pt idx="387">
                  <c:v>307.68259693772035</c:v>
                </c:pt>
                <c:pt idx="388">
                  <c:v>308.47763842720627</c:v>
                </c:pt>
                <c:pt idx="389">
                  <c:v>309.27267991669214</c:v>
                </c:pt>
                <c:pt idx="390">
                  <c:v>310.06772140617807</c:v>
                </c:pt>
                <c:pt idx="391">
                  <c:v>310.86276289566399</c:v>
                </c:pt>
                <c:pt idx="392">
                  <c:v>311.65780438514992</c:v>
                </c:pt>
                <c:pt idx="393">
                  <c:v>312.45284587463578</c:v>
                </c:pt>
                <c:pt idx="394">
                  <c:v>313.24788736412171</c:v>
                </c:pt>
                <c:pt idx="395">
                  <c:v>314.04292885360763</c:v>
                </c:pt>
                <c:pt idx="396">
                  <c:v>314.83797034309356</c:v>
                </c:pt>
                <c:pt idx="397">
                  <c:v>315.63301183257943</c:v>
                </c:pt>
                <c:pt idx="398">
                  <c:v>316.42805332206535</c:v>
                </c:pt>
                <c:pt idx="399">
                  <c:v>317.22309481155128</c:v>
                </c:pt>
                <c:pt idx="400">
                  <c:v>318.01813630103715</c:v>
                </c:pt>
                <c:pt idx="401">
                  <c:v>318.81317779052307</c:v>
                </c:pt>
                <c:pt idx="402">
                  <c:v>319.608219280009</c:v>
                </c:pt>
                <c:pt idx="403">
                  <c:v>320.40326076949492</c:v>
                </c:pt>
                <c:pt idx="404">
                  <c:v>321.19830225898079</c:v>
                </c:pt>
                <c:pt idx="405">
                  <c:v>321.99334374846671</c:v>
                </c:pt>
                <c:pt idx="406">
                  <c:v>322.78838523795264</c:v>
                </c:pt>
                <c:pt idx="407">
                  <c:v>323.58342672743856</c:v>
                </c:pt>
                <c:pt idx="408">
                  <c:v>324.37846821692443</c:v>
                </c:pt>
                <c:pt idx="409">
                  <c:v>325.17350970641036</c:v>
                </c:pt>
                <c:pt idx="410">
                  <c:v>325.96855119589628</c:v>
                </c:pt>
                <c:pt idx="411">
                  <c:v>326.76359268538215</c:v>
                </c:pt>
                <c:pt idx="412">
                  <c:v>327.55863417486808</c:v>
                </c:pt>
                <c:pt idx="413">
                  <c:v>328.353675664354</c:v>
                </c:pt>
                <c:pt idx="414">
                  <c:v>329.14871715383993</c:v>
                </c:pt>
                <c:pt idx="415">
                  <c:v>329.94375864332579</c:v>
                </c:pt>
                <c:pt idx="416">
                  <c:v>330.73880013281172</c:v>
                </c:pt>
                <c:pt idx="417">
                  <c:v>331.53384162229764</c:v>
                </c:pt>
                <c:pt idx="418">
                  <c:v>332.32888311178357</c:v>
                </c:pt>
                <c:pt idx="419">
                  <c:v>333.12392460126944</c:v>
                </c:pt>
                <c:pt idx="420">
                  <c:v>333.91896609075536</c:v>
                </c:pt>
                <c:pt idx="421">
                  <c:v>334.71400758024129</c:v>
                </c:pt>
                <c:pt idx="422">
                  <c:v>335.50904906972715</c:v>
                </c:pt>
                <c:pt idx="423">
                  <c:v>336.30409055921308</c:v>
                </c:pt>
                <c:pt idx="424">
                  <c:v>337.099132048699</c:v>
                </c:pt>
                <c:pt idx="425">
                  <c:v>337.89417353818493</c:v>
                </c:pt>
                <c:pt idx="426">
                  <c:v>338.6892150276708</c:v>
                </c:pt>
                <c:pt idx="427">
                  <c:v>339.48425651715672</c:v>
                </c:pt>
                <c:pt idx="428">
                  <c:v>340.27929800664265</c:v>
                </c:pt>
                <c:pt idx="429">
                  <c:v>341.07433949612857</c:v>
                </c:pt>
                <c:pt idx="430">
                  <c:v>341.86938098561444</c:v>
                </c:pt>
                <c:pt idx="431">
                  <c:v>342.66442247510037</c:v>
                </c:pt>
                <c:pt idx="432">
                  <c:v>343.45946396458629</c:v>
                </c:pt>
                <c:pt idx="433">
                  <c:v>344.25450545407222</c:v>
                </c:pt>
                <c:pt idx="434">
                  <c:v>345.04954694355808</c:v>
                </c:pt>
                <c:pt idx="435">
                  <c:v>345.84458843304401</c:v>
                </c:pt>
                <c:pt idx="436">
                  <c:v>346.63962992252993</c:v>
                </c:pt>
                <c:pt idx="437">
                  <c:v>347.4346714120158</c:v>
                </c:pt>
                <c:pt idx="438">
                  <c:v>348.22971290150173</c:v>
                </c:pt>
                <c:pt idx="439">
                  <c:v>349.02475439098765</c:v>
                </c:pt>
                <c:pt idx="440">
                  <c:v>349.81979588047358</c:v>
                </c:pt>
                <c:pt idx="441">
                  <c:v>350.61483736995945</c:v>
                </c:pt>
                <c:pt idx="442">
                  <c:v>351.40987885944537</c:v>
                </c:pt>
                <c:pt idx="443">
                  <c:v>352.2049203489313</c:v>
                </c:pt>
                <c:pt idx="444">
                  <c:v>352.99996183841722</c:v>
                </c:pt>
                <c:pt idx="445">
                  <c:v>353.79500332790309</c:v>
                </c:pt>
                <c:pt idx="446">
                  <c:v>354.59004481738901</c:v>
                </c:pt>
                <c:pt idx="447">
                  <c:v>355.38508630687494</c:v>
                </c:pt>
                <c:pt idx="448">
                  <c:v>356.18012779636081</c:v>
                </c:pt>
                <c:pt idx="449">
                  <c:v>356.97516928584673</c:v>
                </c:pt>
                <c:pt idx="450">
                  <c:v>357.77021077533266</c:v>
                </c:pt>
                <c:pt idx="451">
                  <c:v>358.56525226481858</c:v>
                </c:pt>
                <c:pt idx="452">
                  <c:v>359.36029375430445</c:v>
                </c:pt>
                <c:pt idx="453">
                  <c:v>360.15533524379038</c:v>
                </c:pt>
                <c:pt idx="454">
                  <c:v>360.9503767332763</c:v>
                </c:pt>
                <c:pt idx="455">
                  <c:v>361.74541822276223</c:v>
                </c:pt>
                <c:pt idx="456">
                  <c:v>362.54045971224809</c:v>
                </c:pt>
                <c:pt idx="457">
                  <c:v>363.33550120173402</c:v>
                </c:pt>
                <c:pt idx="458">
                  <c:v>364.13054269121994</c:v>
                </c:pt>
                <c:pt idx="459">
                  <c:v>364.92558418070587</c:v>
                </c:pt>
                <c:pt idx="460">
                  <c:v>365.72062567019174</c:v>
                </c:pt>
                <c:pt idx="461">
                  <c:v>366.51566715967766</c:v>
                </c:pt>
                <c:pt idx="462">
                  <c:v>367.31070864916359</c:v>
                </c:pt>
                <c:pt idx="463">
                  <c:v>368.10575013864946</c:v>
                </c:pt>
                <c:pt idx="464">
                  <c:v>368.90079162813538</c:v>
                </c:pt>
                <c:pt idx="465">
                  <c:v>369.69583311762131</c:v>
                </c:pt>
                <c:pt idx="466">
                  <c:v>370.49087460710723</c:v>
                </c:pt>
                <c:pt idx="467">
                  <c:v>371.2859160965931</c:v>
                </c:pt>
                <c:pt idx="468">
                  <c:v>372.08095758607902</c:v>
                </c:pt>
                <c:pt idx="469">
                  <c:v>372.87599907556495</c:v>
                </c:pt>
                <c:pt idx="470">
                  <c:v>373.67104056505087</c:v>
                </c:pt>
                <c:pt idx="471">
                  <c:v>374.46608205453674</c:v>
                </c:pt>
                <c:pt idx="472">
                  <c:v>375.26112354402267</c:v>
                </c:pt>
                <c:pt idx="473">
                  <c:v>376.05616503350859</c:v>
                </c:pt>
                <c:pt idx="474">
                  <c:v>376.85120652299446</c:v>
                </c:pt>
                <c:pt idx="475">
                  <c:v>377.64624801248038</c:v>
                </c:pt>
                <c:pt idx="476">
                  <c:v>378.44128950196631</c:v>
                </c:pt>
                <c:pt idx="477">
                  <c:v>379.23633099145223</c:v>
                </c:pt>
                <c:pt idx="478">
                  <c:v>380.0313724809381</c:v>
                </c:pt>
                <c:pt idx="479">
                  <c:v>380.82641397042403</c:v>
                </c:pt>
                <c:pt idx="480">
                  <c:v>381.62145545990995</c:v>
                </c:pt>
                <c:pt idx="481">
                  <c:v>382.41649694939588</c:v>
                </c:pt>
                <c:pt idx="482">
                  <c:v>383.21153843888175</c:v>
                </c:pt>
                <c:pt idx="483">
                  <c:v>384.00657992836767</c:v>
                </c:pt>
                <c:pt idx="484">
                  <c:v>384.8016214178536</c:v>
                </c:pt>
                <c:pt idx="485">
                  <c:v>385.59666290733946</c:v>
                </c:pt>
                <c:pt idx="486">
                  <c:v>386.39170439682539</c:v>
                </c:pt>
                <c:pt idx="487">
                  <c:v>387.18674588631131</c:v>
                </c:pt>
                <c:pt idx="488">
                  <c:v>387.98178737579724</c:v>
                </c:pt>
                <c:pt idx="489">
                  <c:v>388.77682886528311</c:v>
                </c:pt>
                <c:pt idx="490">
                  <c:v>389.57187035476903</c:v>
                </c:pt>
                <c:pt idx="491">
                  <c:v>390.36691184425496</c:v>
                </c:pt>
                <c:pt idx="492">
                  <c:v>391.16195333374088</c:v>
                </c:pt>
                <c:pt idx="493">
                  <c:v>391.95699482322675</c:v>
                </c:pt>
                <c:pt idx="494">
                  <c:v>392.75203631271268</c:v>
                </c:pt>
                <c:pt idx="495">
                  <c:v>393.5470778021986</c:v>
                </c:pt>
                <c:pt idx="496">
                  <c:v>394.34211929168453</c:v>
                </c:pt>
                <c:pt idx="497">
                  <c:v>395.13716078117039</c:v>
                </c:pt>
                <c:pt idx="498">
                  <c:v>395.93220227065632</c:v>
                </c:pt>
                <c:pt idx="499">
                  <c:v>396.72724376014224</c:v>
                </c:pt>
                <c:pt idx="500">
                  <c:v>397.52228524962811</c:v>
                </c:pt>
                <c:pt idx="501">
                  <c:v>398.31732673911404</c:v>
                </c:pt>
                <c:pt idx="502">
                  <c:v>399.11236822859996</c:v>
                </c:pt>
                <c:pt idx="503">
                  <c:v>399.90740971808589</c:v>
                </c:pt>
                <c:pt idx="504">
                  <c:v>400.70245120757176</c:v>
                </c:pt>
                <c:pt idx="505">
                  <c:v>401.49749269705768</c:v>
                </c:pt>
                <c:pt idx="506">
                  <c:v>402.29253418654361</c:v>
                </c:pt>
                <c:pt idx="507">
                  <c:v>403.08757567602953</c:v>
                </c:pt>
                <c:pt idx="508">
                  <c:v>403.8826171655154</c:v>
                </c:pt>
                <c:pt idx="509">
                  <c:v>404.67765865500132</c:v>
                </c:pt>
                <c:pt idx="510">
                  <c:v>405.47270014448725</c:v>
                </c:pt>
                <c:pt idx="511">
                  <c:v>406.26774163397312</c:v>
                </c:pt>
                <c:pt idx="512">
                  <c:v>407.06278312345904</c:v>
                </c:pt>
                <c:pt idx="513">
                  <c:v>407.85782461294497</c:v>
                </c:pt>
                <c:pt idx="514">
                  <c:v>408.65286610243089</c:v>
                </c:pt>
                <c:pt idx="515">
                  <c:v>409.44790759191676</c:v>
                </c:pt>
                <c:pt idx="516">
                  <c:v>410.24294908140268</c:v>
                </c:pt>
                <c:pt idx="517">
                  <c:v>411.03799057088861</c:v>
                </c:pt>
                <c:pt idx="518">
                  <c:v>411.83303206037453</c:v>
                </c:pt>
                <c:pt idx="519">
                  <c:v>412.6280735498604</c:v>
                </c:pt>
                <c:pt idx="520">
                  <c:v>413.42311503934633</c:v>
                </c:pt>
                <c:pt idx="521">
                  <c:v>414.21815652883225</c:v>
                </c:pt>
                <c:pt idx="522">
                  <c:v>415.01319801831818</c:v>
                </c:pt>
                <c:pt idx="523">
                  <c:v>415.80823950780405</c:v>
                </c:pt>
                <c:pt idx="524">
                  <c:v>416.60328099728997</c:v>
                </c:pt>
                <c:pt idx="525">
                  <c:v>417.3983224867759</c:v>
                </c:pt>
                <c:pt idx="526">
                  <c:v>418.19336397626176</c:v>
                </c:pt>
                <c:pt idx="527">
                  <c:v>418.98840546574769</c:v>
                </c:pt>
                <c:pt idx="528">
                  <c:v>419.78344695523361</c:v>
                </c:pt>
                <c:pt idx="529">
                  <c:v>420.57848844471954</c:v>
                </c:pt>
                <c:pt idx="530">
                  <c:v>421.37352993420541</c:v>
                </c:pt>
                <c:pt idx="531">
                  <c:v>422.16857142369133</c:v>
                </c:pt>
                <c:pt idx="532">
                  <c:v>422.96361291317726</c:v>
                </c:pt>
                <c:pt idx="533">
                  <c:v>423.75865440266318</c:v>
                </c:pt>
                <c:pt idx="534">
                  <c:v>424.55369589214905</c:v>
                </c:pt>
                <c:pt idx="535">
                  <c:v>425.34873738163498</c:v>
                </c:pt>
                <c:pt idx="536">
                  <c:v>426.1437788711209</c:v>
                </c:pt>
                <c:pt idx="537">
                  <c:v>426.93882036060677</c:v>
                </c:pt>
                <c:pt idx="538">
                  <c:v>427.73386185009269</c:v>
                </c:pt>
                <c:pt idx="539">
                  <c:v>428.52890333957862</c:v>
                </c:pt>
                <c:pt idx="540">
                  <c:v>429.32394482906454</c:v>
                </c:pt>
                <c:pt idx="541">
                  <c:v>430.11898631855041</c:v>
                </c:pt>
                <c:pt idx="542">
                  <c:v>430.91402780803634</c:v>
                </c:pt>
                <c:pt idx="543">
                  <c:v>431.70906929752226</c:v>
                </c:pt>
                <c:pt idx="544">
                  <c:v>432.50411078700819</c:v>
                </c:pt>
                <c:pt idx="545">
                  <c:v>433.29915227649406</c:v>
                </c:pt>
                <c:pt idx="546">
                  <c:v>434.09419376597998</c:v>
                </c:pt>
                <c:pt idx="547">
                  <c:v>434.88923525546591</c:v>
                </c:pt>
                <c:pt idx="548">
                  <c:v>435.68427674495177</c:v>
                </c:pt>
                <c:pt idx="549">
                  <c:v>436.4793182344377</c:v>
                </c:pt>
                <c:pt idx="550">
                  <c:v>437.27435972392362</c:v>
                </c:pt>
                <c:pt idx="551">
                  <c:v>438.06940121340955</c:v>
                </c:pt>
                <c:pt idx="552">
                  <c:v>438.86444270289542</c:v>
                </c:pt>
                <c:pt idx="553">
                  <c:v>439.65948419238134</c:v>
                </c:pt>
                <c:pt idx="554">
                  <c:v>440.45452568186727</c:v>
                </c:pt>
                <c:pt idx="555">
                  <c:v>441.24956717135319</c:v>
                </c:pt>
                <c:pt idx="556">
                  <c:v>442.04460866083906</c:v>
                </c:pt>
                <c:pt idx="557">
                  <c:v>442.83965015032499</c:v>
                </c:pt>
                <c:pt idx="558">
                  <c:v>443.63469163981091</c:v>
                </c:pt>
                <c:pt idx="559">
                  <c:v>444.42973312929684</c:v>
                </c:pt>
                <c:pt idx="560">
                  <c:v>445.2247746187827</c:v>
                </c:pt>
                <c:pt idx="561">
                  <c:v>446.01981610826863</c:v>
                </c:pt>
                <c:pt idx="562">
                  <c:v>446.81485759775455</c:v>
                </c:pt>
                <c:pt idx="563">
                  <c:v>447.60989908724042</c:v>
                </c:pt>
                <c:pt idx="564">
                  <c:v>448.40494057672635</c:v>
                </c:pt>
                <c:pt idx="565">
                  <c:v>449.19998206621227</c:v>
                </c:pt>
                <c:pt idx="566">
                  <c:v>449.9950235556982</c:v>
                </c:pt>
                <c:pt idx="567">
                  <c:v>450.79006504518406</c:v>
                </c:pt>
                <c:pt idx="568">
                  <c:v>451.58510653466999</c:v>
                </c:pt>
                <c:pt idx="569">
                  <c:v>452.38014802415591</c:v>
                </c:pt>
                <c:pt idx="570">
                  <c:v>453.17518951364184</c:v>
                </c:pt>
                <c:pt idx="571">
                  <c:v>453.97023100312771</c:v>
                </c:pt>
                <c:pt idx="572">
                  <c:v>454.76527249261363</c:v>
                </c:pt>
                <c:pt idx="573">
                  <c:v>455.56031398209956</c:v>
                </c:pt>
                <c:pt idx="574">
                  <c:v>456.35535547158543</c:v>
                </c:pt>
                <c:pt idx="575">
                  <c:v>457.15039696107135</c:v>
                </c:pt>
                <c:pt idx="576">
                  <c:v>457.94543845055728</c:v>
                </c:pt>
                <c:pt idx="577">
                  <c:v>458.7404799400432</c:v>
                </c:pt>
                <c:pt idx="578">
                  <c:v>459.53552142952907</c:v>
                </c:pt>
                <c:pt idx="579">
                  <c:v>460.33056291901499</c:v>
                </c:pt>
                <c:pt idx="580">
                  <c:v>461.12560440850092</c:v>
                </c:pt>
                <c:pt idx="581">
                  <c:v>461.92064589798684</c:v>
                </c:pt>
                <c:pt idx="582">
                  <c:v>462.71568738747271</c:v>
                </c:pt>
                <c:pt idx="583">
                  <c:v>463.51072887695864</c:v>
                </c:pt>
                <c:pt idx="584">
                  <c:v>464.30577036644456</c:v>
                </c:pt>
                <c:pt idx="585">
                  <c:v>465.10081185593043</c:v>
                </c:pt>
                <c:pt idx="586">
                  <c:v>465.89585334541636</c:v>
                </c:pt>
                <c:pt idx="587">
                  <c:v>466.69089483490228</c:v>
                </c:pt>
                <c:pt idx="588">
                  <c:v>467.48593632438821</c:v>
                </c:pt>
                <c:pt idx="589">
                  <c:v>468.28097781387407</c:v>
                </c:pt>
                <c:pt idx="590">
                  <c:v>469.07601930336</c:v>
                </c:pt>
                <c:pt idx="591">
                  <c:v>469.87106079284592</c:v>
                </c:pt>
                <c:pt idx="592">
                  <c:v>470.66610228233185</c:v>
                </c:pt>
                <c:pt idx="593">
                  <c:v>471.46114377181772</c:v>
                </c:pt>
                <c:pt idx="594">
                  <c:v>472.25618526130364</c:v>
                </c:pt>
                <c:pt idx="595">
                  <c:v>473.05122675078957</c:v>
                </c:pt>
                <c:pt idx="596">
                  <c:v>473.84626824027549</c:v>
                </c:pt>
                <c:pt idx="597">
                  <c:v>474.64130972976136</c:v>
                </c:pt>
                <c:pt idx="598">
                  <c:v>475.43635121924729</c:v>
                </c:pt>
                <c:pt idx="599">
                  <c:v>476.23139270873321</c:v>
                </c:pt>
                <c:pt idx="600">
                  <c:v>477.02643419821908</c:v>
                </c:pt>
                <c:pt idx="601">
                  <c:v>477.821475687705</c:v>
                </c:pt>
                <c:pt idx="602">
                  <c:v>478.61651717719093</c:v>
                </c:pt>
                <c:pt idx="603">
                  <c:v>479.41155866667685</c:v>
                </c:pt>
                <c:pt idx="604">
                  <c:v>480.20660015616272</c:v>
                </c:pt>
                <c:pt idx="605">
                  <c:v>481.00164164564865</c:v>
                </c:pt>
                <c:pt idx="606">
                  <c:v>481.79668313513457</c:v>
                </c:pt>
                <c:pt idx="607">
                  <c:v>482.5917246246205</c:v>
                </c:pt>
                <c:pt idx="608">
                  <c:v>483.38676611410636</c:v>
                </c:pt>
                <c:pt idx="609">
                  <c:v>484.18180760359229</c:v>
                </c:pt>
                <c:pt idx="610">
                  <c:v>484.97684909307821</c:v>
                </c:pt>
                <c:pt idx="611">
                  <c:v>485.77189058256408</c:v>
                </c:pt>
                <c:pt idx="612">
                  <c:v>486.56693207205001</c:v>
                </c:pt>
                <c:pt idx="613">
                  <c:v>487.36197356153593</c:v>
                </c:pt>
                <c:pt idx="614">
                  <c:v>488.15701505102186</c:v>
                </c:pt>
                <c:pt idx="615">
                  <c:v>488.95205654050773</c:v>
                </c:pt>
                <c:pt idx="616">
                  <c:v>489.74709802999365</c:v>
                </c:pt>
                <c:pt idx="617">
                  <c:v>490.54213951947958</c:v>
                </c:pt>
                <c:pt idx="618">
                  <c:v>491.3371810089655</c:v>
                </c:pt>
                <c:pt idx="619">
                  <c:v>492.13222249845137</c:v>
                </c:pt>
                <c:pt idx="620">
                  <c:v>492.92726398793729</c:v>
                </c:pt>
                <c:pt idx="621">
                  <c:v>493.72230547742322</c:v>
                </c:pt>
                <c:pt idx="622">
                  <c:v>494.51734696690914</c:v>
                </c:pt>
                <c:pt idx="623">
                  <c:v>495.31238845639501</c:v>
                </c:pt>
                <c:pt idx="624">
                  <c:v>496.10742994588094</c:v>
                </c:pt>
                <c:pt idx="625">
                  <c:v>496.90247143536686</c:v>
                </c:pt>
                <c:pt idx="626">
                  <c:v>497.69751292485273</c:v>
                </c:pt>
                <c:pt idx="627">
                  <c:v>498.49255441433866</c:v>
                </c:pt>
                <c:pt idx="628">
                  <c:v>499.28759590382458</c:v>
                </c:pt>
                <c:pt idx="629">
                  <c:v>500.08263739331051</c:v>
                </c:pt>
                <c:pt idx="630">
                  <c:v>500.87767888279637</c:v>
                </c:pt>
                <c:pt idx="631">
                  <c:v>501.6727203722823</c:v>
                </c:pt>
                <c:pt idx="632">
                  <c:v>502.46776186176822</c:v>
                </c:pt>
                <c:pt idx="633">
                  <c:v>503.26280335125415</c:v>
                </c:pt>
                <c:pt idx="634">
                  <c:v>504.05784484074002</c:v>
                </c:pt>
                <c:pt idx="635">
                  <c:v>504.85288633022594</c:v>
                </c:pt>
                <c:pt idx="636">
                  <c:v>505.64792781971187</c:v>
                </c:pt>
                <c:pt idx="637">
                  <c:v>506.44296930919774</c:v>
                </c:pt>
                <c:pt idx="638">
                  <c:v>507.23801079868366</c:v>
                </c:pt>
                <c:pt idx="639">
                  <c:v>508.03305228816959</c:v>
                </c:pt>
                <c:pt idx="640">
                  <c:v>508.82809377765551</c:v>
                </c:pt>
                <c:pt idx="641">
                  <c:v>509.62313526714138</c:v>
                </c:pt>
                <c:pt idx="642">
                  <c:v>510.4181767566273</c:v>
                </c:pt>
                <c:pt idx="643">
                  <c:v>511.21321824611323</c:v>
                </c:pt>
                <c:pt idx="644">
                  <c:v>512.00825973559915</c:v>
                </c:pt>
                <c:pt idx="645">
                  <c:v>512.80330122508508</c:v>
                </c:pt>
                <c:pt idx="646">
                  <c:v>513.598342714571</c:v>
                </c:pt>
                <c:pt idx="647">
                  <c:v>514.39338420405682</c:v>
                </c:pt>
                <c:pt idx="648">
                  <c:v>515.18842569354274</c:v>
                </c:pt>
                <c:pt idx="649">
                  <c:v>515.98346718302867</c:v>
                </c:pt>
                <c:pt idx="650">
                  <c:v>516.77850867251459</c:v>
                </c:pt>
                <c:pt idx="651">
                  <c:v>517.57355016200052</c:v>
                </c:pt>
                <c:pt idx="652">
                  <c:v>518.36859165148644</c:v>
                </c:pt>
                <c:pt idx="653">
                  <c:v>519.16363314097237</c:v>
                </c:pt>
                <c:pt idx="654">
                  <c:v>519.95867463045818</c:v>
                </c:pt>
                <c:pt idx="655">
                  <c:v>520.7537161199441</c:v>
                </c:pt>
                <c:pt idx="656">
                  <c:v>521.54875760943003</c:v>
                </c:pt>
                <c:pt idx="657">
                  <c:v>522.34379909891595</c:v>
                </c:pt>
                <c:pt idx="658">
                  <c:v>523.13884058840188</c:v>
                </c:pt>
                <c:pt idx="659">
                  <c:v>523.9338820778878</c:v>
                </c:pt>
                <c:pt idx="660">
                  <c:v>524.72892356737373</c:v>
                </c:pt>
                <c:pt idx="661">
                  <c:v>525.52396505685954</c:v>
                </c:pt>
                <c:pt idx="662">
                  <c:v>526.31900654634546</c:v>
                </c:pt>
                <c:pt idx="663">
                  <c:v>527.11404803583139</c:v>
                </c:pt>
                <c:pt idx="664">
                  <c:v>527.90908952531731</c:v>
                </c:pt>
                <c:pt idx="665">
                  <c:v>528.70413101480324</c:v>
                </c:pt>
                <c:pt idx="666">
                  <c:v>529.49917250428916</c:v>
                </c:pt>
                <c:pt idx="667">
                  <c:v>530.29421399377509</c:v>
                </c:pt>
                <c:pt idx="668">
                  <c:v>531.08925548326101</c:v>
                </c:pt>
                <c:pt idx="669">
                  <c:v>531.88429697274682</c:v>
                </c:pt>
                <c:pt idx="670">
                  <c:v>532.67933846223275</c:v>
                </c:pt>
                <c:pt idx="671">
                  <c:v>533.47437995171867</c:v>
                </c:pt>
                <c:pt idx="672">
                  <c:v>534.2694214412046</c:v>
                </c:pt>
                <c:pt idx="673">
                  <c:v>535.06446293069052</c:v>
                </c:pt>
                <c:pt idx="674">
                  <c:v>535.85950442017645</c:v>
                </c:pt>
                <c:pt idx="675">
                  <c:v>536.65454590966237</c:v>
                </c:pt>
                <c:pt idx="676">
                  <c:v>537.44958739914819</c:v>
                </c:pt>
                <c:pt idx="677">
                  <c:v>538.24462888863411</c:v>
                </c:pt>
                <c:pt idx="678">
                  <c:v>539.03967037812004</c:v>
                </c:pt>
                <c:pt idx="679">
                  <c:v>539.83471186760596</c:v>
                </c:pt>
                <c:pt idx="680">
                  <c:v>540.62975335709189</c:v>
                </c:pt>
                <c:pt idx="681">
                  <c:v>541.42479484657781</c:v>
                </c:pt>
                <c:pt idx="682">
                  <c:v>542.21983633606374</c:v>
                </c:pt>
                <c:pt idx="683">
                  <c:v>543.01487782554966</c:v>
                </c:pt>
                <c:pt idx="684">
                  <c:v>543.80991931503547</c:v>
                </c:pt>
                <c:pt idx="685">
                  <c:v>544.6049608045214</c:v>
                </c:pt>
                <c:pt idx="686">
                  <c:v>545.40000229400732</c:v>
                </c:pt>
                <c:pt idx="687">
                  <c:v>546.19504378349325</c:v>
                </c:pt>
                <c:pt idx="688">
                  <c:v>546.99008527297917</c:v>
                </c:pt>
                <c:pt idx="689">
                  <c:v>547.7851267624651</c:v>
                </c:pt>
                <c:pt idx="690">
                  <c:v>548.58016825195102</c:v>
                </c:pt>
                <c:pt idx="691">
                  <c:v>549.37520974143683</c:v>
                </c:pt>
                <c:pt idx="692">
                  <c:v>550.17025123092276</c:v>
                </c:pt>
                <c:pt idx="693">
                  <c:v>550.96529272040868</c:v>
                </c:pt>
                <c:pt idx="694">
                  <c:v>551.76033420989461</c:v>
                </c:pt>
                <c:pt idx="695">
                  <c:v>552.55537569938053</c:v>
                </c:pt>
                <c:pt idx="696">
                  <c:v>553.35041718886646</c:v>
                </c:pt>
                <c:pt idx="697">
                  <c:v>554.14545867835238</c:v>
                </c:pt>
                <c:pt idx="698">
                  <c:v>554.9405001678382</c:v>
                </c:pt>
                <c:pt idx="699">
                  <c:v>555.73554165732412</c:v>
                </c:pt>
                <c:pt idx="700">
                  <c:v>556.53058314681005</c:v>
                </c:pt>
                <c:pt idx="701">
                  <c:v>557.32562463629597</c:v>
                </c:pt>
                <c:pt idx="702">
                  <c:v>558.1206661257819</c:v>
                </c:pt>
                <c:pt idx="703">
                  <c:v>558.91570761526782</c:v>
                </c:pt>
                <c:pt idx="704">
                  <c:v>559.71074910475375</c:v>
                </c:pt>
                <c:pt idx="705">
                  <c:v>560.50579059423967</c:v>
                </c:pt>
                <c:pt idx="706">
                  <c:v>561.30083208372548</c:v>
                </c:pt>
                <c:pt idx="707">
                  <c:v>562.09587357321141</c:v>
                </c:pt>
                <c:pt idx="708">
                  <c:v>562.89091506269733</c:v>
                </c:pt>
                <c:pt idx="709">
                  <c:v>563.68595655218326</c:v>
                </c:pt>
                <c:pt idx="710">
                  <c:v>564.48099804166918</c:v>
                </c:pt>
                <c:pt idx="711">
                  <c:v>565.27603953115511</c:v>
                </c:pt>
                <c:pt idx="712">
                  <c:v>566.07108102064103</c:v>
                </c:pt>
                <c:pt idx="713">
                  <c:v>566.86612251012684</c:v>
                </c:pt>
                <c:pt idx="714">
                  <c:v>567.66116399961277</c:v>
                </c:pt>
                <c:pt idx="715">
                  <c:v>568.45620548909869</c:v>
                </c:pt>
                <c:pt idx="716">
                  <c:v>569.25124697858462</c:v>
                </c:pt>
                <c:pt idx="717">
                  <c:v>570.04628846807054</c:v>
                </c:pt>
                <c:pt idx="718">
                  <c:v>570.84132995755647</c:v>
                </c:pt>
                <c:pt idx="719">
                  <c:v>571.63637144704239</c:v>
                </c:pt>
                <c:pt idx="720">
                  <c:v>572.43141293652832</c:v>
                </c:pt>
                <c:pt idx="721">
                  <c:v>573.22645442601413</c:v>
                </c:pt>
                <c:pt idx="722">
                  <c:v>574.02149591550005</c:v>
                </c:pt>
                <c:pt idx="723">
                  <c:v>574.81653740498598</c:v>
                </c:pt>
                <c:pt idx="724">
                  <c:v>575.6115788944719</c:v>
                </c:pt>
                <c:pt idx="725">
                  <c:v>576.40662038395783</c:v>
                </c:pt>
                <c:pt idx="726">
                  <c:v>577.20166187344375</c:v>
                </c:pt>
                <c:pt idx="727">
                  <c:v>577.99670336292968</c:v>
                </c:pt>
                <c:pt idx="728">
                  <c:v>578.79174485241549</c:v>
                </c:pt>
                <c:pt idx="729">
                  <c:v>579.58678634190142</c:v>
                </c:pt>
                <c:pt idx="730">
                  <c:v>580.38182783138734</c:v>
                </c:pt>
                <c:pt idx="731">
                  <c:v>581.17686932087327</c:v>
                </c:pt>
                <c:pt idx="732">
                  <c:v>581.97191081035919</c:v>
                </c:pt>
                <c:pt idx="733">
                  <c:v>582.76695229984512</c:v>
                </c:pt>
                <c:pt idx="734">
                  <c:v>583.56199378933104</c:v>
                </c:pt>
                <c:pt idx="735">
                  <c:v>584.35703527881697</c:v>
                </c:pt>
                <c:pt idx="736">
                  <c:v>585.15207676830278</c:v>
                </c:pt>
                <c:pt idx="737">
                  <c:v>585.9471182577887</c:v>
                </c:pt>
                <c:pt idx="738">
                  <c:v>586.74215974727463</c:v>
                </c:pt>
                <c:pt idx="739">
                  <c:v>587.53720123676055</c:v>
                </c:pt>
                <c:pt idx="740">
                  <c:v>588.33224272624648</c:v>
                </c:pt>
                <c:pt idx="741">
                  <c:v>589.1272842157324</c:v>
                </c:pt>
                <c:pt idx="742">
                  <c:v>589.92232570521833</c:v>
                </c:pt>
                <c:pt idx="743">
                  <c:v>590.71736719470414</c:v>
                </c:pt>
                <c:pt idx="744">
                  <c:v>591.51240868419006</c:v>
                </c:pt>
                <c:pt idx="745">
                  <c:v>592.30745017367599</c:v>
                </c:pt>
                <c:pt idx="746">
                  <c:v>593.10249166316191</c:v>
                </c:pt>
                <c:pt idx="747">
                  <c:v>593.89753315264784</c:v>
                </c:pt>
                <c:pt idx="748">
                  <c:v>594.69257464213376</c:v>
                </c:pt>
                <c:pt idx="749">
                  <c:v>595.48761613161969</c:v>
                </c:pt>
                <c:pt idx="750">
                  <c:v>596.2826576211055</c:v>
                </c:pt>
                <c:pt idx="751">
                  <c:v>597.07769911059142</c:v>
                </c:pt>
                <c:pt idx="752">
                  <c:v>597.87274060007735</c:v>
                </c:pt>
                <c:pt idx="753">
                  <c:v>598.66778208956327</c:v>
                </c:pt>
                <c:pt idx="754">
                  <c:v>599.4628235790492</c:v>
                </c:pt>
                <c:pt idx="755">
                  <c:v>600.25786506853512</c:v>
                </c:pt>
                <c:pt idx="756">
                  <c:v>601.05290655802105</c:v>
                </c:pt>
                <c:pt idx="757">
                  <c:v>601.84794804750697</c:v>
                </c:pt>
                <c:pt idx="758">
                  <c:v>602.64298953699279</c:v>
                </c:pt>
                <c:pt idx="759">
                  <c:v>603.43803102647871</c:v>
                </c:pt>
                <c:pt idx="760">
                  <c:v>604.23307251596464</c:v>
                </c:pt>
                <c:pt idx="761">
                  <c:v>605.02811400545056</c:v>
                </c:pt>
                <c:pt idx="762">
                  <c:v>605.82315549493649</c:v>
                </c:pt>
                <c:pt idx="763">
                  <c:v>606.61819698442241</c:v>
                </c:pt>
                <c:pt idx="764">
                  <c:v>607.41323847390834</c:v>
                </c:pt>
                <c:pt idx="765">
                  <c:v>608.20827996339415</c:v>
                </c:pt>
                <c:pt idx="766">
                  <c:v>609.00332145288007</c:v>
                </c:pt>
                <c:pt idx="767">
                  <c:v>609.798362942366</c:v>
                </c:pt>
                <c:pt idx="768">
                  <c:v>610.59340443185192</c:v>
                </c:pt>
                <c:pt idx="769">
                  <c:v>611.38844592133785</c:v>
                </c:pt>
                <c:pt idx="770">
                  <c:v>612.18348741082377</c:v>
                </c:pt>
                <c:pt idx="771">
                  <c:v>612.9785289003097</c:v>
                </c:pt>
                <c:pt idx="772">
                  <c:v>613.77357038979562</c:v>
                </c:pt>
                <c:pt idx="773">
                  <c:v>614.56861187928143</c:v>
                </c:pt>
                <c:pt idx="774">
                  <c:v>615.36365336876736</c:v>
                </c:pt>
                <c:pt idx="775">
                  <c:v>616.15869485825328</c:v>
                </c:pt>
                <c:pt idx="776">
                  <c:v>616.95373634773921</c:v>
                </c:pt>
                <c:pt idx="777">
                  <c:v>617.74877783722513</c:v>
                </c:pt>
                <c:pt idx="778">
                  <c:v>618.54381932671106</c:v>
                </c:pt>
                <c:pt idx="779">
                  <c:v>619.33886081619698</c:v>
                </c:pt>
                <c:pt idx="780">
                  <c:v>620.1339023056828</c:v>
                </c:pt>
                <c:pt idx="781">
                  <c:v>620.92894379516872</c:v>
                </c:pt>
                <c:pt idx="782">
                  <c:v>621.72398528465465</c:v>
                </c:pt>
                <c:pt idx="783">
                  <c:v>622.51902677414057</c:v>
                </c:pt>
                <c:pt idx="784">
                  <c:v>623.3140682636265</c:v>
                </c:pt>
                <c:pt idx="785">
                  <c:v>624.10910975311242</c:v>
                </c:pt>
                <c:pt idx="786">
                  <c:v>624.90415124259835</c:v>
                </c:pt>
                <c:pt idx="787">
                  <c:v>625.69919273208416</c:v>
                </c:pt>
                <c:pt idx="788">
                  <c:v>626.49423422157008</c:v>
                </c:pt>
                <c:pt idx="789">
                  <c:v>627.28927571105601</c:v>
                </c:pt>
                <c:pt idx="790">
                  <c:v>628.08431720054193</c:v>
                </c:pt>
                <c:pt idx="791">
                  <c:v>628.87935869002786</c:v>
                </c:pt>
                <c:pt idx="792">
                  <c:v>629.67440017951378</c:v>
                </c:pt>
                <c:pt idx="793">
                  <c:v>630.46944166899971</c:v>
                </c:pt>
                <c:pt idx="794">
                  <c:v>631.26448315848563</c:v>
                </c:pt>
                <c:pt idx="795">
                  <c:v>632.05952464797144</c:v>
                </c:pt>
                <c:pt idx="796">
                  <c:v>632.85456613745737</c:v>
                </c:pt>
                <c:pt idx="797">
                  <c:v>633.64960762694329</c:v>
                </c:pt>
                <c:pt idx="798">
                  <c:v>634.44464911642922</c:v>
                </c:pt>
                <c:pt idx="799">
                  <c:v>635.23969060591514</c:v>
                </c:pt>
                <c:pt idx="800">
                  <c:v>636.03473209540107</c:v>
                </c:pt>
                <c:pt idx="801">
                  <c:v>636.82977358488699</c:v>
                </c:pt>
                <c:pt idx="802">
                  <c:v>637.6248150743728</c:v>
                </c:pt>
                <c:pt idx="803">
                  <c:v>638.41985656385873</c:v>
                </c:pt>
                <c:pt idx="804">
                  <c:v>639.21489805334465</c:v>
                </c:pt>
                <c:pt idx="805">
                  <c:v>640.00993954283058</c:v>
                </c:pt>
                <c:pt idx="806">
                  <c:v>640.8049810323165</c:v>
                </c:pt>
                <c:pt idx="807">
                  <c:v>641.60002252180243</c:v>
                </c:pt>
                <c:pt idx="808">
                  <c:v>642.39506401128835</c:v>
                </c:pt>
                <c:pt idx="809">
                  <c:v>643.19010550077428</c:v>
                </c:pt>
                <c:pt idx="810">
                  <c:v>643.98514699026009</c:v>
                </c:pt>
                <c:pt idx="811">
                  <c:v>644.78018847974602</c:v>
                </c:pt>
                <c:pt idx="812">
                  <c:v>645.57522996923194</c:v>
                </c:pt>
                <c:pt idx="813">
                  <c:v>646.37027145871787</c:v>
                </c:pt>
                <c:pt idx="814">
                  <c:v>647.16531294820379</c:v>
                </c:pt>
                <c:pt idx="815">
                  <c:v>647.96035443768972</c:v>
                </c:pt>
                <c:pt idx="816">
                  <c:v>648.75539592717564</c:v>
                </c:pt>
                <c:pt idx="817">
                  <c:v>649.55043741666145</c:v>
                </c:pt>
                <c:pt idx="818">
                  <c:v>650.34547890614738</c:v>
                </c:pt>
                <c:pt idx="819">
                  <c:v>651.1405203956333</c:v>
                </c:pt>
                <c:pt idx="820">
                  <c:v>651.93556188511923</c:v>
                </c:pt>
                <c:pt idx="821">
                  <c:v>652.73060337460515</c:v>
                </c:pt>
                <c:pt idx="822">
                  <c:v>653.52564486409108</c:v>
                </c:pt>
                <c:pt idx="823">
                  <c:v>654.320686353577</c:v>
                </c:pt>
                <c:pt idx="824">
                  <c:v>655.11572784306281</c:v>
                </c:pt>
                <c:pt idx="825">
                  <c:v>655.91076933254874</c:v>
                </c:pt>
                <c:pt idx="826">
                  <c:v>656.70581082203466</c:v>
                </c:pt>
                <c:pt idx="827">
                  <c:v>657.50085231152059</c:v>
                </c:pt>
                <c:pt idx="828">
                  <c:v>658.29589380100651</c:v>
                </c:pt>
                <c:pt idx="829">
                  <c:v>659.09093529049244</c:v>
                </c:pt>
                <c:pt idx="830">
                  <c:v>659.88597677997836</c:v>
                </c:pt>
                <c:pt idx="831">
                  <c:v>660.68101826946429</c:v>
                </c:pt>
                <c:pt idx="832">
                  <c:v>661.4760597589501</c:v>
                </c:pt>
                <c:pt idx="833">
                  <c:v>662.27110124843603</c:v>
                </c:pt>
                <c:pt idx="834">
                  <c:v>663.06614273792195</c:v>
                </c:pt>
                <c:pt idx="835">
                  <c:v>663.86118422740788</c:v>
                </c:pt>
                <c:pt idx="836">
                  <c:v>664.6562257168938</c:v>
                </c:pt>
                <c:pt idx="837">
                  <c:v>665.45126720637973</c:v>
                </c:pt>
                <c:pt idx="838">
                  <c:v>666.24630869586565</c:v>
                </c:pt>
                <c:pt idx="839">
                  <c:v>667.04135018535146</c:v>
                </c:pt>
                <c:pt idx="840">
                  <c:v>667.83639167483739</c:v>
                </c:pt>
                <c:pt idx="841">
                  <c:v>668.63143316432331</c:v>
                </c:pt>
                <c:pt idx="842">
                  <c:v>669.42647465380924</c:v>
                </c:pt>
                <c:pt idx="843">
                  <c:v>670.22151614329516</c:v>
                </c:pt>
                <c:pt idx="844">
                  <c:v>671.01655763278109</c:v>
                </c:pt>
                <c:pt idx="845">
                  <c:v>671.81159912226701</c:v>
                </c:pt>
                <c:pt idx="846">
                  <c:v>672.60664061175294</c:v>
                </c:pt>
                <c:pt idx="847">
                  <c:v>673.40168210123875</c:v>
                </c:pt>
                <c:pt idx="848">
                  <c:v>674.19672359072467</c:v>
                </c:pt>
                <c:pt idx="849">
                  <c:v>674.9917650802106</c:v>
                </c:pt>
                <c:pt idx="850">
                  <c:v>675.78680656969652</c:v>
                </c:pt>
                <c:pt idx="851">
                  <c:v>676.58184805918245</c:v>
                </c:pt>
                <c:pt idx="852">
                  <c:v>677.37688954866837</c:v>
                </c:pt>
                <c:pt idx="853">
                  <c:v>678.1719310381543</c:v>
                </c:pt>
                <c:pt idx="854">
                  <c:v>678.96697252764011</c:v>
                </c:pt>
                <c:pt idx="855">
                  <c:v>679.76201401712603</c:v>
                </c:pt>
                <c:pt idx="856">
                  <c:v>680.55705550661196</c:v>
                </c:pt>
                <c:pt idx="857">
                  <c:v>681.35209699609788</c:v>
                </c:pt>
                <c:pt idx="858">
                  <c:v>682.14713848558381</c:v>
                </c:pt>
                <c:pt idx="859">
                  <c:v>682.94217997506973</c:v>
                </c:pt>
                <c:pt idx="860">
                  <c:v>683.73722146455566</c:v>
                </c:pt>
                <c:pt idx="861">
                  <c:v>684.53226295404147</c:v>
                </c:pt>
                <c:pt idx="862">
                  <c:v>685.3273044435274</c:v>
                </c:pt>
                <c:pt idx="863">
                  <c:v>686.12234593301332</c:v>
                </c:pt>
                <c:pt idx="864">
                  <c:v>686.91738742249925</c:v>
                </c:pt>
                <c:pt idx="865">
                  <c:v>687.71242891198517</c:v>
                </c:pt>
                <c:pt idx="866">
                  <c:v>688.5074704014711</c:v>
                </c:pt>
                <c:pt idx="867">
                  <c:v>689.30251189095702</c:v>
                </c:pt>
                <c:pt idx="868">
                  <c:v>690.09755338044295</c:v>
                </c:pt>
                <c:pt idx="869">
                  <c:v>690.89259486992876</c:v>
                </c:pt>
                <c:pt idx="870">
                  <c:v>691.68763635941468</c:v>
                </c:pt>
                <c:pt idx="871">
                  <c:v>692.48267784890061</c:v>
                </c:pt>
                <c:pt idx="872">
                  <c:v>693.27771933838653</c:v>
                </c:pt>
                <c:pt idx="873">
                  <c:v>694.07276082787246</c:v>
                </c:pt>
                <c:pt idx="874">
                  <c:v>694.86780231735838</c:v>
                </c:pt>
                <c:pt idx="875">
                  <c:v>695.66284380684431</c:v>
                </c:pt>
                <c:pt idx="876">
                  <c:v>696.45788529633012</c:v>
                </c:pt>
                <c:pt idx="877">
                  <c:v>697.25292678581604</c:v>
                </c:pt>
                <c:pt idx="878">
                  <c:v>698.04796827530197</c:v>
                </c:pt>
                <c:pt idx="879">
                  <c:v>698.84300976478789</c:v>
                </c:pt>
                <c:pt idx="880">
                  <c:v>699.63805125427382</c:v>
                </c:pt>
                <c:pt idx="881">
                  <c:v>700.43309274375974</c:v>
                </c:pt>
                <c:pt idx="882">
                  <c:v>701.22813423324567</c:v>
                </c:pt>
                <c:pt idx="883">
                  <c:v>702.02317572273159</c:v>
                </c:pt>
                <c:pt idx="884">
                  <c:v>702.81821721221741</c:v>
                </c:pt>
                <c:pt idx="885">
                  <c:v>703.61325870170333</c:v>
                </c:pt>
                <c:pt idx="886">
                  <c:v>704.40830019118926</c:v>
                </c:pt>
                <c:pt idx="887">
                  <c:v>705.20334168067518</c:v>
                </c:pt>
                <c:pt idx="888">
                  <c:v>705.99838317016111</c:v>
                </c:pt>
                <c:pt idx="889">
                  <c:v>706.79342465964703</c:v>
                </c:pt>
                <c:pt idx="890">
                  <c:v>707.58846614913296</c:v>
                </c:pt>
                <c:pt idx="891">
                  <c:v>708.38350763861877</c:v>
                </c:pt>
                <c:pt idx="892">
                  <c:v>709.17854912810469</c:v>
                </c:pt>
                <c:pt idx="893">
                  <c:v>709.97359061759062</c:v>
                </c:pt>
                <c:pt idx="894">
                  <c:v>710.76863210707654</c:v>
                </c:pt>
                <c:pt idx="895">
                  <c:v>711.56367359656247</c:v>
                </c:pt>
                <c:pt idx="896">
                  <c:v>712.35871508604839</c:v>
                </c:pt>
                <c:pt idx="897">
                  <c:v>713.15375657553432</c:v>
                </c:pt>
                <c:pt idx="898">
                  <c:v>713.94879806502013</c:v>
                </c:pt>
                <c:pt idx="899">
                  <c:v>714.74383955450605</c:v>
                </c:pt>
                <c:pt idx="900">
                  <c:v>715.53888104399198</c:v>
                </c:pt>
                <c:pt idx="901">
                  <c:v>716.3339225334779</c:v>
                </c:pt>
                <c:pt idx="902">
                  <c:v>717.12896402296383</c:v>
                </c:pt>
                <c:pt idx="903">
                  <c:v>717.92400551244975</c:v>
                </c:pt>
                <c:pt idx="904">
                  <c:v>718.71904700193568</c:v>
                </c:pt>
                <c:pt idx="905">
                  <c:v>719.5140884914216</c:v>
                </c:pt>
                <c:pt idx="906">
                  <c:v>720.30912998090741</c:v>
                </c:pt>
                <c:pt idx="907">
                  <c:v>721.10417147039334</c:v>
                </c:pt>
                <c:pt idx="908">
                  <c:v>721.89921295987926</c:v>
                </c:pt>
                <c:pt idx="909">
                  <c:v>722.69425444936519</c:v>
                </c:pt>
                <c:pt idx="910">
                  <c:v>723.48929593885111</c:v>
                </c:pt>
                <c:pt idx="911">
                  <c:v>724.28433742833704</c:v>
                </c:pt>
                <c:pt idx="912">
                  <c:v>725.07937891782296</c:v>
                </c:pt>
                <c:pt idx="913">
                  <c:v>725.87442040730878</c:v>
                </c:pt>
                <c:pt idx="914">
                  <c:v>726.6694618967947</c:v>
                </c:pt>
                <c:pt idx="915">
                  <c:v>727.46450338628063</c:v>
                </c:pt>
                <c:pt idx="916">
                  <c:v>728.25954487576655</c:v>
                </c:pt>
                <c:pt idx="917">
                  <c:v>729.05458636525248</c:v>
                </c:pt>
                <c:pt idx="918">
                  <c:v>729.8496278547384</c:v>
                </c:pt>
                <c:pt idx="919">
                  <c:v>730.64466934422433</c:v>
                </c:pt>
                <c:pt idx="920">
                  <c:v>731.43971083371025</c:v>
                </c:pt>
                <c:pt idx="921">
                  <c:v>732.23475232319606</c:v>
                </c:pt>
                <c:pt idx="922">
                  <c:v>733.02979381268199</c:v>
                </c:pt>
                <c:pt idx="923">
                  <c:v>733.82483530216791</c:v>
                </c:pt>
                <c:pt idx="924">
                  <c:v>734.61987679165384</c:v>
                </c:pt>
                <c:pt idx="925">
                  <c:v>735.41491828113976</c:v>
                </c:pt>
                <c:pt idx="926">
                  <c:v>736.20995977062569</c:v>
                </c:pt>
                <c:pt idx="927">
                  <c:v>737.00500126011161</c:v>
                </c:pt>
                <c:pt idx="928">
                  <c:v>737.80004274959742</c:v>
                </c:pt>
                <c:pt idx="929">
                  <c:v>738.59508423908335</c:v>
                </c:pt>
                <c:pt idx="930">
                  <c:v>739.39012572856927</c:v>
                </c:pt>
                <c:pt idx="931">
                  <c:v>740.1851672180552</c:v>
                </c:pt>
                <c:pt idx="932">
                  <c:v>740.98020870754112</c:v>
                </c:pt>
                <c:pt idx="933">
                  <c:v>741.77525019702705</c:v>
                </c:pt>
                <c:pt idx="934">
                  <c:v>742.57029168651297</c:v>
                </c:pt>
                <c:pt idx="935">
                  <c:v>743.3653331759989</c:v>
                </c:pt>
                <c:pt idx="936">
                  <c:v>744.16037466548471</c:v>
                </c:pt>
                <c:pt idx="937">
                  <c:v>744.95541615497064</c:v>
                </c:pt>
                <c:pt idx="938">
                  <c:v>745.75045764445656</c:v>
                </c:pt>
                <c:pt idx="939">
                  <c:v>746.54549913394249</c:v>
                </c:pt>
                <c:pt idx="940">
                  <c:v>747.34054062342841</c:v>
                </c:pt>
                <c:pt idx="941">
                  <c:v>748.13558211291434</c:v>
                </c:pt>
                <c:pt idx="942">
                  <c:v>748.93062360240026</c:v>
                </c:pt>
                <c:pt idx="943">
                  <c:v>749.72566509188607</c:v>
                </c:pt>
                <c:pt idx="944">
                  <c:v>750.520706581372</c:v>
                </c:pt>
                <c:pt idx="945">
                  <c:v>751.31574807085792</c:v>
                </c:pt>
                <c:pt idx="946">
                  <c:v>752.11078956034385</c:v>
                </c:pt>
                <c:pt idx="947">
                  <c:v>752.90583104982977</c:v>
                </c:pt>
                <c:pt idx="948">
                  <c:v>753.7008725393157</c:v>
                </c:pt>
                <c:pt idx="949">
                  <c:v>754.49591402880162</c:v>
                </c:pt>
                <c:pt idx="950">
                  <c:v>755.29095551828743</c:v>
                </c:pt>
                <c:pt idx="951">
                  <c:v>756.08599700777336</c:v>
                </c:pt>
                <c:pt idx="952">
                  <c:v>756.88103849725928</c:v>
                </c:pt>
                <c:pt idx="953">
                  <c:v>757.67607998674521</c:v>
                </c:pt>
                <c:pt idx="954">
                  <c:v>758.47112147623113</c:v>
                </c:pt>
                <c:pt idx="955">
                  <c:v>759.26616296571706</c:v>
                </c:pt>
                <c:pt idx="956">
                  <c:v>760.06120445520298</c:v>
                </c:pt>
                <c:pt idx="957">
                  <c:v>760.85624594468891</c:v>
                </c:pt>
                <c:pt idx="958">
                  <c:v>761.65128743417472</c:v>
                </c:pt>
                <c:pt idx="959">
                  <c:v>762.44632892366064</c:v>
                </c:pt>
                <c:pt idx="960">
                  <c:v>763.24137041314657</c:v>
                </c:pt>
                <c:pt idx="961">
                  <c:v>764.03641190263249</c:v>
                </c:pt>
                <c:pt idx="962">
                  <c:v>764.83145339211842</c:v>
                </c:pt>
                <c:pt idx="963">
                  <c:v>765.62649488160434</c:v>
                </c:pt>
                <c:pt idx="964">
                  <c:v>766.42153637109027</c:v>
                </c:pt>
                <c:pt idx="965">
                  <c:v>767.21657786057608</c:v>
                </c:pt>
                <c:pt idx="966">
                  <c:v>768.01161935006201</c:v>
                </c:pt>
                <c:pt idx="967">
                  <c:v>768.80666083954793</c:v>
                </c:pt>
                <c:pt idx="968">
                  <c:v>769.60170232903386</c:v>
                </c:pt>
                <c:pt idx="969">
                  <c:v>770.39674381851978</c:v>
                </c:pt>
                <c:pt idx="970">
                  <c:v>771.19178530800571</c:v>
                </c:pt>
                <c:pt idx="971">
                  <c:v>771.98682679749163</c:v>
                </c:pt>
                <c:pt idx="972">
                  <c:v>772.78186828697756</c:v>
                </c:pt>
                <c:pt idx="973">
                  <c:v>773.57690977646337</c:v>
                </c:pt>
                <c:pt idx="974">
                  <c:v>774.37195126594929</c:v>
                </c:pt>
                <c:pt idx="975">
                  <c:v>775.16699275543522</c:v>
                </c:pt>
                <c:pt idx="976">
                  <c:v>775.96203424492114</c:v>
                </c:pt>
                <c:pt idx="977">
                  <c:v>776.75707573440707</c:v>
                </c:pt>
                <c:pt idx="978">
                  <c:v>777.55211722389299</c:v>
                </c:pt>
                <c:pt idx="979">
                  <c:v>778.34715871337892</c:v>
                </c:pt>
                <c:pt idx="980">
                  <c:v>779.14220020286473</c:v>
                </c:pt>
                <c:pt idx="981">
                  <c:v>779.93724169235065</c:v>
                </c:pt>
                <c:pt idx="982">
                  <c:v>780.73228318183658</c:v>
                </c:pt>
                <c:pt idx="983">
                  <c:v>781.5273246713225</c:v>
                </c:pt>
                <c:pt idx="984">
                  <c:v>782.32236616080843</c:v>
                </c:pt>
                <c:pt idx="985">
                  <c:v>783.11740765029435</c:v>
                </c:pt>
                <c:pt idx="986">
                  <c:v>783.91244913978028</c:v>
                </c:pt>
                <c:pt idx="987">
                  <c:v>784.70749062926609</c:v>
                </c:pt>
                <c:pt idx="988">
                  <c:v>785.50253211875201</c:v>
                </c:pt>
                <c:pt idx="989">
                  <c:v>786.29757360823794</c:v>
                </c:pt>
                <c:pt idx="990">
                  <c:v>787.09261509772386</c:v>
                </c:pt>
                <c:pt idx="991">
                  <c:v>787.88765658720979</c:v>
                </c:pt>
                <c:pt idx="992">
                  <c:v>788.68269807669571</c:v>
                </c:pt>
                <c:pt idx="993">
                  <c:v>789.47773956618164</c:v>
                </c:pt>
                <c:pt idx="994">
                  <c:v>790.27278105566756</c:v>
                </c:pt>
                <c:pt idx="995">
                  <c:v>791.06782254515338</c:v>
                </c:pt>
                <c:pt idx="996">
                  <c:v>791.8628640346393</c:v>
                </c:pt>
                <c:pt idx="997">
                  <c:v>792.65790552412523</c:v>
                </c:pt>
                <c:pt idx="998">
                  <c:v>793.45294701361115</c:v>
                </c:pt>
                <c:pt idx="999">
                  <c:v>794.24798850309708</c:v>
                </c:pt>
                <c:pt idx="1000">
                  <c:v>795.043029992583</c:v>
                </c:pt>
                <c:pt idx="1001">
                  <c:v>795.83807148206893</c:v>
                </c:pt>
                <c:pt idx="1002">
                  <c:v>796.63311297155474</c:v>
                </c:pt>
                <c:pt idx="1003">
                  <c:v>797.42815446104066</c:v>
                </c:pt>
                <c:pt idx="1004">
                  <c:v>798.22319595052659</c:v>
                </c:pt>
                <c:pt idx="1005">
                  <c:v>799.01823744001251</c:v>
                </c:pt>
                <c:pt idx="1006">
                  <c:v>799.81327892949844</c:v>
                </c:pt>
                <c:pt idx="1007">
                  <c:v>800.60832041898436</c:v>
                </c:pt>
                <c:pt idx="1008">
                  <c:v>801.40336190847029</c:v>
                </c:pt>
                <c:pt idx="1009">
                  <c:v>802.19840339795621</c:v>
                </c:pt>
                <c:pt idx="1010">
                  <c:v>802.99344488744202</c:v>
                </c:pt>
                <c:pt idx="1011">
                  <c:v>803.78848637692795</c:v>
                </c:pt>
                <c:pt idx="1012">
                  <c:v>804.58352786641387</c:v>
                </c:pt>
                <c:pt idx="1013">
                  <c:v>805.3785693558998</c:v>
                </c:pt>
                <c:pt idx="1014">
                  <c:v>806.17361084538572</c:v>
                </c:pt>
                <c:pt idx="1015">
                  <c:v>806.96865233487165</c:v>
                </c:pt>
                <c:pt idx="1016">
                  <c:v>807.76369382435757</c:v>
                </c:pt>
                <c:pt idx="1017">
                  <c:v>808.55873531384339</c:v>
                </c:pt>
                <c:pt idx="1018">
                  <c:v>809.35377680332931</c:v>
                </c:pt>
                <c:pt idx="1019">
                  <c:v>810.14881829281524</c:v>
                </c:pt>
                <c:pt idx="1020">
                  <c:v>810.94385978230116</c:v>
                </c:pt>
                <c:pt idx="1021">
                  <c:v>811.73890127178709</c:v>
                </c:pt>
                <c:pt idx="1022">
                  <c:v>812.53394276127301</c:v>
                </c:pt>
                <c:pt idx="1023">
                  <c:v>813.32898425075894</c:v>
                </c:pt>
                <c:pt idx="1024">
                  <c:v>814.12402574024475</c:v>
                </c:pt>
                <c:pt idx="1025">
                  <c:v>814.91906722973067</c:v>
                </c:pt>
                <c:pt idx="1026">
                  <c:v>815.7141087192166</c:v>
                </c:pt>
                <c:pt idx="1027">
                  <c:v>816.50915020870252</c:v>
                </c:pt>
                <c:pt idx="1028">
                  <c:v>817.30419169818845</c:v>
                </c:pt>
                <c:pt idx="1029">
                  <c:v>818.09923318767437</c:v>
                </c:pt>
                <c:pt idx="1030">
                  <c:v>818.8942746771603</c:v>
                </c:pt>
                <c:pt idx="1031">
                  <c:v>819.68931616664622</c:v>
                </c:pt>
                <c:pt idx="1032">
                  <c:v>820.48435765613203</c:v>
                </c:pt>
                <c:pt idx="1033">
                  <c:v>821.27939914561796</c:v>
                </c:pt>
                <c:pt idx="1034">
                  <c:v>822.07444063510388</c:v>
                </c:pt>
                <c:pt idx="1035">
                  <c:v>822.86948212458981</c:v>
                </c:pt>
                <c:pt idx="1036">
                  <c:v>823.66452361407573</c:v>
                </c:pt>
                <c:pt idx="1037">
                  <c:v>824.45956510356166</c:v>
                </c:pt>
                <c:pt idx="1038">
                  <c:v>825.25460659304758</c:v>
                </c:pt>
                <c:pt idx="1039">
                  <c:v>826.04964808253339</c:v>
                </c:pt>
                <c:pt idx="1040">
                  <c:v>826.84468957201932</c:v>
                </c:pt>
                <c:pt idx="1041">
                  <c:v>827.63973106150524</c:v>
                </c:pt>
                <c:pt idx="1042">
                  <c:v>828.43477255099117</c:v>
                </c:pt>
                <c:pt idx="1043">
                  <c:v>829.22981404047709</c:v>
                </c:pt>
                <c:pt idx="1044">
                  <c:v>830.02485552996302</c:v>
                </c:pt>
                <c:pt idx="1045">
                  <c:v>830.81989701944894</c:v>
                </c:pt>
                <c:pt idx="1046">
                  <c:v>831.61493850893487</c:v>
                </c:pt>
                <c:pt idx="1047">
                  <c:v>832.40997999842068</c:v>
                </c:pt>
                <c:pt idx="1048">
                  <c:v>833.20502148790661</c:v>
                </c:pt>
                <c:pt idx="1049">
                  <c:v>834.00006297739253</c:v>
                </c:pt>
                <c:pt idx="1050">
                  <c:v>834.79510446687846</c:v>
                </c:pt>
                <c:pt idx="1051">
                  <c:v>835.59014595636438</c:v>
                </c:pt>
                <c:pt idx="1052">
                  <c:v>836.38518744585031</c:v>
                </c:pt>
                <c:pt idx="1053">
                  <c:v>837.18022893533623</c:v>
                </c:pt>
                <c:pt idx="1054">
                  <c:v>837.97527042482204</c:v>
                </c:pt>
                <c:pt idx="1055">
                  <c:v>838.77031191430797</c:v>
                </c:pt>
                <c:pt idx="1056">
                  <c:v>839.56535340379389</c:v>
                </c:pt>
                <c:pt idx="1057">
                  <c:v>840.36039489327982</c:v>
                </c:pt>
                <c:pt idx="1058">
                  <c:v>841.15543638276574</c:v>
                </c:pt>
                <c:pt idx="1059">
                  <c:v>841.95047787225167</c:v>
                </c:pt>
                <c:pt idx="1060">
                  <c:v>842.74551936173759</c:v>
                </c:pt>
                <c:pt idx="1061">
                  <c:v>843.5405608512234</c:v>
                </c:pt>
                <c:pt idx="1062">
                  <c:v>844.33560234070933</c:v>
                </c:pt>
                <c:pt idx="1063">
                  <c:v>845.13064383019525</c:v>
                </c:pt>
                <c:pt idx="1064">
                  <c:v>845.92568531968118</c:v>
                </c:pt>
                <c:pt idx="1065">
                  <c:v>846.7207268091671</c:v>
                </c:pt>
                <c:pt idx="1066">
                  <c:v>847.51576829865303</c:v>
                </c:pt>
                <c:pt idx="1067">
                  <c:v>848.31080978813895</c:v>
                </c:pt>
                <c:pt idx="1068">
                  <c:v>849.10585127762488</c:v>
                </c:pt>
                <c:pt idx="1069">
                  <c:v>849.90089276711069</c:v>
                </c:pt>
                <c:pt idx="1070">
                  <c:v>850.69593425659662</c:v>
                </c:pt>
                <c:pt idx="1071">
                  <c:v>851.49097574608254</c:v>
                </c:pt>
                <c:pt idx="1072">
                  <c:v>852.28601723556847</c:v>
                </c:pt>
                <c:pt idx="1073">
                  <c:v>853.08105872505439</c:v>
                </c:pt>
                <c:pt idx="1074">
                  <c:v>853.87610021454032</c:v>
                </c:pt>
                <c:pt idx="1075">
                  <c:v>854.67114170402624</c:v>
                </c:pt>
                <c:pt idx="1076">
                  <c:v>855.46618319351205</c:v>
                </c:pt>
                <c:pt idx="1077">
                  <c:v>856.26122468299798</c:v>
                </c:pt>
                <c:pt idx="1078">
                  <c:v>857.0562661724839</c:v>
                </c:pt>
                <c:pt idx="1079">
                  <c:v>857.85130766196983</c:v>
                </c:pt>
                <c:pt idx="1080">
                  <c:v>858.64634915145575</c:v>
                </c:pt>
                <c:pt idx="1081">
                  <c:v>859.44139064094168</c:v>
                </c:pt>
                <c:pt idx="1082">
                  <c:v>860.2364321304276</c:v>
                </c:pt>
                <c:pt idx="1083">
                  <c:v>861.03147361991353</c:v>
                </c:pt>
                <c:pt idx="1084">
                  <c:v>861.82651510939934</c:v>
                </c:pt>
                <c:pt idx="1085">
                  <c:v>862.62155659888526</c:v>
                </c:pt>
                <c:pt idx="1086">
                  <c:v>863.41659808837119</c:v>
                </c:pt>
                <c:pt idx="1087">
                  <c:v>864.21163957785711</c:v>
                </c:pt>
                <c:pt idx="1088">
                  <c:v>865.00668106734304</c:v>
                </c:pt>
                <c:pt idx="1089">
                  <c:v>865.80172255682896</c:v>
                </c:pt>
                <c:pt idx="1090">
                  <c:v>866.59676404631489</c:v>
                </c:pt>
                <c:pt idx="1091">
                  <c:v>867.3918055358007</c:v>
                </c:pt>
                <c:pt idx="1092">
                  <c:v>868.18684702528662</c:v>
                </c:pt>
                <c:pt idx="1093">
                  <c:v>868.98188851477255</c:v>
                </c:pt>
                <c:pt idx="1094">
                  <c:v>869.77693000425847</c:v>
                </c:pt>
                <c:pt idx="1095">
                  <c:v>870.5719714937444</c:v>
                </c:pt>
                <c:pt idx="1096">
                  <c:v>871.36701298323032</c:v>
                </c:pt>
                <c:pt idx="1097">
                  <c:v>872.16205447271625</c:v>
                </c:pt>
                <c:pt idx="1098">
                  <c:v>872.95709596220217</c:v>
                </c:pt>
                <c:pt idx="1099">
                  <c:v>873.75213745168799</c:v>
                </c:pt>
                <c:pt idx="1100">
                  <c:v>874.54717894117391</c:v>
                </c:pt>
                <c:pt idx="1101">
                  <c:v>875.34222043065984</c:v>
                </c:pt>
                <c:pt idx="1102">
                  <c:v>876.13726192014576</c:v>
                </c:pt>
                <c:pt idx="1103">
                  <c:v>876.93230340963169</c:v>
                </c:pt>
                <c:pt idx="1104">
                  <c:v>877.72734489911761</c:v>
                </c:pt>
                <c:pt idx="1105">
                  <c:v>878.52238638860354</c:v>
                </c:pt>
                <c:pt idx="1106">
                  <c:v>879.31742787808935</c:v>
                </c:pt>
                <c:pt idx="1107">
                  <c:v>880.11246936757527</c:v>
                </c:pt>
                <c:pt idx="1108">
                  <c:v>880.9075108570612</c:v>
                </c:pt>
                <c:pt idx="1109">
                  <c:v>881.70255234654712</c:v>
                </c:pt>
                <c:pt idx="1110">
                  <c:v>882.49759383603305</c:v>
                </c:pt>
                <c:pt idx="1111">
                  <c:v>883.29263532551897</c:v>
                </c:pt>
                <c:pt idx="1112">
                  <c:v>884.0876768150049</c:v>
                </c:pt>
                <c:pt idx="1113">
                  <c:v>884.88271830449071</c:v>
                </c:pt>
                <c:pt idx="1114">
                  <c:v>885.67775979397663</c:v>
                </c:pt>
                <c:pt idx="1115">
                  <c:v>886.47280128346256</c:v>
                </c:pt>
                <c:pt idx="1116">
                  <c:v>887.26784277294848</c:v>
                </c:pt>
                <c:pt idx="1117">
                  <c:v>888.06288426243441</c:v>
                </c:pt>
                <c:pt idx="1118">
                  <c:v>888.85792575192033</c:v>
                </c:pt>
                <c:pt idx="1119">
                  <c:v>889.65296724140626</c:v>
                </c:pt>
                <c:pt idx="1120">
                  <c:v>890.44800873089218</c:v>
                </c:pt>
                <c:pt idx="1121">
                  <c:v>891.243050220378</c:v>
                </c:pt>
                <c:pt idx="1122">
                  <c:v>892.03809170986392</c:v>
                </c:pt>
                <c:pt idx="1123">
                  <c:v>892.83313319934985</c:v>
                </c:pt>
                <c:pt idx="1124">
                  <c:v>893.62817468883577</c:v>
                </c:pt>
                <c:pt idx="1125">
                  <c:v>894.4232161783217</c:v>
                </c:pt>
                <c:pt idx="1126">
                  <c:v>895.21825766780762</c:v>
                </c:pt>
                <c:pt idx="1127">
                  <c:v>896.01329915729355</c:v>
                </c:pt>
                <c:pt idx="1128">
                  <c:v>896.80834064677936</c:v>
                </c:pt>
                <c:pt idx="1129">
                  <c:v>897.60338213626528</c:v>
                </c:pt>
                <c:pt idx="1130">
                  <c:v>898.39842362575121</c:v>
                </c:pt>
                <c:pt idx="1131">
                  <c:v>899.19346511523713</c:v>
                </c:pt>
                <c:pt idx="1132">
                  <c:v>899.98850660472306</c:v>
                </c:pt>
                <c:pt idx="1133">
                  <c:v>900.78354809420898</c:v>
                </c:pt>
                <c:pt idx="1134">
                  <c:v>901.57858958369491</c:v>
                </c:pt>
                <c:pt idx="1135">
                  <c:v>902.37363107318083</c:v>
                </c:pt>
                <c:pt idx="1136">
                  <c:v>903.16867256266664</c:v>
                </c:pt>
                <c:pt idx="1137">
                  <c:v>903.96371405215257</c:v>
                </c:pt>
                <c:pt idx="1138">
                  <c:v>904.75875554163849</c:v>
                </c:pt>
                <c:pt idx="1139">
                  <c:v>905.55379703112442</c:v>
                </c:pt>
                <c:pt idx="1140">
                  <c:v>906.34883852061034</c:v>
                </c:pt>
                <c:pt idx="1141">
                  <c:v>907.14388001009627</c:v>
                </c:pt>
                <c:pt idx="1142">
                  <c:v>907.93892149958219</c:v>
                </c:pt>
                <c:pt idx="1143">
                  <c:v>908.733962989068</c:v>
                </c:pt>
                <c:pt idx="1144">
                  <c:v>909.52900447855393</c:v>
                </c:pt>
                <c:pt idx="1145">
                  <c:v>910.32404596803985</c:v>
                </c:pt>
                <c:pt idx="1146">
                  <c:v>911.11908745752578</c:v>
                </c:pt>
                <c:pt idx="1147">
                  <c:v>911.9141289470117</c:v>
                </c:pt>
                <c:pt idx="1148">
                  <c:v>912.70917043649763</c:v>
                </c:pt>
                <c:pt idx="1149">
                  <c:v>913.50421192598355</c:v>
                </c:pt>
                <c:pt idx="1150">
                  <c:v>914.29925341546937</c:v>
                </c:pt>
                <c:pt idx="1151">
                  <c:v>915.09429490495529</c:v>
                </c:pt>
                <c:pt idx="1152">
                  <c:v>915.88933639444122</c:v>
                </c:pt>
                <c:pt idx="1153">
                  <c:v>916.68437788392714</c:v>
                </c:pt>
                <c:pt idx="1154">
                  <c:v>917.47941937341307</c:v>
                </c:pt>
                <c:pt idx="1155">
                  <c:v>918.27446086289899</c:v>
                </c:pt>
                <c:pt idx="1156">
                  <c:v>919.06950235238492</c:v>
                </c:pt>
                <c:pt idx="1157">
                  <c:v>919.86454384187084</c:v>
                </c:pt>
                <c:pt idx="1158">
                  <c:v>920.65958533135665</c:v>
                </c:pt>
                <c:pt idx="1159">
                  <c:v>921.45462682084258</c:v>
                </c:pt>
                <c:pt idx="1160">
                  <c:v>922.2496683103285</c:v>
                </c:pt>
                <c:pt idx="1161">
                  <c:v>923.04470979981443</c:v>
                </c:pt>
                <c:pt idx="1162">
                  <c:v>923.83975128930035</c:v>
                </c:pt>
                <c:pt idx="1163">
                  <c:v>924.63479277878628</c:v>
                </c:pt>
                <c:pt idx="1164">
                  <c:v>925.4298342682722</c:v>
                </c:pt>
                <c:pt idx="1165">
                  <c:v>926.22487575775801</c:v>
                </c:pt>
                <c:pt idx="1166">
                  <c:v>927.01991724724394</c:v>
                </c:pt>
                <c:pt idx="1167">
                  <c:v>927.81495873672986</c:v>
                </c:pt>
                <c:pt idx="1168">
                  <c:v>928.61000022621579</c:v>
                </c:pt>
                <c:pt idx="1169">
                  <c:v>929.40504171570171</c:v>
                </c:pt>
                <c:pt idx="1170">
                  <c:v>930.20008320518764</c:v>
                </c:pt>
                <c:pt idx="1171">
                  <c:v>930.99512469467356</c:v>
                </c:pt>
                <c:pt idx="1172">
                  <c:v>931.79016618415949</c:v>
                </c:pt>
                <c:pt idx="1173">
                  <c:v>932.5852076736453</c:v>
                </c:pt>
                <c:pt idx="1174">
                  <c:v>933.38024916313123</c:v>
                </c:pt>
                <c:pt idx="1175">
                  <c:v>934.17529065261715</c:v>
                </c:pt>
                <c:pt idx="1176">
                  <c:v>934.97033214210308</c:v>
                </c:pt>
                <c:pt idx="1177">
                  <c:v>935.765373631589</c:v>
                </c:pt>
                <c:pt idx="1178">
                  <c:v>936.56041512107493</c:v>
                </c:pt>
                <c:pt idx="1179">
                  <c:v>937.35545661056085</c:v>
                </c:pt>
                <c:pt idx="1180">
                  <c:v>938.15049810004666</c:v>
                </c:pt>
                <c:pt idx="1181">
                  <c:v>938.94553958953259</c:v>
                </c:pt>
                <c:pt idx="1182">
                  <c:v>939.74058107901851</c:v>
                </c:pt>
                <c:pt idx="1183">
                  <c:v>940.53562256850444</c:v>
                </c:pt>
                <c:pt idx="1184">
                  <c:v>941.33066405799036</c:v>
                </c:pt>
                <c:pt idx="1185">
                  <c:v>942.12570554747629</c:v>
                </c:pt>
                <c:pt idx="1186">
                  <c:v>942.92074703696221</c:v>
                </c:pt>
                <c:pt idx="1187">
                  <c:v>943.71578852644802</c:v>
                </c:pt>
                <c:pt idx="1188">
                  <c:v>944.51083001593395</c:v>
                </c:pt>
                <c:pt idx="1189">
                  <c:v>945.30587150541987</c:v>
                </c:pt>
                <c:pt idx="1190">
                  <c:v>946.1009129949058</c:v>
                </c:pt>
                <c:pt idx="1191">
                  <c:v>946.89595448439172</c:v>
                </c:pt>
                <c:pt idx="1192">
                  <c:v>947.69099597387765</c:v>
                </c:pt>
                <c:pt idx="1193">
                  <c:v>948.48603746336357</c:v>
                </c:pt>
                <c:pt idx="1194">
                  <c:v>949.2810789528495</c:v>
                </c:pt>
                <c:pt idx="1195">
                  <c:v>950.07612044233531</c:v>
                </c:pt>
                <c:pt idx="1196">
                  <c:v>950.87116193182123</c:v>
                </c:pt>
                <c:pt idx="1197">
                  <c:v>951.66620342130716</c:v>
                </c:pt>
                <c:pt idx="1198">
                  <c:v>952.46124491079308</c:v>
                </c:pt>
                <c:pt idx="1199">
                  <c:v>953.25628640027901</c:v>
                </c:pt>
                <c:pt idx="1200">
                  <c:v>954.05132788976493</c:v>
                </c:pt>
                <c:pt idx="1201">
                  <c:v>954.84636937925086</c:v>
                </c:pt>
                <c:pt idx="1202">
                  <c:v>955.64141086873667</c:v>
                </c:pt>
                <c:pt idx="1203">
                  <c:v>956.4364523582226</c:v>
                </c:pt>
                <c:pt idx="1204">
                  <c:v>957.23149384770852</c:v>
                </c:pt>
                <c:pt idx="1205">
                  <c:v>958.02653533719445</c:v>
                </c:pt>
                <c:pt idx="1206">
                  <c:v>958.82157682668037</c:v>
                </c:pt>
                <c:pt idx="1207">
                  <c:v>959.6166183161663</c:v>
                </c:pt>
                <c:pt idx="1208">
                  <c:v>960.41165980565222</c:v>
                </c:pt>
                <c:pt idx="1209">
                  <c:v>961.20670129513815</c:v>
                </c:pt>
                <c:pt idx="1210">
                  <c:v>962.00174278462396</c:v>
                </c:pt>
                <c:pt idx="1211">
                  <c:v>962.79678427410988</c:v>
                </c:pt>
                <c:pt idx="1212">
                  <c:v>963.59182576359581</c:v>
                </c:pt>
                <c:pt idx="1213">
                  <c:v>964.38686725308173</c:v>
                </c:pt>
                <c:pt idx="1214">
                  <c:v>965.18190874256766</c:v>
                </c:pt>
                <c:pt idx="1215">
                  <c:v>965.97695023205358</c:v>
                </c:pt>
                <c:pt idx="1216">
                  <c:v>966.77199172153951</c:v>
                </c:pt>
                <c:pt idx="1217">
                  <c:v>967.56703321102532</c:v>
                </c:pt>
                <c:pt idx="1218">
                  <c:v>968.36207470051124</c:v>
                </c:pt>
                <c:pt idx="1219">
                  <c:v>969.15711618999717</c:v>
                </c:pt>
                <c:pt idx="1220">
                  <c:v>969.95215767948309</c:v>
                </c:pt>
                <c:pt idx="1221">
                  <c:v>970.74719916896902</c:v>
                </c:pt>
                <c:pt idx="1222">
                  <c:v>971.54224065845494</c:v>
                </c:pt>
                <c:pt idx="1223">
                  <c:v>972.33728214794087</c:v>
                </c:pt>
                <c:pt idx="1224">
                  <c:v>973.13232363742668</c:v>
                </c:pt>
                <c:pt idx="1225">
                  <c:v>973.9273651269126</c:v>
                </c:pt>
                <c:pt idx="1226">
                  <c:v>974.72240661639853</c:v>
                </c:pt>
                <c:pt idx="1227">
                  <c:v>975.51744810588445</c:v>
                </c:pt>
                <c:pt idx="1228">
                  <c:v>976.31248959537038</c:v>
                </c:pt>
                <c:pt idx="1229">
                  <c:v>977.1075310848563</c:v>
                </c:pt>
                <c:pt idx="1230">
                  <c:v>977.90257257434223</c:v>
                </c:pt>
                <c:pt idx="1231">
                  <c:v>978.69761406382815</c:v>
                </c:pt>
                <c:pt idx="1232">
                  <c:v>979.49265555331397</c:v>
                </c:pt>
                <c:pt idx="1233">
                  <c:v>980.28769704279989</c:v>
                </c:pt>
                <c:pt idx="1234">
                  <c:v>981.08273853228582</c:v>
                </c:pt>
                <c:pt idx="1235">
                  <c:v>981.87778002177174</c:v>
                </c:pt>
                <c:pt idx="1236">
                  <c:v>982.67282151125767</c:v>
                </c:pt>
                <c:pt idx="1237">
                  <c:v>983.46786300074359</c:v>
                </c:pt>
                <c:pt idx="1238">
                  <c:v>984.26290449022952</c:v>
                </c:pt>
                <c:pt idx="1239">
                  <c:v>985.05794597971533</c:v>
                </c:pt>
                <c:pt idx="1240">
                  <c:v>985.85298746920125</c:v>
                </c:pt>
                <c:pt idx="1241">
                  <c:v>986.64802895868718</c:v>
                </c:pt>
                <c:pt idx="1242">
                  <c:v>987.4430704481731</c:v>
                </c:pt>
                <c:pt idx="1243">
                  <c:v>988.23811193765903</c:v>
                </c:pt>
                <c:pt idx="1244">
                  <c:v>989.03315342714495</c:v>
                </c:pt>
                <c:pt idx="1245">
                  <c:v>989.82819491663088</c:v>
                </c:pt>
                <c:pt idx="1246">
                  <c:v>990.6232364061168</c:v>
                </c:pt>
                <c:pt idx="1247">
                  <c:v>991.41827789560261</c:v>
                </c:pt>
                <c:pt idx="1248">
                  <c:v>992.21331938508854</c:v>
                </c:pt>
                <c:pt idx="1249">
                  <c:v>993.00836087457446</c:v>
                </c:pt>
                <c:pt idx="1250">
                  <c:v>993.80340236406039</c:v>
                </c:pt>
                <c:pt idx="1251">
                  <c:v>994.59844385354631</c:v>
                </c:pt>
                <c:pt idx="1252">
                  <c:v>995.39348534303224</c:v>
                </c:pt>
                <c:pt idx="1253">
                  <c:v>996.18852683251816</c:v>
                </c:pt>
                <c:pt idx="1254">
                  <c:v>996.98356832200398</c:v>
                </c:pt>
                <c:pt idx="1255">
                  <c:v>997.7786098114899</c:v>
                </c:pt>
                <c:pt idx="1256">
                  <c:v>998.57365130097583</c:v>
                </c:pt>
                <c:pt idx="1257">
                  <c:v>999.36869279046175</c:v>
                </c:pt>
                <c:pt idx="1258">
                  <c:v>1000.1637342799477</c:v>
                </c:pt>
                <c:pt idx="1259">
                  <c:v>1000.9587757694336</c:v>
                </c:pt>
                <c:pt idx="1260">
                  <c:v>1001.7538172589195</c:v>
                </c:pt>
                <c:pt idx="1261">
                  <c:v>1002.5488587484053</c:v>
                </c:pt>
                <c:pt idx="1262">
                  <c:v>1003.3439002378913</c:v>
                </c:pt>
                <c:pt idx="1263">
                  <c:v>1004.1389417273772</c:v>
                </c:pt>
                <c:pt idx="1264">
                  <c:v>1004.9339832168631</c:v>
                </c:pt>
                <c:pt idx="1265">
                  <c:v>1005.729024706349</c:v>
                </c:pt>
                <c:pt idx="1266">
                  <c:v>1006.524066195835</c:v>
                </c:pt>
                <c:pt idx="1267">
                  <c:v>1007.3191076853209</c:v>
                </c:pt>
                <c:pt idx="1268">
                  <c:v>1008.1141491748068</c:v>
                </c:pt>
                <c:pt idx="1269">
                  <c:v>1008.9091906642926</c:v>
                </c:pt>
                <c:pt idx="1270">
                  <c:v>1009.7042321537785</c:v>
                </c:pt>
                <c:pt idx="1271">
                  <c:v>1010.4992736432645</c:v>
                </c:pt>
                <c:pt idx="1272">
                  <c:v>1011.2943151327504</c:v>
                </c:pt>
                <c:pt idx="1273">
                  <c:v>1012.0893566222363</c:v>
                </c:pt>
                <c:pt idx="1274">
                  <c:v>1012.8843981117222</c:v>
                </c:pt>
                <c:pt idx="1275">
                  <c:v>1013.6794396012082</c:v>
                </c:pt>
                <c:pt idx="1276">
                  <c:v>1014.474481090694</c:v>
                </c:pt>
                <c:pt idx="1277">
                  <c:v>1015.2695225801799</c:v>
                </c:pt>
                <c:pt idx="1278">
                  <c:v>1016.0645640696658</c:v>
                </c:pt>
                <c:pt idx="1279">
                  <c:v>1016.8596055591518</c:v>
                </c:pt>
                <c:pt idx="1280">
                  <c:v>1017.6546470486377</c:v>
                </c:pt>
                <c:pt idx="1281">
                  <c:v>1018.4496885381236</c:v>
                </c:pt>
                <c:pt idx="1282">
                  <c:v>1019.2447300276095</c:v>
                </c:pt>
                <c:pt idx="1283">
                  <c:v>1020.0397715170955</c:v>
                </c:pt>
                <c:pt idx="1284">
                  <c:v>1020.8348130065813</c:v>
                </c:pt>
                <c:pt idx="1285">
                  <c:v>1021.6298544960672</c:v>
                </c:pt>
                <c:pt idx="1286">
                  <c:v>1022.4248959855531</c:v>
                </c:pt>
                <c:pt idx="1287">
                  <c:v>1023.219937475039</c:v>
                </c:pt>
                <c:pt idx="1288">
                  <c:v>1024.014978964525</c:v>
                </c:pt>
                <c:pt idx="1289">
                  <c:v>1024.8100204540108</c:v>
                </c:pt>
                <c:pt idx="1290">
                  <c:v>1025.6050619434968</c:v>
                </c:pt>
                <c:pt idx="1291">
                  <c:v>1026.4001034329826</c:v>
                </c:pt>
                <c:pt idx="1292">
                  <c:v>1027.1951449224687</c:v>
                </c:pt>
                <c:pt idx="1293">
                  <c:v>1027.9901864119545</c:v>
                </c:pt>
                <c:pt idx="1294">
                  <c:v>1028.7852279014405</c:v>
                </c:pt>
                <c:pt idx="1295">
                  <c:v>1029.5802693909263</c:v>
                </c:pt>
                <c:pt idx="1296">
                  <c:v>1030.3753108804121</c:v>
                </c:pt>
                <c:pt idx="1297">
                  <c:v>1031.1703523698982</c:v>
                </c:pt>
                <c:pt idx="1298">
                  <c:v>1031.965393859384</c:v>
                </c:pt>
                <c:pt idx="1299">
                  <c:v>1032.76043534887</c:v>
                </c:pt>
                <c:pt idx="1300">
                  <c:v>1033.5554768383558</c:v>
                </c:pt>
                <c:pt idx="1301">
                  <c:v>1034.3505183278419</c:v>
                </c:pt>
                <c:pt idx="1302">
                  <c:v>1035.1455598173277</c:v>
                </c:pt>
                <c:pt idx="1303">
                  <c:v>1035.9406013068135</c:v>
                </c:pt>
                <c:pt idx="1304">
                  <c:v>1036.7356427962995</c:v>
                </c:pt>
                <c:pt idx="1305">
                  <c:v>1037.5306842857854</c:v>
                </c:pt>
                <c:pt idx="1306">
                  <c:v>1038.3257257752714</c:v>
                </c:pt>
                <c:pt idx="1307">
                  <c:v>1039.1207672647572</c:v>
                </c:pt>
                <c:pt idx="1308">
                  <c:v>1039.9158087542432</c:v>
                </c:pt>
                <c:pt idx="1309">
                  <c:v>1040.7108502437291</c:v>
                </c:pt>
                <c:pt idx="1310">
                  <c:v>1041.5058917332149</c:v>
                </c:pt>
                <c:pt idx="1311">
                  <c:v>1042.3009332227009</c:v>
                </c:pt>
                <c:pt idx="1312">
                  <c:v>1043.0959747121867</c:v>
                </c:pt>
                <c:pt idx="1313">
                  <c:v>1043.8910162016728</c:v>
                </c:pt>
                <c:pt idx="1314">
                  <c:v>1044.6860576911586</c:v>
                </c:pt>
                <c:pt idx="1315">
                  <c:v>1045.4810991806446</c:v>
                </c:pt>
                <c:pt idx="1316">
                  <c:v>1046.2761406701304</c:v>
                </c:pt>
                <c:pt idx="1317">
                  <c:v>1047.0711821596162</c:v>
                </c:pt>
                <c:pt idx="1318">
                  <c:v>1047.8662236491023</c:v>
                </c:pt>
                <c:pt idx="1319">
                  <c:v>1048.6612651385881</c:v>
                </c:pt>
                <c:pt idx="1320">
                  <c:v>1049.4563066280741</c:v>
                </c:pt>
                <c:pt idx="1321">
                  <c:v>1050.2513481175599</c:v>
                </c:pt>
                <c:pt idx="1322">
                  <c:v>1051.046389607046</c:v>
                </c:pt>
                <c:pt idx="1323">
                  <c:v>1051.8414310965318</c:v>
                </c:pt>
                <c:pt idx="1324">
                  <c:v>1052.6364725860176</c:v>
                </c:pt>
                <c:pt idx="1325">
                  <c:v>1053.4315140755036</c:v>
                </c:pt>
                <c:pt idx="1326">
                  <c:v>1054.2265555649894</c:v>
                </c:pt>
                <c:pt idx="1327">
                  <c:v>1055.0215970544755</c:v>
                </c:pt>
                <c:pt idx="1328">
                  <c:v>1055.8166385439613</c:v>
                </c:pt>
                <c:pt idx="1329">
                  <c:v>1056.6116800334473</c:v>
                </c:pt>
                <c:pt idx="1330">
                  <c:v>1057.4067215229331</c:v>
                </c:pt>
                <c:pt idx="1331">
                  <c:v>1058.2017630124192</c:v>
                </c:pt>
                <c:pt idx="1332">
                  <c:v>1058.996804501905</c:v>
                </c:pt>
                <c:pt idx="1333">
                  <c:v>1059.7918459913908</c:v>
                </c:pt>
                <c:pt idx="1334">
                  <c:v>1060.5868874808768</c:v>
                </c:pt>
                <c:pt idx="1335">
                  <c:v>1061.3819289703627</c:v>
                </c:pt>
                <c:pt idx="1336">
                  <c:v>1062.1769704598487</c:v>
                </c:pt>
                <c:pt idx="1337">
                  <c:v>1062.9720119493345</c:v>
                </c:pt>
                <c:pt idx="1338">
                  <c:v>1063.7670534388205</c:v>
                </c:pt>
                <c:pt idx="1339">
                  <c:v>1064.5620949283064</c:v>
                </c:pt>
                <c:pt idx="1340">
                  <c:v>1065.3571364177922</c:v>
                </c:pt>
                <c:pt idx="1341">
                  <c:v>1066.1521779072782</c:v>
                </c:pt>
                <c:pt idx="1342">
                  <c:v>1066.947219396764</c:v>
                </c:pt>
                <c:pt idx="1343">
                  <c:v>1067.7422608862501</c:v>
                </c:pt>
                <c:pt idx="1344">
                  <c:v>1068.5373023757359</c:v>
                </c:pt>
                <c:pt idx="1345">
                  <c:v>1069.3323438652219</c:v>
                </c:pt>
                <c:pt idx="1346">
                  <c:v>1070.1273853547077</c:v>
                </c:pt>
                <c:pt idx="1347">
                  <c:v>1070.9224268441935</c:v>
                </c:pt>
                <c:pt idx="1348">
                  <c:v>1071.7174683336796</c:v>
                </c:pt>
                <c:pt idx="1349">
                  <c:v>1072.5125098231654</c:v>
                </c:pt>
                <c:pt idx="1350">
                  <c:v>1073.3075513126514</c:v>
                </c:pt>
                <c:pt idx="1351">
                  <c:v>1074.1025928021372</c:v>
                </c:pt>
                <c:pt idx="1352">
                  <c:v>1074.8976342916233</c:v>
                </c:pt>
                <c:pt idx="1353">
                  <c:v>1075.6926757811091</c:v>
                </c:pt>
                <c:pt idx="1354">
                  <c:v>1076.4877172705949</c:v>
                </c:pt>
                <c:pt idx="1355">
                  <c:v>1077.2827587600809</c:v>
                </c:pt>
                <c:pt idx="1356">
                  <c:v>1078.0778002495667</c:v>
                </c:pt>
                <c:pt idx="1357">
                  <c:v>1078.8728417390528</c:v>
                </c:pt>
                <c:pt idx="1358">
                  <c:v>1079.6678832285386</c:v>
                </c:pt>
                <c:pt idx="1359">
                  <c:v>1080.4629247180246</c:v>
                </c:pt>
                <c:pt idx="1360">
                  <c:v>1081.2579662075104</c:v>
                </c:pt>
                <c:pt idx="1361">
                  <c:v>1082.0530076969965</c:v>
                </c:pt>
                <c:pt idx="1362">
                  <c:v>1082.8480491864823</c:v>
                </c:pt>
                <c:pt idx="1363">
                  <c:v>1083.6430906759681</c:v>
                </c:pt>
                <c:pt idx="1364">
                  <c:v>1084.4381321654541</c:v>
                </c:pt>
                <c:pt idx="1365">
                  <c:v>1085.2331736549399</c:v>
                </c:pt>
                <c:pt idx="1366">
                  <c:v>1086.028215144426</c:v>
                </c:pt>
                <c:pt idx="1367">
                  <c:v>1086.8232566339118</c:v>
                </c:pt>
                <c:pt idx="1368">
                  <c:v>1087.6182981233978</c:v>
                </c:pt>
                <c:pt idx="1369">
                  <c:v>1088.4133396128836</c:v>
                </c:pt>
                <c:pt idx="1370">
                  <c:v>1089.2083811023695</c:v>
                </c:pt>
                <c:pt idx="1371">
                  <c:v>1090.0034225918555</c:v>
                </c:pt>
                <c:pt idx="1372">
                  <c:v>1090.7984640813413</c:v>
                </c:pt>
                <c:pt idx="1373">
                  <c:v>1091.5935055708273</c:v>
                </c:pt>
                <c:pt idx="1374">
                  <c:v>1092.3885470603132</c:v>
                </c:pt>
                <c:pt idx="1375">
                  <c:v>1093.1835885497992</c:v>
                </c:pt>
                <c:pt idx="1376">
                  <c:v>1093.978630039285</c:v>
                </c:pt>
                <c:pt idx="1377">
                  <c:v>1094.7736715287708</c:v>
                </c:pt>
                <c:pt idx="1378">
                  <c:v>1095.5687130182569</c:v>
                </c:pt>
                <c:pt idx="1379">
                  <c:v>1096.3637545077427</c:v>
                </c:pt>
                <c:pt idx="1380">
                  <c:v>1097.1587959972287</c:v>
                </c:pt>
                <c:pt idx="1381">
                  <c:v>1097.9538374867145</c:v>
                </c:pt>
                <c:pt idx="1382">
                  <c:v>1098.7488789762006</c:v>
                </c:pt>
                <c:pt idx="1383">
                  <c:v>1099.5439204656864</c:v>
                </c:pt>
                <c:pt idx="1384">
                  <c:v>1100.3389619551722</c:v>
                </c:pt>
                <c:pt idx="1385">
                  <c:v>1101.1340034446582</c:v>
                </c:pt>
                <c:pt idx="1386">
                  <c:v>1101.929044934144</c:v>
                </c:pt>
                <c:pt idx="1387">
                  <c:v>1102.7240864236301</c:v>
                </c:pt>
                <c:pt idx="1388">
                  <c:v>1103.5191279131159</c:v>
                </c:pt>
                <c:pt idx="1389">
                  <c:v>1104.3141694026019</c:v>
                </c:pt>
                <c:pt idx="1390">
                  <c:v>1105.1092108920877</c:v>
                </c:pt>
                <c:pt idx="1391">
                  <c:v>1105.9042523815735</c:v>
                </c:pt>
                <c:pt idx="1392">
                  <c:v>1106.6992938710596</c:v>
                </c:pt>
                <c:pt idx="1393">
                  <c:v>1107.4943353605454</c:v>
                </c:pt>
                <c:pt idx="1394">
                  <c:v>1108.2893768500314</c:v>
                </c:pt>
                <c:pt idx="1395">
                  <c:v>1109.0844183395172</c:v>
                </c:pt>
                <c:pt idx="1396">
                  <c:v>1109.8794598290033</c:v>
                </c:pt>
                <c:pt idx="1397">
                  <c:v>1110.6745013184891</c:v>
                </c:pt>
                <c:pt idx="1398">
                  <c:v>1111.4695428079751</c:v>
                </c:pt>
                <c:pt idx="1399">
                  <c:v>1112.2645842974609</c:v>
                </c:pt>
                <c:pt idx="1400">
                  <c:v>1113.0596257869468</c:v>
                </c:pt>
                <c:pt idx="1401">
                  <c:v>1113.8546672764328</c:v>
                </c:pt>
                <c:pt idx="1402">
                  <c:v>1114.6497087659186</c:v>
                </c:pt>
                <c:pt idx="1403">
                  <c:v>1115.4447502554046</c:v>
                </c:pt>
                <c:pt idx="1404">
                  <c:v>1116.2397917448905</c:v>
                </c:pt>
                <c:pt idx="1405">
                  <c:v>1117.0348332343765</c:v>
                </c:pt>
                <c:pt idx="1406">
                  <c:v>1117.8298747238623</c:v>
                </c:pt>
                <c:pt idx="1407">
                  <c:v>1118.6249162133481</c:v>
                </c:pt>
                <c:pt idx="1408">
                  <c:v>1119.4199577028342</c:v>
                </c:pt>
                <c:pt idx="1409">
                  <c:v>1120.21499919232</c:v>
                </c:pt>
                <c:pt idx="1410">
                  <c:v>1121.010040681806</c:v>
                </c:pt>
                <c:pt idx="1411">
                  <c:v>1121.8050821712918</c:v>
                </c:pt>
                <c:pt idx="1412">
                  <c:v>1122.6001236607779</c:v>
                </c:pt>
                <c:pt idx="1413">
                  <c:v>1123.3951651502637</c:v>
                </c:pt>
                <c:pt idx="1414">
                  <c:v>1124.1902066397495</c:v>
                </c:pt>
                <c:pt idx="1415">
                  <c:v>1124.9852481292355</c:v>
                </c:pt>
                <c:pt idx="1416">
                  <c:v>1125.7802896187213</c:v>
                </c:pt>
                <c:pt idx="1417">
                  <c:v>1126.5753311082074</c:v>
                </c:pt>
                <c:pt idx="1418">
                  <c:v>1127.3703725976932</c:v>
                </c:pt>
                <c:pt idx="1419">
                  <c:v>1128.1654140871792</c:v>
                </c:pt>
                <c:pt idx="1420">
                  <c:v>1128.960455576665</c:v>
                </c:pt>
                <c:pt idx="1421">
                  <c:v>1129.7554970661508</c:v>
                </c:pt>
                <c:pt idx="1422">
                  <c:v>1130.5505385556369</c:v>
                </c:pt>
                <c:pt idx="1423">
                  <c:v>1131.3455800451227</c:v>
                </c:pt>
                <c:pt idx="1424">
                  <c:v>1132.1406215346087</c:v>
                </c:pt>
                <c:pt idx="1425">
                  <c:v>1132.9356630240945</c:v>
                </c:pt>
                <c:pt idx="1426">
                  <c:v>1133.7307045135806</c:v>
                </c:pt>
                <c:pt idx="1427">
                  <c:v>1134.5257460030664</c:v>
                </c:pt>
                <c:pt idx="1428">
                  <c:v>1135.3207874925522</c:v>
                </c:pt>
                <c:pt idx="1429">
                  <c:v>1136.1158289820382</c:v>
                </c:pt>
                <c:pt idx="1430">
                  <c:v>1136.910870471524</c:v>
                </c:pt>
                <c:pt idx="1431">
                  <c:v>1137.7059119610101</c:v>
                </c:pt>
                <c:pt idx="1432">
                  <c:v>1138.5009534504959</c:v>
                </c:pt>
                <c:pt idx="1433">
                  <c:v>1139.2959949399819</c:v>
                </c:pt>
                <c:pt idx="1434">
                  <c:v>1140.0910364294677</c:v>
                </c:pt>
                <c:pt idx="1435">
                  <c:v>1140.8860779189538</c:v>
                </c:pt>
                <c:pt idx="1436">
                  <c:v>1141.6811194084396</c:v>
                </c:pt>
                <c:pt idx="1437">
                  <c:v>1142.4761608979254</c:v>
                </c:pt>
                <c:pt idx="1438">
                  <c:v>1143.2712023874114</c:v>
                </c:pt>
                <c:pt idx="1439">
                  <c:v>1144.0662438768973</c:v>
                </c:pt>
                <c:pt idx="1440">
                  <c:v>1144.8612853663833</c:v>
                </c:pt>
                <c:pt idx="1441">
                  <c:v>1145.6563268558691</c:v>
                </c:pt>
                <c:pt idx="1442">
                  <c:v>1146.4513683453551</c:v>
                </c:pt>
                <c:pt idx="1443">
                  <c:v>1147.246409834841</c:v>
                </c:pt>
                <c:pt idx="1444">
                  <c:v>1148.0414513243268</c:v>
                </c:pt>
                <c:pt idx="1445">
                  <c:v>1148.8364928138128</c:v>
                </c:pt>
                <c:pt idx="1446">
                  <c:v>1149.6315343032986</c:v>
                </c:pt>
                <c:pt idx="1447">
                  <c:v>1150.4265757927847</c:v>
                </c:pt>
                <c:pt idx="1448">
                  <c:v>1151.2216172822705</c:v>
                </c:pt>
                <c:pt idx="1449">
                  <c:v>1152.0166587717565</c:v>
                </c:pt>
                <c:pt idx="1450">
                  <c:v>1152.8117002612423</c:v>
                </c:pt>
                <c:pt idx="1451">
                  <c:v>1153.6067417507281</c:v>
                </c:pt>
                <c:pt idx="1452">
                  <c:v>1154.4017832402142</c:v>
                </c:pt>
                <c:pt idx="1453">
                  <c:v>1155.1968247297</c:v>
                </c:pt>
                <c:pt idx="1454">
                  <c:v>1155.991866219186</c:v>
                </c:pt>
                <c:pt idx="1455">
                  <c:v>1156.7869077086718</c:v>
                </c:pt>
                <c:pt idx="1456">
                  <c:v>1157.5819491981579</c:v>
                </c:pt>
                <c:pt idx="1457">
                  <c:v>1158.3769906876437</c:v>
                </c:pt>
                <c:pt idx="1458">
                  <c:v>1159.1720321771295</c:v>
                </c:pt>
                <c:pt idx="1459">
                  <c:v>1159.9670736666155</c:v>
                </c:pt>
                <c:pt idx="1460">
                  <c:v>1160.7621151561013</c:v>
                </c:pt>
                <c:pt idx="1461">
                  <c:v>1161.5571566455874</c:v>
                </c:pt>
                <c:pt idx="1462">
                  <c:v>1162.3521981350732</c:v>
                </c:pt>
                <c:pt idx="1463">
                  <c:v>1163.1472396245592</c:v>
                </c:pt>
                <c:pt idx="1464">
                  <c:v>1163.942281114045</c:v>
                </c:pt>
                <c:pt idx="1465">
                  <c:v>1164.7373226035309</c:v>
                </c:pt>
                <c:pt idx="1466">
                  <c:v>1165.5323640930169</c:v>
                </c:pt>
                <c:pt idx="1467">
                  <c:v>1166.3274055825027</c:v>
                </c:pt>
                <c:pt idx="1468">
                  <c:v>1167.1224470719887</c:v>
                </c:pt>
                <c:pt idx="1469">
                  <c:v>1167.9174885614746</c:v>
                </c:pt>
                <c:pt idx="1470">
                  <c:v>1168.7125300509606</c:v>
                </c:pt>
                <c:pt idx="1471">
                  <c:v>1169.5075715404464</c:v>
                </c:pt>
                <c:pt idx="1472">
                  <c:v>1170.3026130299324</c:v>
                </c:pt>
                <c:pt idx="1473">
                  <c:v>1171.0976545194183</c:v>
                </c:pt>
                <c:pt idx="1474">
                  <c:v>1171.8926960089041</c:v>
                </c:pt>
                <c:pt idx="1475">
                  <c:v>1172.6877374983901</c:v>
                </c:pt>
                <c:pt idx="1476">
                  <c:v>1173.4827789878759</c:v>
                </c:pt>
                <c:pt idx="1477">
                  <c:v>1174.277820477362</c:v>
                </c:pt>
                <c:pt idx="1478">
                  <c:v>1175.0728619668478</c:v>
                </c:pt>
                <c:pt idx="1479">
                  <c:v>1175.8679034563338</c:v>
                </c:pt>
                <c:pt idx="1480">
                  <c:v>1176.6629449458196</c:v>
                </c:pt>
                <c:pt idx="1481">
                  <c:v>1177.4579864353054</c:v>
                </c:pt>
                <c:pt idx="1482">
                  <c:v>1178.2530279247915</c:v>
                </c:pt>
                <c:pt idx="1483">
                  <c:v>1179.0480694142773</c:v>
                </c:pt>
                <c:pt idx="1484">
                  <c:v>1179.8431109037633</c:v>
                </c:pt>
                <c:pt idx="1485">
                  <c:v>1180.6381523932491</c:v>
                </c:pt>
                <c:pt idx="1486">
                  <c:v>1181.4331938827352</c:v>
                </c:pt>
                <c:pt idx="1487">
                  <c:v>1182.228235372221</c:v>
                </c:pt>
                <c:pt idx="1488">
                  <c:v>1183.0232768617068</c:v>
                </c:pt>
                <c:pt idx="1489">
                  <c:v>1183.8183183511928</c:v>
                </c:pt>
                <c:pt idx="1490">
                  <c:v>1184.6133598406786</c:v>
                </c:pt>
                <c:pt idx="1491">
                  <c:v>1185.4084013301647</c:v>
                </c:pt>
                <c:pt idx="1492">
                  <c:v>1186.2034428196505</c:v>
                </c:pt>
                <c:pt idx="1493">
                  <c:v>1186.9984843091365</c:v>
                </c:pt>
                <c:pt idx="1494">
                  <c:v>1187.7935257986223</c:v>
                </c:pt>
                <c:pt idx="1495">
                  <c:v>1188.5885672881082</c:v>
                </c:pt>
                <c:pt idx="1496">
                  <c:v>1189.3836087775942</c:v>
                </c:pt>
                <c:pt idx="1497">
                  <c:v>1190.17865026708</c:v>
                </c:pt>
                <c:pt idx="1498">
                  <c:v>1190.973691756566</c:v>
                </c:pt>
                <c:pt idx="1499">
                  <c:v>1191.7687332460519</c:v>
                </c:pt>
                <c:pt idx="1500">
                  <c:v>1192.5637747355379</c:v>
                </c:pt>
                <c:pt idx="1501">
                  <c:v>1193.3588162250237</c:v>
                </c:pt>
                <c:pt idx="1502">
                  <c:v>1194.1538577145095</c:v>
                </c:pt>
                <c:pt idx="1503">
                  <c:v>1194.9488992039956</c:v>
                </c:pt>
                <c:pt idx="1504">
                  <c:v>1195.7439406934814</c:v>
                </c:pt>
                <c:pt idx="1505">
                  <c:v>1196.5389821829674</c:v>
                </c:pt>
                <c:pt idx="1506">
                  <c:v>1197.3340236724532</c:v>
                </c:pt>
                <c:pt idx="1507">
                  <c:v>1198.1290651619393</c:v>
                </c:pt>
                <c:pt idx="1508">
                  <c:v>1198.9241066514251</c:v>
                </c:pt>
                <c:pt idx="1509">
                  <c:v>1199.7191481409111</c:v>
                </c:pt>
                <c:pt idx="1510">
                  <c:v>1200.5141896303969</c:v>
                </c:pt>
                <c:pt idx="1511">
                  <c:v>1201.3092311198827</c:v>
                </c:pt>
                <c:pt idx="1512">
                  <c:v>1202.1042726093688</c:v>
                </c:pt>
                <c:pt idx="1513">
                  <c:v>1202.8993140988546</c:v>
                </c:pt>
                <c:pt idx="1514">
                  <c:v>1203.6943555883406</c:v>
                </c:pt>
                <c:pt idx="1515">
                  <c:v>1204.4893970778264</c:v>
                </c:pt>
                <c:pt idx="1516">
                  <c:v>1205.2844385673125</c:v>
                </c:pt>
                <c:pt idx="1517">
                  <c:v>1206.0794800567983</c:v>
                </c:pt>
                <c:pt idx="1518">
                  <c:v>1206.8745215462841</c:v>
                </c:pt>
                <c:pt idx="1519">
                  <c:v>1207.6695630357701</c:v>
                </c:pt>
                <c:pt idx="1520">
                  <c:v>1208.4646045252559</c:v>
                </c:pt>
                <c:pt idx="1521">
                  <c:v>1209.259646014742</c:v>
                </c:pt>
                <c:pt idx="1522">
                  <c:v>1210.0546875042278</c:v>
                </c:pt>
                <c:pt idx="1523">
                  <c:v>1210.8497289937138</c:v>
                </c:pt>
                <c:pt idx="1524">
                  <c:v>1211.6447704831996</c:v>
                </c:pt>
                <c:pt idx="1525">
                  <c:v>1212.4398119726854</c:v>
                </c:pt>
                <c:pt idx="1526">
                  <c:v>1213.2348534621715</c:v>
                </c:pt>
                <c:pt idx="1527">
                  <c:v>1214.0298949516573</c:v>
                </c:pt>
                <c:pt idx="1528">
                  <c:v>1214.8249364411433</c:v>
                </c:pt>
                <c:pt idx="1529">
                  <c:v>1215.6199779306291</c:v>
                </c:pt>
                <c:pt idx="1530">
                  <c:v>1216.4150194201152</c:v>
                </c:pt>
                <c:pt idx="1531">
                  <c:v>1217.210060909601</c:v>
                </c:pt>
                <c:pt idx="1532">
                  <c:v>1218.0051023990868</c:v>
                </c:pt>
                <c:pt idx="1533">
                  <c:v>1218.8001438885728</c:v>
                </c:pt>
                <c:pt idx="1534">
                  <c:v>1219.5951853780587</c:v>
                </c:pt>
                <c:pt idx="1535">
                  <c:v>1220.3902268675447</c:v>
                </c:pt>
                <c:pt idx="1536">
                  <c:v>1221.1852683570305</c:v>
                </c:pt>
                <c:pt idx="1537">
                  <c:v>1221.9803098465165</c:v>
                </c:pt>
                <c:pt idx="1538">
                  <c:v>1222.7753513360024</c:v>
                </c:pt>
                <c:pt idx="1539">
                  <c:v>1223.5703928254882</c:v>
                </c:pt>
                <c:pt idx="1540">
                  <c:v>1224.3654343149742</c:v>
                </c:pt>
                <c:pt idx="1541">
                  <c:v>1225.16047580446</c:v>
                </c:pt>
                <c:pt idx="1542">
                  <c:v>1225.9555172939461</c:v>
                </c:pt>
                <c:pt idx="1543">
                  <c:v>1226.7505587834319</c:v>
                </c:pt>
                <c:pt idx="1544">
                  <c:v>1227.5456002729179</c:v>
                </c:pt>
                <c:pt idx="1545">
                  <c:v>1228.3406417624037</c:v>
                </c:pt>
                <c:pt idx="1546">
                  <c:v>1229.1356832518898</c:v>
                </c:pt>
                <c:pt idx="1547">
                  <c:v>1229.9307247413756</c:v>
                </c:pt>
                <c:pt idx="1548">
                  <c:v>1230.7257662308614</c:v>
                </c:pt>
                <c:pt idx="1549">
                  <c:v>1231.5208077203474</c:v>
                </c:pt>
                <c:pt idx="1550">
                  <c:v>1232.3158492098332</c:v>
                </c:pt>
                <c:pt idx="1551">
                  <c:v>1233.1108906993193</c:v>
                </c:pt>
                <c:pt idx="1552">
                  <c:v>1233.9059321888051</c:v>
                </c:pt>
                <c:pt idx="1553">
                  <c:v>1234.7009736782911</c:v>
                </c:pt>
                <c:pt idx="1554">
                  <c:v>1235.4960151677769</c:v>
                </c:pt>
                <c:pt idx="1555">
                  <c:v>1236.2910566572627</c:v>
                </c:pt>
                <c:pt idx="1556">
                  <c:v>1237.0860981467488</c:v>
                </c:pt>
                <c:pt idx="1557">
                  <c:v>1237.8811396362346</c:v>
                </c:pt>
                <c:pt idx="1558">
                  <c:v>1238.6761811257206</c:v>
                </c:pt>
                <c:pt idx="1559">
                  <c:v>1239.4712226152064</c:v>
                </c:pt>
                <c:pt idx="1560">
                  <c:v>1240.2662641046925</c:v>
                </c:pt>
                <c:pt idx="1561">
                  <c:v>1241.0613055941783</c:v>
                </c:pt>
                <c:pt idx="1562">
                  <c:v>1241.8563470836641</c:v>
                </c:pt>
                <c:pt idx="1563">
                  <c:v>1242.6513885731501</c:v>
                </c:pt>
                <c:pt idx="1564">
                  <c:v>1243.446430062636</c:v>
                </c:pt>
                <c:pt idx="1565">
                  <c:v>1244.241471552122</c:v>
                </c:pt>
                <c:pt idx="1566">
                  <c:v>1245.0365130416078</c:v>
                </c:pt>
                <c:pt idx="1567">
                  <c:v>1245.8315545310938</c:v>
                </c:pt>
                <c:pt idx="1568">
                  <c:v>1246.6265960205797</c:v>
                </c:pt>
                <c:pt idx="1569">
                  <c:v>1247.4216375100655</c:v>
                </c:pt>
                <c:pt idx="1570">
                  <c:v>1248.2166789995515</c:v>
                </c:pt>
                <c:pt idx="1571">
                  <c:v>1249.0117204890373</c:v>
                </c:pt>
                <c:pt idx="1572">
                  <c:v>1249.8067619785234</c:v>
                </c:pt>
                <c:pt idx="1573">
                  <c:v>1250.6018034680092</c:v>
                </c:pt>
                <c:pt idx="1574">
                  <c:v>1251.3968449574952</c:v>
                </c:pt>
                <c:pt idx="1575">
                  <c:v>1252.191886446981</c:v>
                </c:pt>
                <c:pt idx="1576">
                  <c:v>1252.9869279364668</c:v>
                </c:pt>
                <c:pt idx="1577">
                  <c:v>1253.7819694259529</c:v>
                </c:pt>
                <c:pt idx="1578">
                  <c:v>1254.5770109154387</c:v>
                </c:pt>
                <c:pt idx="1579">
                  <c:v>1255.3720524049247</c:v>
                </c:pt>
                <c:pt idx="1580">
                  <c:v>1256.1670938944105</c:v>
                </c:pt>
                <c:pt idx="1581">
                  <c:v>1256.9621353838966</c:v>
                </c:pt>
                <c:pt idx="1582">
                  <c:v>1257.7571768733824</c:v>
                </c:pt>
                <c:pt idx="1583">
                  <c:v>1258.5522183628684</c:v>
                </c:pt>
                <c:pt idx="1584">
                  <c:v>1259.3472598523542</c:v>
                </c:pt>
                <c:pt idx="1585">
                  <c:v>1260.14230134184</c:v>
                </c:pt>
                <c:pt idx="1586">
                  <c:v>1260.9373428313261</c:v>
                </c:pt>
                <c:pt idx="1587">
                  <c:v>1261.7323843208119</c:v>
                </c:pt>
                <c:pt idx="1588">
                  <c:v>1262.5274258102979</c:v>
                </c:pt>
                <c:pt idx="1589">
                  <c:v>1263.3224672997837</c:v>
                </c:pt>
                <c:pt idx="1590">
                  <c:v>1264.1175087892698</c:v>
                </c:pt>
                <c:pt idx="1591">
                  <c:v>1264.9125502787556</c:v>
                </c:pt>
                <c:pt idx="1592">
                  <c:v>1265.7075917682414</c:v>
                </c:pt>
                <c:pt idx="1593">
                  <c:v>1266.5026332577274</c:v>
                </c:pt>
                <c:pt idx="1594">
                  <c:v>1267.2976747472133</c:v>
                </c:pt>
                <c:pt idx="1595">
                  <c:v>1268.0927162366993</c:v>
                </c:pt>
                <c:pt idx="1596">
                  <c:v>1268.8877577261851</c:v>
                </c:pt>
                <c:pt idx="1597">
                  <c:v>1269.6827992156711</c:v>
                </c:pt>
                <c:pt idx="1598">
                  <c:v>1270.477840705157</c:v>
                </c:pt>
                <c:pt idx="1599">
                  <c:v>1271.2728821946428</c:v>
                </c:pt>
                <c:pt idx="1600">
                  <c:v>1272.0679236841288</c:v>
                </c:pt>
                <c:pt idx="1601">
                  <c:v>1272.8629651736146</c:v>
                </c:pt>
                <c:pt idx="1602">
                  <c:v>1273.6580066631007</c:v>
                </c:pt>
                <c:pt idx="1603">
                  <c:v>1274.4530481525865</c:v>
                </c:pt>
                <c:pt idx="1604">
                  <c:v>1275.2480896420725</c:v>
                </c:pt>
                <c:pt idx="1605">
                  <c:v>1276.0431311315583</c:v>
                </c:pt>
                <c:pt idx="1606">
                  <c:v>1276.8381726210441</c:v>
                </c:pt>
                <c:pt idx="1607">
                  <c:v>1277.6332141105302</c:v>
                </c:pt>
                <c:pt idx="1608">
                  <c:v>1278.428255600016</c:v>
                </c:pt>
                <c:pt idx="1609">
                  <c:v>1279.223297089502</c:v>
                </c:pt>
                <c:pt idx="1610">
                  <c:v>1280.0183385789878</c:v>
                </c:pt>
                <c:pt idx="1611">
                  <c:v>1280.8133800684739</c:v>
                </c:pt>
                <c:pt idx="1612">
                  <c:v>1281.6084215579597</c:v>
                </c:pt>
                <c:pt idx="1613">
                  <c:v>1282.4034630474455</c:v>
                </c:pt>
                <c:pt idx="1614">
                  <c:v>1283.1985045369315</c:v>
                </c:pt>
                <c:pt idx="1615">
                  <c:v>1283.9935460264173</c:v>
                </c:pt>
                <c:pt idx="1616">
                  <c:v>1284.7885875159034</c:v>
                </c:pt>
                <c:pt idx="1617">
                  <c:v>1285.5836290053892</c:v>
                </c:pt>
                <c:pt idx="1618">
                  <c:v>1286.3786704948752</c:v>
                </c:pt>
                <c:pt idx="1619">
                  <c:v>1287.173711984361</c:v>
                </c:pt>
                <c:pt idx="1620">
                  <c:v>1287.9687534738471</c:v>
                </c:pt>
                <c:pt idx="1621">
                  <c:v>1288.7637949633329</c:v>
                </c:pt>
                <c:pt idx="1622">
                  <c:v>1289.5588364528187</c:v>
                </c:pt>
                <c:pt idx="1623">
                  <c:v>1290.3538779423047</c:v>
                </c:pt>
                <c:pt idx="1624">
                  <c:v>1291.1489194317905</c:v>
                </c:pt>
                <c:pt idx="1625">
                  <c:v>1291.9439609212766</c:v>
                </c:pt>
                <c:pt idx="1626">
                  <c:v>1292.7390024107624</c:v>
                </c:pt>
                <c:pt idx="1627">
                  <c:v>1293.5340439002484</c:v>
                </c:pt>
                <c:pt idx="1628">
                  <c:v>1294.3290853897342</c:v>
                </c:pt>
                <c:pt idx="1629">
                  <c:v>1295.1241268792201</c:v>
                </c:pt>
                <c:pt idx="1630">
                  <c:v>1295.9191683687061</c:v>
                </c:pt>
                <c:pt idx="1631">
                  <c:v>1296.7142098581919</c:v>
                </c:pt>
                <c:pt idx="1632">
                  <c:v>1297.5092513476779</c:v>
                </c:pt>
                <c:pt idx="1633">
                  <c:v>1298.3042928371638</c:v>
                </c:pt>
                <c:pt idx="1634">
                  <c:v>1299.0993343266498</c:v>
                </c:pt>
                <c:pt idx="1635">
                  <c:v>1299.8943758161356</c:v>
                </c:pt>
                <c:pt idx="1636">
                  <c:v>1300.6894173056214</c:v>
                </c:pt>
                <c:pt idx="1637">
                  <c:v>1301.4844587951075</c:v>
                </c:pt>
                <c:pt idx="1638">
                  <c:v>1302.2795002845933</c:v>
                </c:pt>
                <c:pt idx="1639">
                  <c:v>1303.0745417740793</c:v>
                </c:pt>
                <c:pt idx="1640">
                  <c:v>1303.8695832635651</c:v>
                </c:pt>
                <c:pt idx="1641">
                  <c:v>1304.6646247530512</c:v>
                </c:pt>
                <c:pt idx="1642">
                  <c:v>1305.459666242537</c:v>
                </c:pt>
                <c:pt idx="1643">
                  <c:v>1306.2547077320228</c:v>
                </c:pt>
                <c:pt idx="1644">
                  <c:v>1307.0497492215088</c:v>
                </c:pt>
                <c:pt idx="1645">
                  <c:v>1307.8447907109946</c:v>
                </c:pt>
                <c:pt idx="1646">
                  <c:v>1308.6398322004807</c:v>
                </c:pt>
                <c:pt idx="1647">
                  <c:v>1309.4348736899665</c:v>
                </c:pt>
                <c:pt idx="1648">
                  <c:v>1310.2299151794525</c:v>
                </c:pt>
                <c:pt idx="1649">
                  <c:v>1311.0249566689383</c:v>
                </c:pt>
                <c:pt idx="1650">
                  <c:v>1311.8199981584241</c:v>
                </c:pt>
                <c:pt idx="1651">
                  <c:v>1312.6150396479102</c:v>
                </c:pt>
                <c:pt idx="1652">
                  <c:v>1313.410081137396</c:v>
                </c:pt>
                <c:pt idx="1653">
                  <c:v>1314.205122626882</c:v>
                </c:pt>
                <c:pt idx="1654">
                  <c:v>1315.0001641163678</c:v>
                </c:pt>
                <c:pt idx="1655">
                  <c:v>1315.7952056058539</c:v>
                </c:pt>
                <c:pt idx="1656">
                  <c:v>1316.5902470953397</c:v>
                </c:pt>
                <c:pt idx="1657">
                  <c:v>1317.3852885848257</c:v>
                </c:pt>
                <c:pt idx="1658">
                  <c:v>1318.1803300743115</c:v>
                </c:pt>
                <c:pt idx="1659">
                  <c:v>1318.9753715637974</c:v>
                </c:pt>
                <c:pt idx="1660">
                  <c:v>1319.7704130532834</c:v>
                </c:pt>
                <c:pt idx="1661">
                  <c:v>1320.5654545427692</c:v>
                </c:pt>
                <c:pt idx="1662">
                  <c:v>1321.3604960322552</c:v>
                </c:pt>
                <c:pt idx="1663">
                  <c:v>1322.1555375217411</c:v>
                </c:pt>
                <c:pt idx="1664">
                  <c:v>1322.9505790112271</c:v>
                </c:pt>
                <c:pt idx="1665">
                  <c:v>1323.7456205007129</c:v>
                </c:pt>
                <c:pt idx="1666">
                  <c:v>1324.5406619901987</c:v>
                </c:pt>
                <c:pt idx="1667">
                  <c:v>1325.3357034796848</c:v>
                </c:pt>
                <c:pt idx="1668">
                  <c:v>1326.1307449691706</c:v>
                </c:pt>
                <c:pt idx="1669">
                  <c:v>1326.9257864586566</c:v>
                </c:pt>
                <c:pt idx="1670">
                  <c:v>1327.7208279481424</c:v>
                </c:pt>
                <c:pt idx="1671">
                  <c:v>1328.5158694376285</c:v>
                </c:pt>
                <c:pt idx="1672">
                  <c:v>1329.3109109271143</c:v>
                </c:pt>
                <c:pt idx="1673">
                  <c:v>1330.1059524166001</c:v>
                </c:pt>
                <c:pt idx="1674">
                  <c:v>1330.9009939060861</c:v>
                </c:pt>
                <c:pt idx="1675">
                  <c:v>1331.6960353955719</c:v>
                </c:pt>
                <c:pt idx="1676">
                  <c:v>1332.491076885058</c:v>
                </c:pt>
                <c:pt idx="1677">
                  <c:v>1333.2861183745438</c:v>
                </c:pt>
                <c:pt idx="1678">
                  <c:v>1334.0811598640298</c:v>
                </c:pt>
                <c:pt idx="1679">
                  <c:v>1334.8762013535156</c:v>
                </c:pt>
                <c:pt idx="1680">
                  <c:v>1335.6712428430014</c:v>
                </c:pt>
                <c:pt idx="1681">
                  <c:v>1336.4662843324875</c:v>
                </c:pt>
                <c:pt idx="1682">
                  <c:v>1337.2613258219733</c:v>
                </c:pt>
                <c:pt idx="1683">
                  <c:v>1338.0563673114593</c:v>
                </c:pt>
                <c:pt idx="1684">
                  <c:v>1338.8514088009451</c:v>
                </c:pt>
                <c:pt idx="1685">
                  <c:v>1339.6464502904312</c:v>
                </c:pt>
                <c:pt idx="1686">
                  <c:v>1340.441491779917</c:v>
                </c:pt>
                <c:pt idx="1687">
                  <c:v>1341.2365332694028</c:v>
                </c:pt>
                <c:pt idx="1688">
                  <c:v>1342.0315747588888</c:v>
                </c:pt>
                <c:pt idx="1689">
                  <c:v>1342.8266162483746</c:v>
                </c:pt>
                <c:pt idx="1690">
                  <c:v>1343.6216577378607</c:v>
                </c:pt>
                <c:pt idx="1691">
                  <c:v>1344.4166992273465</c:v>
                </c:pt>
                <c:pt idx="1692">
                  <c:v>1345.2117407168325</c:v>
                </c:pt>
                <c:pt idx="1693">
                  <c:v>1346.0067822063183</c:v>
                </c:pt>
                <c:pt idx="1694">
                  <c:v>1346.8018236958044</c:v>
                </c:pt>
                <c:pt idx="1695">
                  <c:v>1347.5968651852902</c:v>
                </c:pt>
                <c:pt idx="1696">
                  <c:v>1348.391906674776</c:v>
                </c:pt>
                <c:pt idx="1697">
                  <c:v>1349.186948164262</c:v>
                </c:pt>
                <c:pt idx="1698">
                  <c:v>1349.9819896537479</c:v>
                </c:pt>
                <c:pt idx="1699">
                  <c:v>1350.7770311432339</c:v>
                </c:pt>
                <c:pt idx="1700">
                  <c:v>1351.5720726327197</c:v>
                </c:pt>
                <c:pt idx="1701">
                  <c:v>1352.3671141222057</c:v>
                </c:pt>
                <c:pt idx="1702">
                  <c:v>1353.1621556116916</c:v>
                </c:pt>
                <c:pt idx="1703">
                  <c:v>1353.9571971011774</c:v>
                </c:pt>
                <c:pt idx="1704">
                  <c:v>1354.7522385906634</c:v>
                </c:pt>
                <c:pt idx="1705">
                  <c:v>1355.5472800801492</c:v>
                </c:pt>
                <c:pt idx="1706">
                  <c:v>1356.3423215696353</c:v>
                </c:pt>
                <c:pt idx="1707">
                  <c:v>1357.1373630591211</c:v>
                </c:pt>
                <c:pt idx="1708">
                  <c:v>1357.9324045486071</c:v>
                </c:pt>
                <c:pt idx="1709">
                  <c:v>1358.7274460380929</c:v>
                </c:pt>
                <c:pt idx="1710">
                  <c:v>1359.5224875275787</c:v>
                </c:pt>
                <c:pt idx="1711">
                  <c:v>1360.3175290170648</c:v>
                </c:pt>
                <c:pt idx="1712">
                  <c:v>1361.1125705065506</c:v>
                </c:pt>
                <c:pt idx="1713">
                  <c:v>1361.9076119960366</c:v>
                </c:pt>
                <c:pt idx="1714">
                  <c:v>1362.7026534855224</c:v>
                </c:pt>
                <c:pt idx="1715">
                  <c:v>1363.4976949750085</c:v>
                </c:pt>
                <c:pt idx="1716">
                  <c:v>1364.2927364644943</c:v>
                </c:pt>
                <c:pt idx="1717">
                  <c:v>1365.0877779539801</c:v>
                </c:pt>
                <c:pt idx="1718">
                  <c:v>1365.8828194434661</c:v>
                </c:pt>
                <c:pt idx="1719">
                  <c:v>1366.6778609329519</c:v>
                </c:pt>
                <c:pt idx="1720">
                  <c:v>1367.472902422438</c:v>
                </c:pt>
                <c:pt idx="1721">
                  <c:v>1368.2679439119238</c:v>
                </c:pt>
                <c:pt idx="1722">
                  <c:v>1369.0629854014098</c:v>
                </c:pt>
                <c:pt idx="1723">
                  <c:v>1369.8580268908956</c:v>
                </c:pt>
                <c:pt idx="1724">
                  <c:v>1370.6530683803817</c:v>
                </c:pt>
                <c:pt idx="1725">
                  <c:v>1371.4481098698675</c:v>
                </c:pt>
                <c:pt idx="1726">
                  <c:v>1372.2431513593533</c:v>
                </c:pt>
                <c:pt idx="1727">
                  <c:v>1373.0381928488393</c:v>
                </c:pt>
                <c:pt idx="1728">
                  <c:v>1373.8332343383252</c:v>
                </c:pt>
                <c:pt idx="1729">
                  <c:v>1374.6282758278112</c:v>
                </c:pt>
                <c:pt idx="1730">
                  <c:v>1375.423317317297</c:v>
                </c:pt>
                <c:pt idx="1731">
                  <c:v>1376.218358806783</c:v>
                </c:pt>
                <c:pt idx="1732">
                  <c:v>1377.0134002962689</c:v>
                </c:pt>
                <c:pt idx="1733">
                  <c:v>1377.8084417857547</c:v>
                </c:pt>
                <c:pt idx="1734">
                  <c:v>1378.6034832752407</c:v>
                </c:pt>
                <c:pt idx="1735">
                  <c:v>1379.3985247647265</c:v>
                </c:pt>
                <c:pt idx="1736">
                  <c:v>1380.1935662542126</c:v>
                </c:pt>
                <c:pt idx="1737">
                  <c:v>1380.9886077436984</c:v>
                </c:pt>
                <c:pt idx="1738">
                  <c:v>1381.7836492331844</c:v>
                </c:pt>
                <c:pt idx="1739">
                  <c:v>1382.5786907226702</c:v>
                </c:pt>
                <c:pt idx="1740">
                  <c:v>1383.373732212156</c:v>
                </c:pt>
                <c:pt idx="1741">
                  <c:v>1384.1687737016421</c:v>
                </c:pt>
                <c:pt idx="1742">
                  <c:v>1384.9638151911279</c:v>
                </c:pt>
                <c:pt idx="1743">
                  <c:v>1385.7588566806139</c:v>
                </c:pt>
                <c:pt idx="1744">
                  <c:v>1386.5538981700997</c:v>
                </c:pt>
                <c:pt idx="1745">
                  <c:v>1387.3489396595858</c:v>
                </c:pt>
                <c:pt idx="1746">
                  <c:v>1388.1439811490716</c:v>
                </c:pt>
                <c:pt idx="1747">
                  <c:v>1388.9390226385574</c:v>
                </c:pt>
                <c:pt idx="1748">
                  <c:v>1389.7340641280434</c:v>
                </c:pt>
                <c:pt idx="1749">
                  <c:v>1390.5291056175292</c:v>
                </c:pt>
                <c:pt idx="1750">
                  <c:v>1391.3241471070153</c:v>
                </c:pt>
                <c:pt idx="1751">
                  <c:v>1392.1191885965011</c:v>
                </c:pt>
                <c:pt idx="1752">
                  <c:v>1392.9142300859871</c:v>
                </c:pt>
                <c:pt idx="1753">
                  <c:v>1393.7092715754729</c:v>
                </c:pt>
                <c:pt idx="1754">
                  <c:v>1394.5043130649588</c:v>
                </c:pt>
                <c:pt idx="1755">
                  <c:v>1395.2993545544448</c:v>
                </c:pt>
                <c:pt idx="1756">
                  <c:v>1396.0943960439306</c:v>
                </c:pt>
                <c:pt idx="1757">
                  <c:v>1396.8894375334166</c:v>
                </c:pt>
                <c:pt idx="1758">
                  <c:v>1397.6844790229025</c:v>
                </c:pt>
                <c:pt idx="1759">
                  <c:v>1398.4795205123885</c:v>
                </c:pt>
                <c:pt idx="1760">
                  <c:v>1399.2745620018743</c:v>
                </c:pt>
                <c:pt idx="1761">
                  <c:v>1400.0696034913603</c:v>
                </c:pt>
                <c:pt idx="1762">
                  <c:v>1400.8646449808462</c:v>
                </c:pt>
                <c:pt idx="1763">
                  <c:v>1401.659686470332</c:v>
                </c:pt>
                <c:pt idx="1764">
                  <c:v>1402.454727959818</c:v>
                </c:pt>
                <c:pt idx="1765">
                  <c:v>1403.2497694493038</c:v>
                </c:pt>
                <c:pt idx="1766">
                  <c:v>1404.0448109387899</c:v>
                </c:pt>
                <c:pt idx="1767">
                  <c:v>1404.8398524282757</c:v>
                </c:pt>
                <c:pt idx="1768">
                  <c:v>1405.6348939177617</c:v>
                </c:pt>
                <c:pt idx="1769">
                  <c:v>1406.4299354072475</c:v>
                </c:pt>
                <c:pt idx="1770">
                  <c:v>1407.2249768967333</c:v>
                </c:pt>
                <c:pt idx="1771">
                  <c:v>1408.0200183862194</c:v>
                </c:pt>
                <c:pt idx="1772">
                  <c:v>1408.8150598757052</c:v>
                </c:pt>
                <c:pt idx="1773">
                  <c:v>1409.6101013651912</c:v>
                </c:pt>
                <c:pt idx="1774">
                  <c:v>1410.405142854677</c:v>
                </c:pt>
                <c:pt idx="1775">
                  <c:v>1411.2001843441631</c:v>
                </c:pt>
                <c:pt idx="1776">
                  <c:v>1411.9952258336489</c:v>
                </c:pt>
                <c:pt idx="1777">
                  <c:v>1412.7902673231347</c:v>
                </c:pt>
                <c:pt idx="1778">
                  <c:v>1413.5853088126207</c:v>
                </c:pt>
                <c:pt idx="1779">
                  <c:v>1414.3803503021065</c:v>
                </c:pt>
                <c:pt idx="1780">
                  <c:v>1415.1753917915926</c:v>
                </c:pt>
                <c:pt idx="1781">
                  <c:v>1415.9704332810784</c:v>
                </c:pt>
                <c:pt idx="1782">
                  <c:v>1416.7654747705644</c:v>
                </c:pt>
                <c:pt idx="1783">
                  <c:v>1417.5605162600502</c:v>
                </c:pt>
                <c:pt idx="1784">
                  <c:v>1418.355557749536</c:v>
                </c:pt>
                <c:pt idx="1785">
                  <c:v>1419.1505992390221</c:v>
                </c:pt>
                <c:pt idx="1786">
                  <c:v>1419.9456407285079</c:v>
                </c:pt>
                <c:pt idx="1787">
                  <c:v>1420.7406822179939</c:v>
                </c:pt>
                <c:pt idx="1788">
                  <c:v>1421.5357237074797</c:v>
                </c:pt>
                <c:pt idx="1789">
                  <c:v>1422.3307651969658</c:v>
                </c:pt>
                <c:pt idx="1790">
                  <c:v>1423.1258066864516</c:v>
                </c:pt>
                <c:pt idx="1791">
                  <c:v>1423.9208481759374</c:v>
                </c:pt>
                <c:pt idx="1792">
                  <c:v>1424.7158896654234</c:v>
                </c:pt>
                <c:pt idx="1793">
                  <c:v>1425.5109311549093</c:v>
                </c:pt>
                <c:pt idx="1794">
                  <c:v>1426.3059726443953</c:v>
                </c:pt>
                <c:pt idx="1795">
                  <c:v>1427.1010141338811</c:v>
                </c:pt>
                <c:pt idx="1796">
                  <c:v>1427.8960556233671</c:v>
                </c:pt>
                <c:pt idx="1797">
                  <c:v>1428.691097112853</c:v>
                </c:pt>
                <c:pt idx="1798">
                  <c:v>1429.486138602339</c:v>
                </c:pt>
                <c:pt idx="1799">
                  <c:v>1430.2811800918248</c:v>
                </c:pt>
                <c:pt idx="1800">
                  <c:v>1431.0762215813106</c:v>
                </c:pt>
                <c:pt idx="1801">
                  <c:v>1431.8712630707967</c:v>
                </c:pt>
                <c:pt idx="1802">
                  <c:v>1432.6663045602825</c:v>
                </c:pt>
                <c:pt idx="1803">
                  <c:v>1433.4613460497685</c:v>
                </c:pt>
                <c:pt idx="1804">
                  <c:v>1434.2563875392543</c:v>
                </c:pt>
                <c:pt idx="1805">
                  <c:v>1435.0514290287404</c:v>
                </c:pt>
                <c:pt idx="1806">
                  <c:v>1435.8464705182262</c:v>
                </c:pt>
                <c:pt idx="1807">
                  <c:v>1436.641512007712</c:v>
                </c:pt>
                <c:pt idx="1808">
                  <c:v>1437.436553497198</c:v>
                </c:pt>
                <c:pt idx="1809">
                  <c:v>1438.2315949866838</c:v>
                </c:pt>
                <c:pt idx="1810">
                  <c:v>1439.0266364761699</c:v>
                </c:pt>
                <c:pt idx="1811">
                  <c:v>1439.8216779656557</c:v>
                </c:pt>
                <c:pt idx="1812">
                  <c:v>1440.6167194551417</c:v>
                </c:pt>
                <c:pt idx="1813">
                  <c:v>1441.4117609446275</c:v>
                </c:pt>
                <c:pt idx="1814">
                  <c:v>1442.2068024341133</c:v>
                </c:pt>
                <c:pt idx="1815">
                  <c:v>1443.0018439235994</c:v>
                </c:pt>
                <c:pt idx="1816">
                  <c:v>1443.7968854130852</c:v>
                </c:pt>
                <c:pt idx="1817">
                  <c:v>1444.5919269025712</c:v>
                </c:pt>
                <c:pt idx="1818">
                  <c:v>1445.386968392057</c:v>
                </c:pt>
                <c:pt idx="1819">
                  <c:v>1446.1820098815431</c:v>
                </c:pt>
                <c:pt idx="1820">
                  <c:v>1446.9770513710289</c:v>
                </c:pt>
                <c:pt idx="1821">
                  <c:v>1447.7720928605147</c:v>
                </c:pt>
                <c:pt idx="1822">
                  <c:v>1448.5671343500007</c:v>
                </c:pt>
                <c:pt idx="1823">
                  <c:v>1449.3621758394866</c:v>
                </c:pt>
                <c:pt idx="1824">
                  <c:v>1450.1572173289726</c:v>
                </c:pt>
                <c:pt idx="1825">
                  <c:v>1450.9522588184584</c:v>
                </c:pt>
                <c:pt idx="1826">
                  <c:v>1451.7473003079444</c:v>
                </c:pt>
                <c:pt idx="1827">
                  <c:v>1452.5423417974303</c:v>
                </c:pt>
                <c:pt idx="1828">
                  <c:v>1453.3373832869161</c:v>
                </c:pt>
                <c:pt idx="1829">
                  <c:v>1454.1324247764021</c:v>
                </c:pt>
                <c:pt idx="1830">
                  <c:v>1454.9274662658879</c:v>
                </c:pt>
                <c:pt idx="1831">
                  <c:v>1455.722507755374</c:v>
                </c:pt>
                <c:pt idx="1832">
                  <c:v>1456.5175492448598</c:v>
                </c:pt>
                <c:pt idx="1833">
                  <c:v>1457.3125907343458</c:v>
                </c:pt>
                <c:pt idx="1834">
                  <c:v>1458.1076322238316</c:v>
                </c:pt>
                <c:pt idx="1835">
                  <c:v>1458.9026737133177</c:v>
                </c:pt>
                <c:pt idx="1836">
                  <c:v>1459.6977152028035</c:v>
                </c:pt>
                <c:pt idx="1837">
                  <c:v>1460.4927566922893</c:v>
                </c:pt>
                <c:pt idx="1838">
                  <c:v>1461.2877981817753</c:v>
                </c:pt>
                <c:pt idx="1839">
                  <c:v>1462.0828396712611</c:v>
                </c:pt>
                <c:pt idx="1840">
                  <c:v>1462.8778811607472</c:v>
                </c:pt>
                <c:pt idx="1841">
                  <c:v>1463.672922650233</c:v>
                </c:pt>
                <c:pt idx="1842">
                  <c:v>1464.467964139719</c:v>
                </c:pt>
                <c:pt idx="1843">
                  <c:v>1465.2630056292048</c:v>
                </c:pt>
                <c:pt idx="1844">
                  <c:v>1466.0580471186906</c:v>
                </c:pt>
                <c:pt idx="1845">
                  <c:v>1466.8530886081767</c:v>
                </c:pt>
                <c:pt idx="1846">
                  <c:v>1467.6481300976625</c:v>
                </c:pt>
                <c:pt idx="1847">
                  <c:v>1468.4431715871485</c:v>
                </c:pt>
                <c:pt idx="1848">
                  <c:v>1469.2382130766343</c:v>
                </c:pt>
                <c:pt idx="1849">
                  <c:v>1470.0332545661204</c:v>
                </c:pt>
                <c:pt idx="1850">
                  <c:v>1470.8282960556062</c:v>
                </c:pt>
                <c:pt idx="1851">
                  <c:v>1471.623337545092</c:v>
                </c:pt>
                <c:pt idx="1852">
                  <c:v>1472.418379034578</c:v>
                </c:pt>
                <c:pt idx="1853">
                  <c:v>1473.2134205240638</c:v>
                </c:pt>
                <c:pt idx="1854">
                  <c:v>1474.0084620135499</c:v>
                </c:pt>
                <c:pt idx="1855">
                  <c:v>1474.8035035030357</c:v>
                </c:pt>
                <c:pt idx="1856">
                  <c:v>1475.5985449925217</c:v>
                </c:pt>
                <c:pt idx="1857">
                  <c:v>1476.3935864820075</c:v>
                </c:pt>
                <c:pt idx="1858">
                  <c:v>1477.1886279714934</c:v>
                </c:pt>
                <c:pt idx="1859">
                  <c:v>1477.9836694609794</c:v>
                </c:pt>
                <c:pt idx="1860">
                  <c:v>1478.7787109504652</c:v>
                </c:pt>
                <c:pt idx="1861">
                  <c:v>1479.5737524399512</c:v>
                </c:pt>
                <c:pt idx="1862">
                  <c:v>1480.3687939294371</c:v>
                </c:pt>
                <c:pt idx="1863">
                  <c:v>1481.1638354189231</c:v>
                </c:pt>
                <c:pt idx="1864">
                  <c:v>1481.9588769084089</c:v>
                </c:pt>
                <c:pt idx="1865">
                  <c:v>1482.7539183978947</c:v>
                </c:pt>
                <c:pt idx="1866">
                  <c:v>1483.5489598873808</c:v>
                </c:pt>
                <c:pt idx="1867">
                  <c:v>1484.3440013768666</c:v>
                </c:pt>
                <c:pt idx="1868">
                  <c:v>1485.1390428663526</c:v>
                </c:pt>
                <c:pt idx="1869">
                  <c:v>1485.9340843558384</c:v>
                </c:pt>
                <c:pt idx="1870">
                  <c:v>1486.7291258453245</c:v>
                </c:pt>
                <c:pt idx="1871">
                  <c:v>1487.5241673348103</c:v>
                </c:pt>
                <c:pt idx="1872">
                  <c:v>1488.3192088242963</c:v>
                </c:pt>
                <c:pt idx="1873">
                  <c:v>1489.1142503137821</c:v>
                </c:pt>
                <c:pt idx="1874">
                  <c:v>1489.9092918032679</c:v>
                </c:pt>
                <c:pt idx="1875">
                  <c:v>1490.704333292754</c:v>
                </c:pt>
                <c:pt idx="1876">
                  <c:v>1491.4993747822398</c:v>
                </c:pt>
                <c:pt idx="1877">
                  <c:v>1492.2944162717258</c:v>
                </c:pt>
                <c:pt idx="1878">
                  <c:v>1493.0894577612116</c:v>
                </c:pt>
                <c:pt idx="1879">
                  <c:v>1493.8844992506977</c:v>
                </c:pt>
                <c:pt idx="1880">
                  <c:v>1494.6795407401835</c:v>
                </c:pt>
                <c:pt idx="1881">
                  <c:v>1495.4745822296693</c:v>
                </c:pt>
                <c:pt idx="1882">
                  <c:v>1496.2696237191553</c:v>
                </c:pt>
                <c:pt idx="1883">
                  <c:v>1497.0646652086411</c:v>
                </c:pt>
                <c:pt idx="1884">
                  <c:v>1497.8597066981272</c:v>
                </c:pt>
                <c:pt idx="1885">
                  <c:v>1498.654748187613</c:v>
                </c:pt>
                <c:pt idx="1886">
                  <c:v>1499.449789677099</c:v>
                </c:pt>
                <c:pt idx="1887">
                  <c:v>1500.2448311665848</c:v>
                </c:pt>
                <c:pt idx="1888">
                  <c:v>1501.0398726560707</c:v>
                </c:pt>
                <c:pt idx="1889">
                  <c:v>1501.8349141455567</c:v>
                </c:pt>
                <c:pt idx="1890">
                  <c:v>1502.6299556350425</c:v>
                </c:pt>
                <c:pt idx="1891">
                  <c:v>1503.4249971245285</c:v>
                </c:pt>
                <c:pt idx="1892">
                  <c:v>1504.2200386140144</c:v>
                </c:pt>
                <c:pt idx="1893">
                  <c:v>1505.0150801035004</c:v>
                </c:pt>
                <c:pt idx="1894">
                  <c:v>1505.8101215929862</c:v>
                </c:pt>
                <c:pt idx="1895">
                  <c:v>1506.605163082472</c:v>
                </c:pt>
                <c:pt idx="1896">
                  <c:v>1507.4002045719581</c:v>
                </c:pt>
                <c:pt idx="1897">
                  <c:v>1508.1952460614439</c:v>
                </c:pt>
                <c:pt idx="1898">
                  <c:v>1508.9902875509299</c:v>
                </c:pt>
                <c:pt idx="1899">
                  <c:v>1509.7853290404157</c:v>
                </c:pt>
                <c:pt idx="1900">
                  <c:v>1510.5803705299018</c:v>
                </c:pt>
                <c:pt idx="1901">
                  <c:v>1511.3754120193876</c:v>
                </c:pt>
                <c:pt idx="1902">
                  <c:v>1512.1704535088734</c:v>
                </c:pt>
                <c:pt idx="1903">
                  <c:v>1512.9654949983594</c:v>
                </c:pt>
                <c:pt idx="1904">
                  <c:v>1513.7605364878452</c:v>
                </c:pt>
                <c:pt idx="1905">
                  <c:v>1514.5555779773313</c:v>
                </c:pt>
                <c:pt idx="1906">
                  <c:v>1515.3506194668171</c:v>
                </c:pt>
                <c:pt idx="1907">
                  <c:v>1516.1456609563031</c:v>
                </c:pt>
                <c:pt idx="1908">
                  <c:v>1516.9407024457889</c:v>
                </c:pt>
                <c:pt idx="1909">
                  <c:v>1517.735743935275</c:v>
                </c:pt>
                <c:pt idx="1910">
                  <c:v>1518.5307854247608</c:v>
                </c:pt>
                <c:pt idx="1911">
                  <c:v>1519.3258269142466</c:v>
                </c:pt>
                <c:pt idx="1912">
                  <c:v>1520.1208684037326</c:v>
                </c:pt>
                <c:pt idx="1913">
                  <c:v>1520.9159098932184</c:v>
                </c:pt>
                <c:pt idx="1914">
                  <c:v>1521.7109513827045</c:v>
                </c:pt>
                <c:pt idx="1915">
                  <c:v>1522.5059928721903</c:v>
                </c:pt>
                <c:pt idx="1916">
                  <c:v>1523.3010343616763</c:v>
                </c:pt>
                <c:pt idx="1917">
                  <c:v>1524.0960758511621</c:v>
                </c:pt>
                <c:pt idx="1918">
                  <c:v>1524.891117340648</c:v>
                </c:pt>
                <c:pt idx="1919">
                  <c:v>1525.686158830134</c:v>
                </c:pt>
                <c:pt idx="1920">
                  <c:v>1526.4812003196198</c:v>
                </c:pt>
                <c:pt idx="1921">
                  <c:v>1527.2762418091058</c:v>
                </c:pt>
                <c:pt idx="1922">
                  <c:v>1528.0712832985917</c:v>
                </c:pt>
                <c:pt idx="1923">
                  <c:v>1528.8663247880777</c:v>
                </c:pt>
                <c:pt idx="1924">
                  <c:v>1529.6613662775635</c:v>
                </c:pt>
                <c:pt idx="1925">
                  <c:v>1530.4564077670493</c:v>
                </c:pt>
                <c:pt idx="1926">
                  <c:v>1531.2514492565354</c:v>
                </c:pt>
                <c:pt idx="1927">
                  <c:v>1532.0464907460212</c:v>
                </c:pt>
                <c:pt idx="1928">
                  <c:v>1532.8415322355072</c:v>
                </c:pt>
                <c:pt idx="1929">
                  <c:v>1533.636573724993</c:v>
                </c:pt>
                <c:pt idx="1930">
                  <c:v>1534.4316152144791</c:v>
                </c:pt>
                <c:pt idx="1931">
                  <c:v>1535.2266567039649</c:v>
                </c:pt>
                <c:pt idx="1932">
                  <c:v>1536.0216981934507</c:v>
                </c:pt>
                <c:pt idx="1933">
                  <c:v>1536.8167396829367</c:v>
                </c:pt>
                <c:pt idx="1934">
                  <c:v>1537.6117811724225</c:v>
                </c:pt>
                <c:pt idx="1935">
                  <c:v>1538.4068226619086</c:v>
                </c:pt>
                <c:pt idx="1936">
                  <c:v>1539.2018641513944</c:v>
                </c:pt>
                <c:pt idx="1937">
                  <c:v>1539.9969056408804</c:v>
                </c:pt>
                <c:pt idx="1938">
                  <c:v>1540.7919471303662</c:v>
                </c:pt>
                <c:pt idx="1939">
                  <c:v>1541.586988619852</c:v>
                </c:pt>
                <c:pt idx="1940">
                  <c:v>1542.3820301093381</c:v>
                </c:pt>
                <c:pt idx="1941">
                  <c:v>1543.1770715988239</c:v>
                </c:pt>
                <c:pt idx="1942">
                  <c:v>1543.9721130883099</c:v>
                </c:pt>
                <c:pt idx="1943">
                  <c:v>1544.7671545777957</c:v>
                </c:pt>
                <c:pt idx="1944">
                  <c:v>1545.5621960672818</c:v>
                </c:pt>
                <c:pt idx="1945">
                  <c:v>1546.3572375567676</c:v>
                </c:pt>
                <c:pt idx="1946">
                  <c:v>1547.1522790462536</c:v>
                </c:pt>
                <c:pt idx="1947">
                  <c:v>1547.9473205357394</c:v>
                </c:pt>
                <c:pt idx="1948">
                  <c:v>1548.7423620252252</c:v>
                </c:pt>
                <c:pt idx="1949">
                  <c:v>1549.5374035147113</c:v>
                </c:pt>
                <c:pt idx="1950">
                  <c:v>1550.3324450041971</c:v>
                </c:pt>
                <c:pt idx="1951">
                  <c:v>1551.1274864936831</c:v>
                </c:pt>
                <c:pt idx="1952">
                  <c:v>1551.9225279831689</c:v>
                </c:pt>
                <c:pt idx="1953">
                  <c:v>1552.717569472655</c:v>
                </c:pt>
                <c:pt idx="1954">
                  <c:v>1553.5126109621408</c:v>
                </c:pt>
                <c:pt idx="1955">
                  <c:v>1554.3076524516266</c:v>
                </c:pt>
                <c:pt idx="1956">
                  <c:v>1555.1026939411126</c:v>
                </c:pt>
                <c:pt idx="1957">
                  <c:v>1555.8977354305985</c:v>
                </c:pt>
                <c:pt idx="1958">
                  <c:v>1556.6927769200845</c:v>
                </c:pt>
                <c:pt idx="1959">
                  <c:v>1557.4878184095703</c:v>
                </c:pt>
                <c:pt idx="1960">
                  <c:v>1558.2828598990563</c:v>
                </c:pt>
                <c:pt idx="1961">
                  <c:v>1559.0779013885422</c:v>
                </c:pt>
                <c:pt idx="1962">
                  <c:v>1559.872942878028</c:v>
                </c:pt>
                <c:pt idx="1963">
                  <c:v>1560.667984367514</c:v>
                </c:pt>
                <c:pt idx="1964">
                  <c:v>1561.4630258569998</c:v>
                </c:pt>
                <c:pt idx="1965">
                  <c:v>1562.2580673464859</c:v>
                </c:pt>
                <c:pt idx="1966">
                  <c:v>1563.0531088359717</c:v>
                </c:pt>
                <c:pt idx="1967">
                  <c:v>1563.8481503254577</c:v>
                </c:pt>
                <c:pt idx="1968">
                  <c:v>1564.6431918149435</c:v>
                </c:pt>
                <c:pt idx="1969">
                  <c:v>1565.4382333044293</c:v>
                </c:pt>
                <c:pt idx="1970">
                  <c:v>1566.2332747939154</c:v>
                </c:pt>
                <c:pt idx="1971">
                  <c:v>1567.0283162834012</c:v>
                </c:pt>
                <c:pt idx="1972">
                  <c:v>1567.8233577728872</c:v>
                </c:pt>
                <c:pt idx="1973">
                  <c:v>1568.618399262373</c:v>
                </c:pt>
                <c:pt idx="1974">
                  <c:v>1569.4134407518591</c:v>
                </c:pt>
                <c:pt idx="1975">
                  <c:v>1570.2084822413449</c:v>
                </c:pt>
                <c:pt idx="1976">
                  <c:v>1571.0035237308307</c:v>
                </c:pt>
                <c:pt idx="1977">
                  <c:v>1571.7985652203167</c:v>
                </c:pt>
                <c:pt idx="1978">
                  <c:v>1572.5936067098025</c:v>
                </c:pt>
                <c:pt idx="1979">
                  <c:v>1573.3886481992886</c:v>
                </c:pt>
                <c:pt idx="1980">
                  <c:v>1574.1836896887744</c:v>
                </c:pt>
                <c:pt idx="1981">
                  <c:v>1574.9787311782604</c:v>
                </c:pt>
                <c:pt idx="1982">
                  <c:v>1575.7737726677462</c:v>
                </c:pt>
                <c:pt idx="1983">
                  <c:v>1576.5688141572323</c:v>
                </c:pt>
                <c:pt idx="1984">
                  <c:v>1577.3638556467181</c:v>
                </c:pt>
                <c:pt idx="1985">
                  <c:v>1578.1588971362039</c:v>
                </c:pt>
                <c:pt idx="1986">
                  <c:v>1578.9539386256899</c:v>
                </c:pt>
                <c:pt idx="1987">
                  <c:v>1579.7489801151758</c:v>
                </c:pt>
                <c:pt idx="1988">
                  <c:v>1580.5440216046618</c:v>
                </c:pt>
                <c:pt idx="1989">
                  <c:v>1581.3390630941476</c:v>
                </c:pt>
                <c:pt idx="1990">
                  <c:v>1582.1341045836336</c:v>
                </c:pt>
                <c:pt idx="1991">
                  <c:v>1582.9291460731195</c:v>
                </c:pt>
                <c:pt idx="1992">
                  <c:v>1583.7241875626053</c:v>
                </c:pt>
                <c:pt idx="1993">
                  <c:v>1584.5192290520913</c:v>
                </c:pt>
                <c:pt idx="1994">
                  <c:v>1585.3142705415771</c:v>
                </c:pt>
                <c:pt idx="1995">
                  <c:v>1586.1093120310632</c:v>
                </c:pt>
                <c:pt idx="1996">
                  <c:v>1586.904353520549</c:v>
                </c:pt>
                <c:pt idx="1997">
                  <c:v>1587.699395010035</c:v>
                </c:pt>
                <c:pt idx="1998">
                  <c:v>1588.4944364995208</c:v>
                </c:pt>
                <c:pt idx="1999">
                  <c:v>1589.2894779890066</c:v>
                </c:pt>
                <c:pt idx="2000">
                  <c:v>1590.0845194784927</c:v>
                </c:pt>
                <c:pt idx="2001">
                  <c:v>1590.8795609679785</c:v>
                </c:pt>
                <c:pt idx="2002">
                  <c:v>1591.6746024574645</c:v>
                </c:pt>
                <c:pt idx="2003">
                  <c:v>1592.4696439469503</c:v>
                </c:pt>
                <c:pt idx="2004">
                  <c:v>1593.2646854364364</c:v>
                </c:pt>
                <c:pt idx="2005">
                  <c:v>1594.0597269259222</c:v>
                </c:pt>
                <c:pt idx="2006">
                  <c:v>1594.854768415408</c:v>
                </c:pt>
                <c:pt idx="2007">
                  <c:v>1595.649809904894</c:v>
                </c:pt>
                <c:pt idx="2008">
                  <c:v>1596.4448513943798</c:v>
                </c:pt>
                <c:pt idx="2009">
                  <c:v>1597.2398928838659</c:v>
                </c:pt>
                <c:pt idx="2010">
                  <c:v>1598.0349343733517</c:v>
                </c:pt>
                <c:pt idx="2011">
                  <c:v>1598.8299758628377</c:v>
                </c:pt>
                <c:pt idx="2012">
                  <c:v>1599.6250173523235</c:v>
                </c:pt>
                <c:pt idx="2013">
                  <c:v>1600.4200588418094</c:v>
                </c:pt>
                <c:pt idx="2014">
                  <c:v>1601.2151003312954</c:v>
                </c:pt>
                <c:pt idx="2015">
                  <c:v>1602.0101418207812</c:v>
                </c:pt>
                <c:pt idx="2016">
                  <c:v>1602.8051833102672</c:v>
                </c:pt>
                <c:pt idx="2017">
                  <c:v>1603.6002247997531</c:v>
                </c:pt>
                <c:pt idx="2018">
                  <c:v>1604.3952662892391</c:v>
                </c:pt>
                <c:pt idx="2019">
                  <c:v>1605.1903077787249</c:v>
                </c:pt>
                <c:pt idx="2020">
                  <c:v>1605.9853492682109</c:v>
                </c:pt>
                <c:pt idx="2021">
                  <c:v>1606.7803907576968</c:v>
                </c:pt>
                <c:pt idx="2022">
                  <c:v>1607.5754322471826</c:v>
                </c:pt>
                <c:pt idx="2023">
                  <c:v>1608.3704737366686</c:v>
                </c:pt>
                <c:pt idx="2024">
                  <c:v>1609.1655152261544</c:v>
                </c:pt>
                <c:pt idx="2025">
                  <c:v>1609.9605567156405</c:v>
                </c:pt>
                <c:pt idx="2026">
                  <c:v>1610.7555982051263</c:v>
                </c:pt>
                <c:pt idx="2027">
                  <c:v>1611.5506396946123</c:v>
                </c:pt>
                <c:pt idx="2028">
                  <c:v>1612.3456811840981</c:v>
                </c:pt>
                <c:pt idx="2029">
                  <c:v>1613.1407226735839</c:v>
                </c:pt>
                <c:pt idx="2030">
                  <c:v>1613.93576416307</c:v>
                </c:pt>
                <c:pt idx="2031">
                  <c:v>1614.7308056525558</c:v>
                </c:pt>
                <c:pt idx="2032">
                  <c:v>1615.5258471420418</c:v>
                </c:pt>
                <c:pt idx="2033">
                  <c:v>1616.3208886315276</c:v>
                </c:pt>
                <c:pt idx="2034">
                  <c:v>1617.1159301210137</c:v>
                </c:pt>
                <c:pt idx="2035">
                  <c:v>1617.9109716104995</c:v>
                </c:pt>
                <c:pt idx="2036">
                  <c:v>1618.7060130999853</c:v>
                </c:pt>
                <c:pt idx="2037">
                  <c:v>1619.5010545894713</c:v>
                </c:pt>
                <c:pt idx="2038">
                  <c:v>1620.2960960789571</c:v>
                </c:pt>
                <c:pt idx="2039">
                  <c:v>1621.0911375684432</c:v>
                </c:pt>
                <c:pt idx="2040">
                  <c:v>1621.886179057929</c:v>
                </c:pt>
                <c:pt idx="2041">
                  <c:v>1622.681220547415</c:v>
                </c:pt>
                <c:pt idx="2042">
                  <c:v>1623.4762620369008</c:v>
                </c:pt>
                <c:pt idx="2043">
                  <c:v>1624.2713035263866</c:v>
                </c:pt>
                <c:pt idx="2044">
                  <c:v>1625.0663450158727</c:v>
                </c:pt>
                <c:pt idx="2045">
                  <c:v>1625.8613865053585</c:v>
                </c:pt>
                <c:pt idx="2046">
                  <c:v>1626.6564279948445</c:v>
                </c:pt>
                <c:pt idx="2047">
                  <c:v>1627.4514694843303</c:v>
                </c:pt>
                <c:pt idx="2048">
                  <c:v>1628.2465109738164</c:v>
                </c:pt>
                <c:pt idx="2049">
                  <c:v>1629.0415524633022</c:v>
                </c:pt>
                <c:pt idx="2050">
                  <c:v>1629.836593952788</c:v>
                </c:pt>
                <c:pt idx="2051">
                  <c:v>1630.631635442274</c:v>
                </c:pt>
                <c:pt idx="2052">
                  <c:v>1631.4266769317599</c:v>
                </c:pt>
                <c:pt idx="2053">
                  <c:v>1632.2217184212459</c:v>
                </c:pt>
                <c:pt idx="2054">
                  <c:v>1633.0167599107317</c:v>
                </c:pt>
                <c:pt idx="2055">
                  <c:v>1633.8118014002177</c:v>
                </c:pt>
                <c:pt idx="2056">
                  <c:v>1634.6068428897036</c:v>
                </c:pt>
                <c:pt idx="2057">
                  <c:v>1635.4018843791896</c:v>
                </c:pt>
                <c:pt idx="2058">
                  <c:v>1636.1969258686754</c:v>
                </c:pt>
                <c:pt idx="2059">
                  <c:v>1636.9919673581612</c:v>
                </c:pt>
                <c:pt idx="2060">
                  <c:v>1637.7870088476473</c:v>
                </c:pt>
                <c:pt idx="2061">
                  <c:v>1638.5820503371331</c:v>
                </c:pt>
                <c:pt idx="2062">
                  <c:v>1639.3770918266191</c:v>
                </c:pt>
                <c:pt idx="2063">
                  <c:v>1640.1721333161049</c:v>
                </c:pt>
                <c:pt idx="2064">
                  <c:v>1640.967174805591</c:v>
                </c:pt>
                <c:pt idx="2065">
                  <c:v>1641.7622162950768</c:v>
                </c:pt>
                <c:pt idx="2066">
                  <c:v>1642.5572577845626</c:v>
                </c:pt>
                <c:pt idx="2067">
                  <c:v>1643.3522992740486</c:v>
                </c:pt>
                <c:pt idx="2068">
                  <c:v>1644.1473407635344</c:v>
                </c:pt>
                <c:pt idx="2069">
                  <c:v>1644.9423822530205</c:v>
                </c:pt>
                <c:pt idx="2070">
                  <c:v>1645.7374237425063</c:v>
                </c:pt>
                <c:pt idx="2071">
                  <c:v>1646.5324652319923</c:v>
                </c:pt>
                <c:pt idx="2072">
                  <c:v>1647.3275067214781</c:v>
                </c:pt>
                <c:pt idx="2073">
                  <c:v>1648.1225482109639</c:v>
                </c:pt>
                <c:pt idx="2074">
                  <c:v>1648.91758970045</c:v>
                </c:pt>
                <c:pt idx="2075">
                  <c:v>1649.7126311899358</c:v>
                </c:pt>
                <c:pt idx="2076">
                  <c:v>1650.5076726794218</c:v>
                </c:pt>
                <c:pt idx="2077">
                  <c:v>1651.3027141689076</c:v>
                </c:pt>
                <c:pt idx="2078">
                  <c:v>1652.0977556583937</c:v>
                </c:pt>
                <c:pt idx="2079">
                  <c:v>1652.8927971478795</c:v>
                </c:pt>
                <c:pt idx="2080">
                  <c:v>1653.6878386373653</c:v>
                </c:pt>
                <c:pt idx="2081">
                  <c:v>1654.4828801268513</c:v>
                </c:pt>
                <c:pt idx="2082">
                  <c:v>1655.2779216163372</c:v>
                </c:pt>
                <c:pt idx="2083">
                  <c:v>1656.0729631058232</c:v>
                </c:pt>
                <c:pt idx="2084">
                  <c:v>1656.868004595309</c:v>
                </c:pt>
                <c:pt idx="2085">
                  <c:v>1657.663046084795</c:v>
                </c:pt>
                <c:pt idx="2086">
                  <c:v>1658.4580875742809</c:v>
                </c:pt>
                <c:pt idx="2087">
                  <c:v>1659.2531290637669</c:v>
                </c:pt>
                <c:pt idx="2088">
                  <c:v>1660.0481705532527</c:v>
                </c:pt>
                <c:pt idx="2089">
                  <c:v>1660.8432120427385</c:v>
                </c:pt>
                <c:pt idx="2090">
                  <c:v>1661.6382535322246</c:v>
                </c:pt>
                <c:pt idx="2091">
                  <c:v>1662.4332950217104</c:v>
                </c:pt>
                <c:pt idx="2092">
                  <c:v>1663.2283365111964</c:v>
                </c:pt>
                <c:pt idx="2093">
                  <c:v>1664.0233780006822</c:v>
                </c:pt>
                <c:pt idx="2094">
                  <c:v>1664.8184194901683</c:v>
                </c:pt>
                <c:pt idx="2095">
                  <c:v>1665.6134609796541</c:v>
                </c:pt>
                <c:pt idx="2096">
                  <c:v>1666.4085024691399</c:v>
                </c:pt>
                <c:pt idx="2097">
                  <c:v>1667.2035439586259</c:v>
                </c:pt>
                <c:pt idx="2098">
                  <c:v>1667.9985854481117</c:v>
                </c:pt>
                <c:pt idx="2099">
                  <c:v>1668.7936269375978</c:v>
                </c:pt>
                <c:pt idx="2100">
                  <c:v>1669.5886684270836</c:v>
                </c:pt>
                <c:pt idx="2101">
                  <c:v>1670.3837099165696</c:v>
                </c:pt>
                <c:pt idx="2102">
                  <c:v>1671.1787514060554</c:v>
                </c:pt>
                <c:pt idx="2103">
                  <c:v>1671.9737928955412</c:v>
                </c:pt>
                <c:pt idx="2104">
                  <c:v>1672.7688343850273</c:v>
                </c:pt>
                <c:pt idx="2105">
                  <c:v>1673.5638758745131</c:v>
                </c:pt>
                <c:pt idx="2106">
                  <c:v>1674.3589173639991</c:v>
                </c:pt>
                <c:pt idx="2107">
                  <c:v>1675.1539588534849</c:v>
                </c:pt>
                <c:pt idx="2108">
                  <c:v>1675.949000342971</c:v>
                </c:pt>
                <c:pt idx="2109">
                  <c:v>1676.7440418324568</c:v>
                </c:pt>
                <c:pt idx="2110">
                  <c:v>1677.5390833219426</c:v>
                </c:pt>
                <c:pt idx="2111">
                  <c:v>1678.3341248114286</c:v>
                </c:pt>
                <c:pt idx="2112">
                  <c:v>1679.1291663009144</c:v>
                </c:pt>
                <c:pt idx="2113">
                  <c:v>1679.9242077904005</c:v>
                </c:pt>
                <c:pt idx="2114">
                  <c:v>1680.7192492798863</c:v>
                </c:pt>
                <c:pt idx="2115">
                  <c:v>1681.5142907693723</c:v>
                </c:pt>
                <c:pt idx="2116">
                  <c:v>1682.3093322588581</c:v>
                </c:pt>
                <c:pt idx="2117">
                  <c:v>1683.104373748344</c:v>
                </c:pt>
                <c:pt idx="2118">
                  <c:v>1683.89941523783</c:v>
                </c:pt>
                <c:pt idx="2119">
                  <c:v>1684.6944567273158</c:v>
                </c:pt>
                <c:pt idx="2120">
                  <c:v>1685.4894982168018</c:v>
                </c:pt>
                <c:pt idx="2121">
                  <c:v>1686.2845397062877</c:v>
                </c:pt>
                <c:pt idx="2122">
                  <c:v>1687.0795811957737</c:v>
                </c:pt>
                <c:pt idx="2123">
                  <c:v>1687.8746226852595</c:v>
                </c:pt>
                <c:pt idx="2124">
                  <c:v>1688.6696641747455</c:v>
                </c:pt>
                <c:pt idx="2125">
                  <c:v>1689.4647056642314</c:v>
                </c:pt>
                <c:pt idx="2126">
                  <c:v>1690.2597471537172</c:v>
                </c:pt>
                <c:pt idx="2127">
                  <c:v>1691.0547886432032</c:v>
                </c:pt>
                <c:pt idx="2128">
                  <c:v>1691.849830132689</c:v>
                </c:pt>
                <c:pt idx="2129">
                  <c:v>1692.6448716221751</c:v>
                </c:pt>
                <c:pt idx="2130">
                  <c:v>1693.4399131116609</c:v>
                </c:pt>
                <c:pt idx="2131">
                  <c:v>1694.2349546011469</c:v>
                </c:pt>
                <c:pt idx="2132">
                  <c:v>1695.0299960906327</c:v>
                </c:pt>
                <c:pt idx="2133">
                  <c:v>1695.8250375801185</c:v>
                </c:pt>
                <c:pt idx="2134">
                  <c:v>1696.6200790696046</c:v>
                </c:pt>
                <c:pt idx="2135">
                  <c:v>1697.4151205590904</c:v>
                </c:pt>
                <c:pt idx="2136">
                  <c:v>1698.2101620485764</c:v>
                </c:pt>
                <c:pt idx="2137">
                  <c:v>1699.0052035380622</c:v>
                </c:pt>
                <c:pt idx="2138">
                  <c:v>1699.8002450275483</c:v>
                </c:pt>
                <c:pt idx="2139">
                  <c:v>1700.5952865170341</c:v>
                </c:pt>
                <c:pt idx="2140">
                  <c:v>1701.3903280065199</c:v>
                </c:pt>
                <c:pt idx="2141">
                  <c:v>1702.1853694960059</c:v>
                </c:pt>
                <c:pt idx="2142">
                  <c:v>1702.9804109854917</c:v>
                </c:pt>
                <c:pt idx="2143">
                  <c:v>1703.7754524749778</c:v>
                </c:pt>
                <c:pt idx="2144">
                  <c:v>1704.5704939644636</c:v>
                </c:pt>
                <c:pt idx="2145">
                  <c:v>1705.3655354539496</c:v>
                </c:pt>
                <c:pt idx="2146">
                  <c:v>1706.1605769434354</c:v>
                </c:pt>
                <c:pt idx="2147">
                  <c:v>1706.9556184329213</c:v>
                </c:pt>
                <c:pt idx="2148">
                  <c:v>1707.7506599224073</c:v>
                </c:pt>
                <c:pt idx="2149">
                  <c:v>1708.5457014118931</c:v>
                </c:pt>
                <c:pt idx="2150">
                  <c:v>1709.3407429013791</c:v>
                </c:pt>
                <c:pt idx="2151">
                  <c:v>1710.135784390865</c:v>
                </c:pt>
                <c:pt idx="2152">
                  <c:v>1710.930825880351</c:v>
                </c:pt>
                <c:pt idx="2153">
                  <c:v>1711.7258673698368</c:v>
                </c:pt>
                <c:pt idx="2154">
                  <c:v>1712.5209088593226</c:v>
                </c:pt>
                <c:pt idx="2155">
                  <c:v>1713.3159503488087</c:v>
                </c:pt>
                <c:pt idx="2156">
                  <c:v>1714.1109918382945</c:v>
                </c:pt>
                <c:pt idx="2157">
                  <c:v>1714.9060333277805</c:v>
                </c:pt>
                <c:pt idx="2158">
                  <c:v>1715.7010748172663</c:v>
                </c:pt>
                <c:pt idx="2159">
                  <c:v>1716.4961163067524</c:v>
                </c:pt>
                <c:pt idx="2160">
                  <c:v>1717.2911577962382</c:v>
                </c:pt>
                <c:pt idx="2161">
                  <c:v>1718.0861992857242</c:v>
                </c:pt>
                <c:pt idx="2162">
                  <c:v>1718.88124077521</c:v>
                </c:pt>
                <c:pt idx="2163">
                  <c:v>1719.6762822646958</c:v>
                </c:pt>
                <c:pt idx="2164">
                  <c:v>1720.4713237541819</c:v>
                </c:pt>
                <c:pt idx="2165">
                  <c:v>1721.2663652436677</c:v>
                </c:pt>
                <c:pt idx="2166">
                  <c:v>1722.0614067331537</c:v>
                </c:pt>
                <c:pt idx="2167">
                  <c:v>1722.8564482226395</c:v>
                </c:pt>
                <c:pt idx="2168">
                  <c:v>1723.6514897121256</c:v>
                </c:pt>
                <c:pt idx="2169">
                  <c:v>1724.4465312016114</c:v>
                </c:pt>
                <c:pt idx="2170">
                  <c:v>1725.2415726910972</c:v>
                </c:pt>
                <c:pt idx="2171">
                  <c:v>1726.0366141805832</c:v>
                </c:pt>
                <c:pt idx="2172">
                  <c:v>1726.831655670069</c:v>
                </c:pt>
                <c:pt idx="2173">
                  <c:v>1727.6266971595551</c:v>
                </c:pt>
                <c:pt idx="2174">
                  <c:v>1728.4217386490409</c:v>
                </c:pt>
                <c:pt idx="2175">
                  <c:v>1729.2167801385269</c:v>
                </c:pt>
                <c:pt idx="2176">
                  <c:v>1730.0118216280127</c:v>
                </c:pt>
                <c:pt idx="2177">
                  <c:v>1730.8068631174986</c:v>
                </c:pt>
                <c:pt idx="2178">
                  <c:v>1731.6019046069846</c:v>
                </c:pt>
                <c:pt idx="2179">
                  <c:v>1732.3969460964704</c:v>
                </c:pt>
                <c:pt idx="2180">
                  <c:v>1733.1919875859564</c:v>
                </c:pt>
                <c:pt idx="2181">
                  <c:v>1733.9870290754423</c:v>
                </c:pt>
                <c:pt idx="2182">
                  <c:v>1734.7820705649283</c:v>
                </c:pt>
                <c:pt idx="2183">
                  <c:v>1735.5771120544141</c:v>
                </c:pt>
                <c:pt idx="2184">
                  <c:v>1736.3721535438999</c:v>
                </c:pt>
                <c:pt idx="2185">
                  <c:v>1737.167195033386</c:v>
                </c:pt>
                <c:pt idx="2186">
                  <c:v>1737.9622365228718</c:v>
                </c:pt>
                <c:pt idx="2187">
                  <c:v>1738.7572780123578</c:v>
                </c:pt>
                <c:pt idx="2188">
                  <c:v>1739.5523195018436</c:v>
                </c:pt>
                <c:pt idx="2189">
                  <c:v>1740.3473609913297</c:v>
                </c:pt>
                <c:pt idx="2190">
                  <c:v>1741.1424024808155</c:v>
                </c:pt>
                <c:pt idx="2191">
                  <c:v>1741.9374439703013</c:v>
                </c:pt>
                <c:pt idx="2192">
                  <c:v>1742.7324854597873</c:v>
                </c:pt>
                <c:pt idx="2193">
                  <c:v>1743.5275269492731</c:v>
                </c:pt>
                <c:pt idx="2194">
                  <c:v>1744.3225684387592</c:v>
                </c:pt>
                <c:pt idx="2195">
                  <c:v>1745.117609928245</c:v>
                </c:pt>
                <c:pt idx="2196">
                  <c:v>1745.912651417731</c:v>
                </c:pt>
                <c:pt idx="2197">
                  <c:v>1746.7076929072168</c:v>
                </c:pt>
                <c:pt idx="2198">
                  <c:v>1747.5027343967029</c:v>
                </c:pt>
                <c:pt idx="2199">
                  <c:v>1748.2977758861887</c:v>
                </c:pt>
                <c:pt idx="2200">
                  <c:v>1749.0928173756745</c:v>
                </c:pt>
                <c:pt idx="2201">
                  <c:v>1749.8878588651605</c:v>
                </c:pt>
                <c:pt idx="2202">
                  <c:v>1750.6829003546463</c:v>
                </c:pt>
                <c:pt idx="2203">
                  <c:v>1751.4779418441324</c:v>
                </c:pt>
                <c:pt idx="2204">
                  <c:v>1752.2729833336182</c:v>
                </c:pt>
                <c:pt idx="2205">
                  <c:v>1753.0680248231042</c:v>
                </c:pt>
                <c:pt idx="2206">
                  <c:v>1753.86306631259</c:v>
                </c:pt>
                <c:pt idx="2207">
                  <c:v>1754.6581078020758</c:v>
                </c:pt>
                <c:pt idx="2208">
                  <c:v>1755.4531492915619</c:v>
                </c:pt>
                <c:pt idx="2209">
                  <c:v>1756.2481907810477</c:v>
                </c:pt>
                <c:pt idx="2210">
                  <c:v>1757.0432322705337</c:v>
                </c:pt>
                <c:pt idx="2211">
                  <c:v>1757.8382737600195</c:v>
                </c:pt>
                <c:pt idx="2212">
                  <c:v>1758.6333152495056</c:v>
                </c:pt>
                <c:pt idx="2213">
                  <c:v>1759.4283567389914</c:v>
                </c:pt>
                <c:pt idx="2214">
                  <c:v>1760.2233982284772</c:v>
                </c:pt>
                <c:pt idx="2215">
                  <c:v>1761.0184397179632</c:v>
                </c:pt>
                <c:pt idx="2216">
                  <c:v>1761.8134812074491</c:v>
                </c:pt>
                <c:pt idx="2217">
                  <c:v>1762.6085226969351</c:v>
                </c:pt>
                <c:pt idx="2218">
                  <c:v>1763.4035641864209</c:v>
                </c:pt>
                <c:pt idx="2219">
                  <c:v>1764.1986056759069</c:v>
                </c:pt>
                <c:pt idx="2220">
                  <c:v>1764.9936471653928</c:v>
                </c:pt>
                <c:pt idx="2221">
                  <c:v>1765.7886886548786</c:v>
                </c:pt>
                <c:pt idx="2222">
                  <c:v>1766.5837301443646</c:v>
                </c:pt>
                <c:pt idx="2223">
                  <c:v>1767.3787716338504</c:v>
                </c:pt>
                <c:pt idx="2224">
                  <c:v>1768.1738131233365</c:v>
                </c:pt>
                <c:pt idx="2225">
                  <c:v>1768.9688546128223</c:v>
                </c:pt>
                <c:pt idx="2226">
                  <c:v>1769.7638961023083</c:v>
                </c:pt>
                <c:pt idx="2227">
                  <c:v>1770.5589375917941</c:v>
                </c:pt>
                <c:pt idx="2228">
                  <c:v>1771.3539790812799</c:v>
                </c:pt>
                <c:pt idx="2229">
                  <c:v>1772.149020570766</c:v>
                </c:pt>
                <c:pt idx="2230">
                  <c:v>1772.9440620602518</c:v>
                </c:pt>
                <c:pt idx="2231">
                  <c:v>1773.7391035497378</c:v>
                </c:pt>
                <c:pt idx="2232">
                  <c:v>1774.5341450392236</c:v>
                </c:pt>
                <c:pt idx="2233">
                  <c:v>1775.3291865287097</c:v>
                </c:pt>
                <c:pt idx="2234">
                  <c:v>1776.1242280181955</c:v>
                </c:pt>
                <c:pt idx="2235">
                  <c:v>1776.9192695076815</c:v>
                </c:pt>
                <c:pt idx="2236">
                  <c:v>1777.7143109971673</c:v>
                </c:pt>
                <c:pt idx="2237">
                  <c:v>1778.5093524866531</c:v>
                </c:pt>
                <c:pt idx="2238">
                  <c:v>1779.3043939761392</c:v>
                </c:pt>
                <c:pt idx="2239">
                  <c:v>1780.099435465625</c:v>
                </c:pt>
                <c:pt idx="2240">
                  <c:v>1780.894476955111</c:v>
                </c:pt>
                <c:pt idx="2241">
                  <c:v>1781.6895184445968</c:v>
                </c:pt>
                <c:pt idx="2242">
                  <c:v>1782.4845599340829</c:v>
                </c:pt>
                <c:pt idx="2243">
                  <c:v>1783.2796014235687</c:v>
                </c:pt>
                <c:pt idx="2244">
                  <c:v>1784.0746429130545</c:v>
                </c:pt>
                <c:pt idx="2245">
                  <c:v>1784.8696844025405</c:v>
                </c:pt>
                <c:pt idx="2246">
                  <c:v>1785.6647258920264</c:v>
                </c:pt>
                <c:pt idx="2247">
                  <c:v>1786.4597673815124</c:v>
                </c:pt>
                <c:pt idx="2248">
                  <c:v>1787.2548088709982</c:v>
                </c:pt>
                <c:pt idx="2249">
                  <c:v>1788.0498503604842</c:v>
                </c:pt>
                <c:pt idx="2250">
                  <c:v>1788.8448918499701</c:v>
                </c:pt>
                <c:pt idx="2251">
                  <c:v>1789.6399333394559</c:v>
                </c:pt>
                <c:pt idx="2252">
                  <c:v>1790.4349748289419</c:v>
                </c:pt>
                <c:pt idx="2253">
                  <c:v>1791.2300163184277</c:v>
                </c:pt>
                <c:pt idx="2254">
                  <c:v>1792.0250578079138</c:v>
                </c:pt>
                <c:pt idx="2255">
                  <c:v>1792.8200992973996</c:v>
                </c:pt>
                <c:pt idx="2256">
                  <c:v>1793.6151407868856</c:v>
                </c:pt>
                <c:pt idx="2257">
                  <c:v>1794.4101822763714</c:v>
                </c:pt>
                <c:pt idx="2258">
                  <c:v>1795.2052237658572</c:v>
                </c:pt>
                <c:pt idx="2259">
                  <c:v>1796.0002652553433</c:v>
                </c:pt>
                <c:pt idx="2260">
                  <c:v>1796.7953067448291</c:v>
                </c:pt>
                <c:pt idx="2261">
                  <c:v>1797.5903482343151</c:v>
                </c:pt>
                <c:pt idx="2262">
                  <c:v>1798.3853897238009</c:v>
                </c:pt>
                <c:pt idx="2263">
                  <c:v>1799.180431213287</c:v>
                </c:pt>
                <c:pt idx="2264">
                  <c:v>1799.9754727027728</c:v>
                </c:pt>
                <c:pt idx="2265">
                  <c:v>1800.7705141922586</c:v>
                </c:pt>
                <c:pt idx="2266">
                  <c:v>1801.5655556817446</c:v>
                </c:pt>
                <c:pt idx="2267">
                  <c:v>1802.3605971712304</c:v>
                </c:pt>
                <c:pt idx="2268">
                  <c:v>1803.1556386607165</c:v>
                </c:pt>
                <c:pt idx="2269">
                  <c:v>1803.9506801502023</c:v>
                </c:pt>
                <c:pt idx="2270">
                  <c:v>1804.7457216396883</c:v>
                </c:pt>
                <c:pt idx="2271">
                  <c:v>1805.5407631291741</c:v>
                </c:pt>
                <c:pt idx="2272">
                  <c:v>1806.3358046186602</c:v>
                </c:pt>
                <c:pt idx="2273">
                  <c:v>1807.130846108146</c:v>
                </c:pt>
                <c:pt idx="2274">
                  <c:v>1807.9258875976318</c:v>
                </c:pt>
                <c:pt idx="2275">
                  <c:v>1808.7209290871178</c:v>
                </c:pt>
                <c:pt idx="2276">
                  <c:v>1809.5159705766036</c:v>
                </c:pt>
                <c:pt idx="2277">
                  <c:v>1810.3110120660897</c:v>
                </c:pt>
                <c:pt idx="2278">
                  <c:v>1811.1060535555755</c:v>
                </c:pt>
                <c:pt idx="2279">
                  <c:v>1811.9010950450615</c:v>
                </c:pt>
                <c:pt idx="2280">
                  <c:v>1812.6961365345473</c:v>
                </c:pt>
                <c:pt idx="2281">
                  <c:v>1813.4911780240332</c:v>
                </c:pt>
                <c:pt idx="2282">
                  <c:v>1814.2862195135192</c:v>
                </c:pt>
                <c:pt idx="2283">
                  <c:v>1815.081261003005</c:v>
                </c:pt>
                <c:pt idx="2284">
                  <c:v>1815.876302492491</c:v>
                </c:pt>
                <c:pt idx="2285">
                  <c:v>1816.6713439819769</c:v>
                </c:pt>
                <c:pt idx="2286">
                  <c:v>1817.4663854714629</c:v>
                </c:pt>
                <c:pt idx="2287">
                  <c:v>1818.2614269609487</c:v>
                </c:pt>
                <c:pt idx="2288">
                  <c:v>1819.0564684504345</c:v>
                </c:pt>
                <c:pt idx="2289">
                  <c:v>1819.8515099399206</c:v>
                </c:pt>
                <c:pt idx="2290">
                  <c:v>1820.6465514294064</c:v>
                </c:pt>
                <c:pt idx="2291">
                  <c:v>1821.4415929188924</c:v>
                </c:pt>
                <c:pt idx="2292">
                  <c:v>1822.2366344083782</c:v>
                </c:pt>
                <c:pt idx="2293">
                  <c:v>1823.0316758978643</c:v>
                </c:pt>
                <c:pt idx="2294">
                  <c:v>1823.8267173873501</c:v>
                </c:pt>
                <c:pt idx="2295">
                  <c:v>1824.6217588768359</c:v>
                </c:pt>
                <c:pt idx="2296">
                  <c:v>1825.4168003663219</c:v>
                </c:pt>
                <c:pt idx="2297">
                  <c:v>1826.2118418558077</c:v>
                </c:pt>
                <c:pt idx="2298">
                  <c:v>1827.0068833452938</c:v>
                </c:pt>
                <c:pt idx="2299">
                  <c:v>1827.8019248347796</c:v>
                </c:pt>
                <c:pt idx="2300">
                  <c:v>1828.5969663242656</c:v>
                </c:pt>
                <c:pt idx="2301">
                  <c:v>1829.3920078137514</c:v>
                </c:pt>
                <c:pt idx="2302">
                  <c:v>1830.1870493032372</c:v>
                </c:pt>
                <c:pt idx="2303">
                  <c:v>1830.9820907927233</c:v>
                </c:pt>
                <c:pt idx="2304">
                  <c:v>1831.7771322822091</c:v>
                </c:pt>
                <c:pt idx="2305">
                  <c:v>1832.5721737716951</c:v>
                </c:pt>
                <c:pt idx="2306">
                  <c:v>1833.3672152611809</c:v>
                </c:pt>
                <c:pt idx="2307">
                  <c:v>1834.162256750667</c:v>
                </c:pt>
                <c:pt idx="2308">
                  <c:v>1834.9572982401528</c:v>
                </c:pt>
                <c:pt idx="2309">
                  <c:v>1835.7523397296388</c:v>
                </c:pt>
                <c:pt idx="2310">
                  <c:v>1836.5473812191246</c:v>
                </c:pt>
                <c:pt idx="2311">
                  <c:v>1837.3424227086105</c:v>
                </c:pt>
                <c:pt idx="2312">
                  <c:v>1838.1374641980965</c:v>
                </c:pt>
                <c:pt idx="2313">
                  <c:v>1838.9325056875823</c:v>
                </c:pt>
                <c:pt idx="2314">
                  <c:v>1839.7275471770683</c:v>
                </c:pt>
                <c:pt idx="2315">
                  <c:v>1840.5225886665542</c:v>
                </c:pt>
                <c:pt idx="2316">
                  <c:v>1841.3176301560402</c:v>
                </c:pt>
                <c:pt idx="2317">
                  <c:v>1842.112671645526</c:v>
                </c:pt>
                <c:pt idx="2318">
                  <c:v>1842.9077131350118</c:v>
                </c:pt>
                <c:pt idx="2319">
                  <c:v>1843.7027546244979</c:v>
                </c:pt>
                <c:pt idx="2320">
                  <c:v>1844.4977961139837</c:v>
                </c:pt>
                <c:pt idx="2321">
                  <c:v>1845.2928376034697</c:v>
                </c:pt>
                <c:pt idx="2322">
                  <c:v>1846.0878790929555</c:v>
                </c:pt>
                <c:pt idx="2323">
                  <c:v>1846.8829205824416</c:v>
                </c:pt>
                <c:pt idx="2324">
                  <c:v>1847.6779620719274</c:v>
                </c:pt>
                <c:pt idx="2325">
                  <c:v>1848.4730035614132</c:v>
                </c:pt>
                <c:pt idx="2326">
                  <c:v>1849.2680450508992</c:v>
                </c:pt>
                <c:pt idx="2327">
                  <c:v>1850.063086540385</c:v>
                </c:pt>
                <c:pt idx="2328">
                  <c:v>1850.8581280298711</c:v>
                </c:pt>
                <c:pt idx="2329">
                  <c:v>1851.6531695193569</c:v>
                </c:pt>
                <c:pt idx="2330">
                  <c:v>1852.4482110088429</c:v>
                </c:pt>
                <c:pt idx="2331">
                  <c:v>1853.2432524983287</c:v>
                </c:pt>
                <c:pt idx="2332">
                  <c:v>1854.0382939878145</c:v>
                </c:pt>
                <c:pt idx="2333">
                  <c:v>1854.8333354773006</c:v>
                </c:pt>
                <c:pt idx="2334">
                  <c:v>1855.6283769667864</c:v>
                </c:pt>
                <c:pt idx="2335">
                  <c:v>1856.4234184562724</c:v>
                </c:pt>
                <c:pt idx="2336">
                  <c:v>1857.2184599457582</c:v>
                </c:pt>
                <c:pt idx="2337">
                  <c:v>1858.0135014352443</c:v>
                </c:pt>
                <c:pt idx="2338">
                  <c:v>1858.8085429247301</c:v>
                </c:pt>
                <c:pt idx="2339">
                  <c:v>1859.6035844142159</c:v>
                </c:pt>
                <c:pt idx="2340">
                  <c:v>1860.3986259037019</c:v>
                </c:pt>
                <c:pt idx="2341">
                  <c:v>1861.1936673931878</c:v>
                </c:pt>
                <c:pt idx="2342">
                  <c:v>1861.9887088826738</c:v>
                </c:pt>
                <c:pt idx="2343">
                  <c:v>1862.7837503721596</c:v>
                </c:pt>
                <c:pt idx="2344">
                  <c:v>1863.5787918616456</c:v>
                </c:pt>
                <c:pt idx="2345">
                  <c:v>1864.3738333511315</c:v>
                </c:pt>
                <c:pt idx="2346">
                  <c:v>1865.1688748406175</c:v>
                </c:pt>
                <c:pt idx="2347">
                  <c:v>1865.9639163301033</c:v>
                </c:pt>
                <c:pt idx="2348">
                  <c:v>1866.7589578195891</c:v>
                </c:pt>
                <c:pt idx="2349">
                  <c:v>1867.5539993090752</c:v>
                </c:pt>
                <c:pt idx="2350">
                  <c:v>1868.349040798561</c:v>
                </c:pt>
                <c:pt idx="2351">
                  <c:v>1869.144082288047</c:v>
                </c:pt>
                <c:pt idx="2352">
                  <c:v>1869.9391237775328</c:v>
                </c:pt>
                <c:pt idx="2353">
                  <c:v>1870.7341652670189</c:v>
                </c:pt>
                <c:pt idx="2354">
                  <c:v>1871.5292067565047</c:v>
                </c:pt>
                <c:pt idx="2355">
                  <c:v>1872.3242482459905</c:v>
                </c:pt>
                <c:pt idx="2356">
                  <c:v>1873.1192897354765</c:v>
                </c:pt>
                <c:pt idx="2357">
                  <c:v>1873.9143312249623</c:v>
                </c:pt>
                <c:pt idx="2358">
                  <c:v>1874.7093727144484</c:v>
                </c:pt>
                <c:pt idx="2359">
                  <c:v>1875.5044142039342</c:v>
                </c:pt>
                <c:pt idx="2360">
                  <c:v>1876.2994556934202</c:v>
                </c:pt>
                <c:pt idx="2361">
                  <c:v>1877.094497182906</c:v>
                </c:pt>
                <c:pt idx="2362">
                  <c:v>1877.8895386723918</c:v>
                </c:pt>
                <c:pt idx="2363">
                  <c:v>1878.6845801618779</c:v>
                </c:pt>
                <c:pt idx="2364">
                  <c:v>1879.4796216513637</c:v>
                </c:pt>
                <c:pt idx="2365">
                  <c:v>1880.2746631408497</c:v>
                </c:pt>
                <c:pt idx="2366">
                  <c:v>1881.0697046303355</c:v>
                </c:pt>
                <c:pt idx="2367">
                  <c:v>1881.8647461198216</c:v>
                </c:pt>
                <c:pt idx="2368">
                  <c:v>1882.6597876093074</c:v>
                </c:pt>
                <c:pt idx="2369">
                  <c:v>1883.4548290987932</c:v>
                </c:pt>
                <c:pt idx="2370">
                  <c:v>1884.2498705882792</c:v>
                </c:pt>
                <c:pt idx="2371">
                  <c:v>1885.044912077765</c:v>
                </c:pt>
                <c:pt idx="2372">
                  <c:v>1885.8399535672511</c:v>
                </c:pt>
                <c:pt idx="2373">
                  <c:v>1886.6349950567369</c:v>
                </c:pt>
                <c:pt idx="2374">
                  <c:v>1887.4300365462229</c:v>
                </c:pt>
                <c:pt idx="2375">
                  <c:v>1888.2250780357087</c:v>
                </c:pt>
                <c:pt idx="2376">
                  <c:v>1889.0201195251946</c:v>
                </c:pt>
                <c:pt idx="2377">
                  <c:v>1889.8151610146806</c:v>
                </c:pt>
                <c:pt idx="2378">
                  <c:v>1890.6102025041664</c:v>
                </c:pt>
                <c:pt idx="2379">
                  <c:v>1891.4052439936524</c:v>
                </c:pt>
                <c:pt idx="2380">
                  <c:v>1892.2002854831383</c:v>
                </c:pt>
                <c:pt idx="2381">
                  <c:v>1892.9953269726243</c:v>
                </c:pt>
                <c:pt idx="2382">
                  <c:v>1893.7903684621101</c:v>
                </c:pt>
                <c:pt idx="2383">
                  <c:v>1894.5854099515961</c:v>
                </c:pt>
                <c:pt idx="2384">
                  <c:v>1895.380451441082</c:v>
                </c:pt>
                <c:pt idx="2385">
                  <c:v>1896.1754929305678</c:v>
                </c:pt>
                <c:pt idx="2386">
                  <c:v>1896.9705344200538</c:v>
                </c:pt>
                <c:pt idx="2387">
                  <c:v>1897.7655759095396</c:v>
                </c:pt>
                <c:pt idx="2388">
                  <c:v>1898.5606173990257</c:v>
                </c:pt>
                <c:pt idx="2389">
                  <c:v>1899.3556588885115</c:v>
                </c:pt>
                <c:pt idx="2390">
                  <c:v>1900.1507003779975</c:v>
                </c:pt>
                <c:pt idx="2391">
                  <c:v>1900.9457418674833</c:v>
                </c:pt>
                <c:pt idx="2392">
                  <c:v>1901.7407833569691</c:v>
                </c:pt>
                <c:pt idx="2393">
                  <c:v>1902.5358248464552</c:v>
                </c:pt>
                <c:pt idx="2394">
                  <c:v>1903.330866335941</c:v>
                </c:pt>
                <c:pt idx="2395">
                  <c:v>1904.125907825427</c:v>
                </c:pt>
                <c:pt idx="2396">
                  <c:v>1904.9209493149128</c:v>
                </c:pt>
                <c:pt idx="2397">
                  <c:v>1905.7159908043989</c:v>
                </c:pt>
                <c:pt idx="2398">
                  <c:v>1906.5110322938847</c:v>
                </c:pt>
                <c:pt idx="2399">
                  <c:v>1907.3060737833705</c:v>
                </c:pt>
                <c:pt idx="2400">
                  <c:v>1908.1011152728565</c:v>
                </c:pt>
                <c:pt idx="2401">
                  <c:v>1908.8961567623423</c:v>
                </c:pt>
                <c:pt idx="2402">
                  <c:v>1909.6911982518284</c:v>
                </c:pt>
                <c:pt idx="2403">
                  <c:v>1910.4862397413142</c:v>
                </c:pt>
                <c:pt idx="2404">
                  <c:v>1911.2812812308002</c:v>
                </c:pt>
                <c:pt idx="2405">
                  <c:v>1912.076322720286</c:v>
                </c:pt>
                <c:pt idx="2406">
                  <c:v>1912.8713642097719</c:v>
                </c:pt>
                <c:pt idx="2407">
                  <c:v>1913.6664056992579</c:v>
                </c:pt>
                <c:pt idx="2408">
                  <c:v>1914.4614471887437</c:v>
                </c:pt>
                <c:pt idx="2409">
                  <c:v>1915.2564886782297</c:v>
                </c:pt>
                <c:pt idx="2410">
                  <c:v>1916.0515301677156</c:v>
                </c:pt>
                <c:pt idx="2411">
                  <c:v>1916.8465716572016</c:v>
                </c:pt>
                <c:pt idx="2412">
                  <c:v>1917.6416131466874</c:v>
                </c:pt>
                <c:pt idx="2413">
                  <c:v>1918.4366546361734</c:v>
                </c:pt>
                <c:pt idx="2414">
                  <c:v>1919.2316961256593</c:v>
                </c:pt>
                <c:pt idx="2415">
                  <c:v>1920.0267376151451</c:v>
                </c:pt>
                <c:pt idx="2416">
                  <c:v>1920.8217791046311</c:v>
                </c:pt>
                <c:pt idx="2417">
                  <c:v>1921.6168205941169</c:v>
                </c:pt>
                <c:pt idx="2418">
                  <c:v>1922.411862083603</c:v>
                </c:pt>
                <c:pt idx="2419">
                  <c:v>1923.2069035730888</c:v>
                </c:pt>
                <c:pt idx="2420">
                  <c:v>1924.0019450625748</c:v>
                </c:pt>
                <c:pt idx="2421">
                  <c:v>1924.7969865520606</c:v>
                </c:pt>
                <c:pt idx="2422">
                  <c:v>1925.5920280415464</c:v>
                </c:pt>
                <c:pt idx="2423">
                  <c:v>1926.3870695310325</c:v>
                </c:pt>
                <c:pt idx="2424">
                  <c:v>1927.1821110205183</c:v>
                </c:pt>
                <c:pt idx="2425">
                  <c:v>1927.9771525100043</c:v>
                </c:pt>
                <c:pt idx="2426">
                  <c:v>1928.7721939994901</c:v>
                </c:pt>
                <c:pt idx="2427">
                  <c:v>1929.5672354889762</c:v>
                </c:pt>
                <c:pt idx="2428">
                  <c:v>1930.362276978462</c:v>
                </c:pt>
                <c:pt idx="2429">
                  <c:v>1931.1573184679478</c:v>
                </c:pt>
                <c:pt idx="2430">
                  <c:v>1931.9523599574338</c:v>
                </c:pt>
                <c:pt idx="2431">
                  <c:v>1932.7474014469196</c:v>
                </c:pt>
                <c:pt idx="2432">
                  <c:v>1933.5424429364057</c:v>
                </c:pt>
                <c:pt idx="2433">
                  <c:v>1934.3374844258915</c:v>
                </c:pt>
                <c:pt idx="2434">
                  <c:v>1935.1325259153775</c:v>
                </c:pt>
                <c:pt idx="2435">
                  <c:v>1935.9275674048633</c:v>
                </c:pt>
                <c:pt idx="2436">
                  <c:v>1936.7226088943492</c:v>
                </c:pt>
                <c:pt idx="2437">
                  <c:v>1937.5176503838352</c:v>
                </c:pt>
                <c:pt idx="2438">
                  <c:v>1938.312691873321</c:v>
                </c:pt>
                <c:pt idx="2439">
                  <c:v>1939.107733362807</c:v>
                </c:pt>
                <c:pt idx="2440">
                  <c:v>1939.9027748522929</c:v>
                </c:pt>
                <c:pt idx="2441">
                  <c:v>1940.6978163417789</c:v>
                </c:pt>
                <c:pt idx="2442">
                  <c:v>1941.4928578312647</c:v>
                </c:pt>
                <c:pt idx="2443">
                  <c:v>1942.2878993207505</c:v>
                </c:pt>
                <c:pt idx="2444">
                  <c:v>1943.0829408102366</c:v>
                </c:pt>
                <c:pt idx="2445">
                  <c:v>1943.8779822997224</c:v>
                </c:pt>
                <c:pt idx="2446">
                  <c:v>1944.6730237892084</c:v>
                </c:pt>
                <c:pt idx="2447">
                  <c:v>1945.4680652786942</c:v>
                </c:pt>
                <c:pt idx="2448">
                  <c:v>1946.2631067681803</c:v>
                </c:pt>
                <c:pt idx="2449">
                  <c:v>1947.0581482576661</c:v>
                </c:pt>
                <c:pt idx="2450">
                  <c:v>1947.8531897471521</c:v>
                </c:pt>
                <c:pt idx="2451">
                  <c:v>1948.6482312366379</c:v>
                </c:pt>
                <c:pt idx="2452">
                  <c:v>1949.4432727261237</c:v>
                </c:pt>
                <c:pt idx="2453">
                  <c:v>1950.2383142156098</c:v>
                </c:pt>
                <c:pt idx="2454">
                  <c:v>1951.0333557050956</c:v>
                </c:pt>
                <c:pt idx="2455">
                  <c:v>1951.8283971945816</c:v>
                </c:pt>
                <c:pt idx="2456">
                  <c:v>1952.6234386840674</c:v>
                </c:pt>
                <c:pt idx="2457">
                  <c:v>1953.4184801735535</c:v>
                </c:pt>
                <c:pt idx="2458">
                  <c:v>1954.2135216630393</c:v>
                </c:pt>
                <c:pt idx="2459">
                  <c:v>1955.0085631525251</c:v>
                </c:pt>
                <c:pt idx="2460">
                  <c:v>1955.8036046420111</c:v>
                </c:pt>
                <c:pt idx="2461">
                  <c:v>1956.5986461314969</c:v>
                </c:pt>
                <c:pt idx="2462">
                  <c:v>1957.393687620983</c:v>
                </c:pt>
                <c:pt idx="2463">
                  <c:v>1958.1887291104688</c:v>
                </c:pt>
                <c:pt idx="2464">
                  <c:v>1958.9837705999548</c:v>
                </c:pt>
                <c:pt idx="2465">
                  <c:v>1959.7788120894406</c:v>
                </c:pt>
                <c:pt idx="2466">
                  <c:v>1960.5738535789264</c:v>
                </c:pt>
                <c:pt idx="2467">
                  <c:v>1961.3688950684125</c:v>
                </c:pt>
                <c:pt idx="2468">
                  <c:v>1962.1639365578983</c:v>
                </c:pt>
                <c:pt idx="2469">
                  <c:v>1962.9589780473843</c:v>
                </c:pt>
                <c:pt idx="2470">
                  <c:v>1963.7540195368701</c:v>
                </c:pt>
                <c:pt idx="2471">
                  <c:v>1964.5490610263562</c:v>
                </c:pt>
                <c:pt idx="2472">
                  <c:v>1965.344102515842</c:v>
                </c:pt>
                <c:pt idx="2473">
                  <c:v>1966.1391440053278</c:v>
                </c:pt>
                <c:pt idx="2474">
                  <c:v>1966.9341854948138</c:v>
                </c:pt>
                <c:pt idx="2475">
                  <c:v>1967.7292269842997</c:v>
                </c:pt>
                <c:pt idx="2476">
                  <c:v>1968.5242684737857</c:v>
                </c:pt>
                <c:pt idx="2477">
                  <c:v>1969.3193099632715</c:v>
                </c:pt>
                <c:pt idx="2478">
                  <c:v>1970.1143514527575</c:v>
                </c:pt>
                <c:pt idx="2479">
                  <c:v>1970.9093929422434</c:v>
                </c:pt>
                <c:pt idx="2480">
                  <c:v>1971.7044344317292</c:v>
                </c:pt>
                <c:pt idx="2481">
                  <c:v>1972.4994759212152</c:v>
                </c:pt>
                <c:pt idx="2482">
                  <c:v>1973.294517410701</c:v>
                </c:pt>
                <c:pt idx="2483">
                  <c:v>1974.0895589001871</c:v>
                </c:pt>
                <c:pt idx="2484">
                  <c:v>1974.8846003896729</c:v>
                </c:pt>
                <c:pt idx="2485">
                  <c:v>1975.6796418791589</c:v>
                </c:pt>
                <c:pt idx="2486">
                  <c:v>1976.4746833686447</c:v>
                </c:pt>
                <c:pt idx="2487">
                  <c:v>1977.2697248581308</c:v>
                </c:pt>
                <c:pt idx="2488">
                  <c:v>1978.0647663476166</c:v>
                </c:pt>
                <c:pt idx="2489">
                  <c:v>1978.8598078371024</c:v>
                </c:pt>
                <c:pt idx="2490">
                  <c:v>1979.6548493265884</c:v>
                </c:pt>
                <c:pt idx="2491">
                  <c:v>1980.4498908160742</c:v>
                </c:pt>
                <c:pt idx="2492">
                  <c:v>1981.2449323055603</c:v>
                </c:pt>
                <c:pt idx="2493">
                  <c:v>1982.0399737950461</c:v>
                </c:pt>
                <c:pt idx="2494">
                  <c:v>1982.8350152845321</c:v>
                </c:pt>
                <c:pt idx="2495">
                  <c:v>1983.6300567740179</c:v>
                </c:pt>
                <c:pt idx="2496">
                  <c:v>1984.4250982635037</c:v>
                </c:pt>
                <c:pt idx="2497">
                  <c:v>1985.2201397529898</c:v>
                </c:pt>
                <c:pt idx="2498">
                  <c:v>1986.0151812424756</c:v>
                </c:pt>
                <c:pt idx="2499">
                  <c:v>1986.8102227319616</c:v>
                </c:pt>
                <c:pt idx="2500">
                  <c:v>1987.6052642214474</c:v>
                </c:pt>
                <c:pt idx="2501">
                  <c:v>1988.4003057109335</c:v>
                </c:pt>
                <c:pt idx="2502">
                  <c:v>1989.1953472004193</c:v>
                </c:pt>
                <c:pt idx="2503">
                  <c:v>1989.9903886899051</c:v>
                </c:pt>
                <c:pt idx="2504">
                  <c:v>1990.7854301793911</c:v>
                </c:pt>
                <c:pt idx="2505">
                  <c:v>1991.580471668877</c:v>
                </c:pt>
                <c:pt idx="2506">
                  <c:v>1992.375513158363</c:v>
                </c:pt>
                <c:pt idx="2507">
                  <c:v>1993.1705546478488</c:v>
                </c:pt>
                <c:pt idx="2508">
                  <c:v>1993.9655961373348</c:v>
                </c:pt>
                <c:pt idx="2509">
                  <c:v>1994.7606376268207</c:v>
                </c:pt>
                <c:pt idx="2510">
                  <c:v>1995.5556791163065</c:v>
                </c:pt>
                <c:pt idx="2511">
                  <c:v>1996.3507206057925</c:v>
                </c:pt>
                <c:pt idx="2512">
                  <c:v>1997.1457620952783</c:v>
                </c:pt>
                <c:pt idx="2513">
                  <c:v>1997.9408035847644</c:v>
                </c:pt>
                <c:pt idx="2514">
                  <c:v>1998.7358450742502</c:v>
                </c:pt>
                <c:pt idx="2515">
                  <c:v>1999.5308865637362</c:v>
                </c:pt>
                <c:pt idx="2516">
                  <c:v>2000.325928053222</c:v>
                </c:pt>
                <c:pt idx="2517">
                  <c:v>2001.1209695427078</c:v>
                </c:pt>
                <c:pt idx="2518">
                  <c:v>2001.9160110321939</c:v>
                </c:pt>
                <c:pt idx="2519">
                  <c:v>2002.7110525216797</c:v>
                </c:pt>
                <c:pt idx="2520">
                  <c:v>2003.5060940111657</c:v>
                </c:pt>
                <c:pt idx="2521">
                  <c:v>2004.3011355006515</c:v>
                </c:pt>
                <c:pt idx="2522">
                  <c:v>2005.0961769901376</c:v>
                </c:pt>
                <c:pt idx="2523">
                  <c:v>2005.8912184796234</c:v>
                </c:pt>
                <c:pt idx="2524">
                  <c:v>2006.6862599691094</c:v>
                </c:pt>
                <c:pt idx="2525">
                  <c:v>2007.4813014585952</c:v>
                </c:pt>
                <c:pt idx="2526">
                  <c:v>2008.276342948081</c:v>
                </c:pt>
                <c:pt idx="2527">
                  <c:v>2009.0713844375671</c:v>
                </c:pt>
                <c:pt idx="2528">
                  <c:v>2009.8664259270529</c:v>
                </c:pt>
                <c:pt idx="2529">
                  <c:v>2010.6614674165389</c:v>
                </c:pt>
                <c:pt idx="2530">
                  <c:v>2011.4565089060247</c:v>
                </c:pt>
                <c:pt idx="2531">
                  <c:v>2012.2515503955108</c:v>
                </c:pt>
                <c:pt idx="2532">
                  <c:v>2013.0465918849966</c:v>
                </c:pt>
                <c:pt idx="2533">
                  <c:v>2013.8416333744824</c:v>
                </c:pt>
                <c:pt idx="2534">
                  <c:v>2014.6366748639684</c:v>
                </c:pt>
                <c:pt idx="2535">
                  <c:v>2015.4317163534542</c:v>
                </c:pt>
                <c:pt idx="2536">
                  <c:v>2016.2267578429403</c:v>
                </c:pt>
                <c:pt idx="2537">
                  <c:v>2017.0217993324261</c:v>
                </c:pt>
                <c:pt idx="2538">
                  <c:v>2017.8168408219121</c:v>
                </c:pt>
                <c:pt idx="2539">
                  <c:v>2018.6118823113979</c:v>
                </c:pt>
                <c:pt idx="2540">
                  <c:v>2019.4069238008838</c:v>
                </c:pt>
                <c:pt idx="2541">
                  <c:v>2020.2019652903698</c:v>
                </c:pt>
                <c:pt idx="2542">
                  <c:v>2020.9970067798556</c:v>
                </c:pt>
                <c:pt idx="2543">
                  <c:v>2021.7920482693416</c:v>
                </c:pt>
                <c:pt idx="2544">
                  <c:v>2022.5870897588275</c:v>
                </c:pt>
                <c:pt idx="2545">
                  <c:v>2023.3821312483135</c:v>
                </c:pt>
                <c:pt idx="2546">
                  <c:v>2024.1771727377993</c:v>
                </c:pt>
                <c:pt idx="2547">
                  <c:v>2024.9722142272851</c:v>
                </c:pt>
                <c:pt idx="2548">
                  <c:v>2025.7672557167712</c:v>
                </c:pt>
                <c:pt idx="2549">
                  <c:v>2026.562297206257</c:v>
                </c:pt>
                <c:pt idx="2550">
                  <c:v>2027.357338695743</c:v>
                </c:pt>
                <c:pt idx="2551">
                  <c:v>2028.1523801852288</c:v>
                </c:pt>
                <c:pt idx="2552">
                  <c:v>2028.9474216747149</c:v>
                </c:pt>
                <c:pt idx="2553">
                  <c:v>2029.7424631642007</c:v>
                </c:pt>
                <c:pt idx="2554">
                  <c:v>2030.5375046536865</c:v>
                </c:pt>
                <c:pt idx="2555">
                  <c:v>2031.3325461431725</c:v>
                </c:pt>
                <c:pt idx="2556">
                  <c:v>2032.1275876326583</c:v>
                </c:pt>
                <c:pt idx="2557">
                  <c:v>2032.9226291221444</c:v>
                </c:pt>
                <c:pt idx="2558">
                  <c:v>2033.7176706116302</c:v>
                </c:pt>
                <c:pt idx="2559">
                  <c:v>2034.5127121011162</c:v>
                </c:pt>
                <c:pt idx="2560">
                  <c:v>2035.307753590602</c:v>
                </c:pt>
                <c:pt idx="2561">
                  <c:v>2036.1027950800881</c:v>
                </c:pt>
                <c:pt idx="2562">
                  <c:v>2036.8978365695739</c:v>
                </c:pt>
                <c:pt idx="2563">
                  <c:v>2037.6928780590597</c:v>
                </c:pt>
                <c:pt idx="2564">
                  <c:v>2038.4879195485457</c:v>
                </c:pt>
                <c:pt idx="2565">
                  <c:v>2039.2829610380315</c:v>
                </c:pt>
                <c:pt idx="2566">
                  <c:v>2040.0780025275176</c:v>
                </c:pt>
                <c:pt idx="2567">
                  <c:v>2040.8730440170034</c:v>
                </c:pt>
                <c:pt idx="2568">
                  <c:v>2041.6680855064894</c:v>
                </c:pt>
                <c:pt idx="2569">
                  <c:v>2042.4631269959752</c:v>
                </c:pt>
                <c:pt idx="2570">
                  <c:v>2043.2581684854611</c:v>
                </c:pt>
                <c:pt idx="2571">
                  <c:v>2044.0532099749471</c:v>
                </c:pt>
                <c:pt idx="2572">
                  <c:v>2044.8482514644329</c:v>
                </c:pt>
                <c:pt idx="2573">
                  <c:v>2045.6432929539189</c:v>
                </c:pt>
                <c:pt idx="2574">
                  <c:v>2046.4383344434048</c:v>
                </c:pt>
                <c:pt idx="2575">
                  <c:v>2047.2333759328908</c:v>
                </c:pt>
                <c:pt idx="2576">
                  <c:v>2048.0284174223766</c:v>
                </c:pt>
                <c:pt idx="2577">
                  <c:v>2048.8234589118624</c:v>
                </c:pt>
                <c:pt idx="2578">
                  <c:v>2049.6185004013482</c:v>
                </c:pt>
                <c:pt idx="2579">
                  <c:v>2050.4135418908345</c:v>
                </c:pt>
                <c:pt idx="2580">
                  <c:v>2051.2085833803203</c:v>
                </c:pt>
                <c:pt idx="2581">
                  <c:v>2052.0036248698061</c:v>
                </c:pt>
                <c:pt idx="2582">
                  <c:v>2052.7986663592919</c:v>
                </c:pt>
                <c:pt idx="2583">
                  <c:v>2053.5937078487782</c:v>
                </c:pt>
                <c:pt idx="2584">
                  <c:v>2054.388749338264</c:v>
                </c:pt>
                <c:pt idx="2585">
                  <c:v>2055.1837908277498</c:v>
                </c:pt>
                <c:pt idx="2586">
                  <c:v>2055.9788323172356</c:v>
                </c:pt>
                <c:pt idx="2587">
                  <c:v>2056.7738738067214</c:v>
                </c:pt>
                <c:pt idx="2588">
                  <c:v>2057.5689152962077</c:v>
                </c:pt>
                <c:pt idx="2589">
                  <c:v>2058.3639567856935</c:v>
                </c:pt>
                <c:pt idx="2590">
                  <c:v>2059.1589982751793</c:v>
                </c:pt>
                <c:pt idx="2591">
                  <c:v>2059.9540397646651</c:v>
                </c:pt>
                <c:pt idx="2592">
                  <c:v>2060.749081254151</c:v>
                </c:pt>
                <c:pt idx="2593">
                  <c:v>2061.5441227436372</c:v>
                </c:pt>
                <c:pt idx="2594">
                  <c:v>2062.339164233123</c:v>
                </c:pt>
                <c:pt idx="2595">
                  <c:v>2063.1342057226088</c:v>
                </c:pt>
                <c:pt idx="2596">
                  <c:v>2063.9292472120947</c:v>
                </c:pt>
                <c:pt idx="2597">
                  <c:v>2064.7242887015809</c:v>
                </c:pt>
                <c:pt idx="2598">
                  <c:v>2065.5193301910667</c:v>
                </c:pt>
                <c:pt idx="2599">
                  <c:v>2066.3143716805525</c:v>
                </c:pt>
                <c:pt idx="2600">
                  <c:v>2067.1094131700384</c:v>
                </c:pt>
                <c:pt idx="2601">
                  <c:v>2067.9044546595242</c:v>
                </c:pt>
                <c:pt idx="2602">
                  <c:v>2068.6994961490104</c:v>
                </c:pt>
                <c:pt idx="2603">
                  <c:v>2069.4945376384962</c:v>
                </c:pt>
                <c:pt idx="2604">
                  <c:v>2070.2895791279821</c:v>
                </c:pt>
                <c:pt idx="2605">
                  <c:v>2071.0846206174679</c:v>
                </c:pt>
                <c:pt idx="2606">
                  <c:v>2071.8796621069537</c:v>
                </c:pt>
                <c:pt idx="2607">
                  <c:v>2072.6747035964399</c:v>
                </c:pt>
                <c:pt idx="2608">
                  <c:v>2073.4697450859258</c:v>
                </c:pt>
                <c:pt idx="2609">
                  <c:v>2074.2647865754116</c:v>
                </c:pt>
                <c:pt idx="2610">
                  <c:v>2075.0598280648974</c:v>
                </c:pt>
                <c:pt idx="2611">
                  <c:v>2075.8548695543836</c:v>
                </c:pt>
                <c:pt idx="2612">
                  <c:v>2076.6499110438695</c:v>
                </c:pt>
                <c:pt idx="2613">
                  <c:v>2077.4449525333553</c:v>
                </c:pt>
                <c:pt idx="2614">
                  <c:v>2078.2399940228411</c:v>
                </c:pt>
                <c:pt idx="2615">
                  <c:v>2079.0350355123269</c:v>
                </c:pt>
                <c:pt idx="2616">
                  <c:v>2079.8300770018132</c:v>
                </c:pt>
                <c:pt idx="2617">
                  <c:v>2080.625118491299</c:v>
                </c:pt>
                <c:pt idx="2618">
                  <c:v>2081.4201599807848</c:v>
                </c:pt>
                <c:pt idx="2619">
                  <c:v>2082.2152014702706</c:v>
                </c:pt>
                <c:pt idx="2620">
                  <c:v>2083.0102429597569</c:v>
                </c:pt>
                <c:pt idx="2621">
                  <c:v>2083.8052844492427</c:v>
                </c:pt>
                <c:pt idx="2622">
                  <c:v>2084.6003259387285</c:v>
                </c:pt>
                <c:pt idx="2623">
                  <c:v>2085.3953674282143</c:v>
                </c:pt>
                <c:pt idx="2624">
                  <c:v>2086.1904089177001</c:v>
                </c:pt>
                <c:pt idx="2625">
                  <c:v>2086.9854504071864</c:v>
                </c:pt>
                <c:pt idx="2626">
                  <c:v>2087.7804918966722</c:v>
                </c:pt>
                <c:pt idx="2627">
                  <c:v>2088.575533386158</c:v>
                </c:pt>
                <c:pt idx="2628">
                  <c:v>2089.3705748756438</c:v>
                </c:pt>
                <c:pt idx="2629">
                  <c:v>2090.1656163651296</c:v>
                </c:pt>
                <c:pt idx="2630">
                  <c:v>2090.9606578546159</c:v>
                </c:pt>
                <c:pt idx="2631">
                  <c:v>2091.7556993441017</c:v>
                </c:pt>
                <c:pt idx="2632">
                  <c:v>2092.5507408335875</c:v>
                </c:pt>
                <c:pt idx="2633">
                  <c:v>2093.3457823230733</c:v>
                </c:pt>
                <c:pt idx="2634">
                  <c:v>2094.1408238125596</c:v>
                </c:pt>
                <c:pt idx="2635">
                  <c:v>2094.9358653020454</c:v>
                </c:pt>
                <c:pt idx="2636">
                  <c:v>2095.7309067915312</c:v>
                </c:pt>
                <c:pt idx="2637">
                  <c:v>2096.525948281017</c:v>
                </c:pt>
                <c:pt idx="2638">
                  <c:v>2097.3209897705028</c:v>
                </c:pt>
                <c:pt idx="2639">
                  <c:v>2098.1160312599891</c:v>
                </c:pt>
                <c:pt idx="2640">
                  <c:v>2098.9110727494749</c:v>
                </c:pt>
                <c:pt idx="2641">
                  <c:v>2099.7061142389607</c:v>
                </c:pt>
                <c:pt idx="2642">
                  <c:v>2100.5011557284465</c:v>
                </c:pt>
                <c:pt idx="2643">
                  <c:v>2101.2961972179323</c:v>
                </c:pt>
                <c:pt idx="2644">
                  <c:v>2102.0912387074186</c:v>
                </c:pt>
                <c:pt idx="2645">
                  <c:v>2102.8862801969044</c:v>
                </c:pt>
                <c:pt idx="2646">
                  <c:v>2103.6813216863902</c:v>
                </c:pt>
                <c:pt idx="2647">
                  <c:v>2104.476363175876</c:v>
                </c:pt>
                <c:pt idx="2648">
                  <c:v>2105.2714046653623</c:v>
                </c:pt>
                <c:pt idx="2649">
                  <c:v>2106.0664461548481</c:v>
                </c:pt>
                <c:pt idx="2650">
                  <c:v>2106.8614876443339</c:v>
                </c:pt>
                <c:pt idx="2651">
                  <c:v>2107.6565291338197</c:v>
                </c:pt>
                <c:pt idx="2652">
                  <c:v>2108.4515706233055</c:v>
                </c:pt>
                <c:pt idx="2653">
                  <c:v>2109.2466121127918</c:v>
                </c:pt>
                <c:pt idx="2654">
                  <c:v>2110.0416536022776</c:v>
                </c:pt>
                <c:pt idx="2655">
                  <c:v>2110.8366950917634</c:v>
                </c:pt>
                <c:pt idx="2656">
                  <c:v>2111.6317365812492</c:v>
                </c:pt>
                <c:pt idx="2657">
                  <c:v>2112.4267780707355</c:v>
                </c:pt>
                <c:pt idx="2658">
                  <c:v>2113.2218195602213</c:v>
                </c:pt>
                <c:pt idx="2659">
                  <c:v>2114.0168610497071</c:v>
                </c:pt>
                <c:pt idx="2660">
                  <c:v>2114.8119025391929</c:v>
                </c:pt>
                <c:pt idx="2661">
                  <c:v>2115.6069440286788</c:v>
                </c:pt>
                <c:pt idx="2662">
                  <c:v>2116.401985518165</c:v>
                </c:pt>
                <c:pt idx="2663">
                  <c:v>2117.1970270076508</c:v>
                </c:pt>
                <c:pt idx="2664">
                  <c:v>2117.9920684971366</c:v>
                </c:pt>
                <c:pt idx="2665">
                  <c:v>2118.7871099866225</c:v>
                </c:pt>
                <c:pt idx="2666">
                  <c:v>2119.5821514761083</c:v>
                </c:pt>
                <c:pt idx="2667">
                  <c:v>2120.3771929655945</c:v>
                </c:pt>
                <c:pt idx="2668">
                  <c:v>2121.1722344550803</c:v>
                </c:pt>
                <c:pt idx="2669">
                  <c:v>2121.9672759445662</c:v>
                </c:pt>
                <c:pt idx="2670">
                  <c:v>2122.762317434052</c:v>
                </c:pt>
                <c:pt idx="2671">
                  <c:v>2123.5573589235382</c:v>
                </c:pt>
                <c:pt idx="2672">
                  <c:v>2124.352400413024</c:v>
                </c:pt>
                <c:pt idx="2673">
                  <c:v>2125.1474419025099</c:v>
                </c:pt>
                <c:pt idx="2674">
                  <c:v>2125.9424833919957</c:v>
                </c:pt>
                <c:pt idx="2675">
                  <c:v>2126.7375248814815</c:v>
                </c:pt>
                <c:pt idx="2676">
                  <c:v>2127.5325663709677</c:v>
                </c:pt>
                <c:pt idx="2677">
                  <c:v>2128.3276078604536</c:v>
                </c:pt>
                <c:pt idx="2678">
                  <c:v>2129.1226493499394</c:v>
                </c:pt>
                <c:pt idx="2679">
                  <c:v>2129.9176908394252</c:v>
                </c:pt>
                <c:pt idx="2680">
                  <c:v>2130.712732328911</c:v>
                </c:pt>
                <c:pt idx="2681">
                  <c:v>2131.5077738183973</c:v>
                </c:pt>
                <c:pt idx="2682">
                  <c:v>2132.3028153078831</c:v>
                </c:pt>
                <c:pt idx="2683">
                  <c:v>2133.0978567973689</c:v>
                </c:pt>
                <c:pt idx="2684">
                  <c:v>2133.8928982868547</c:v>
                </c:pt>
                <c:pt idx="2685">
                  <c:v>2134.687939776341</c:v>
                </c:pt>
                <c:pt idx="2686">
                  <c:v>2135.4829812658268</c:v>
                </c:pt>
                <c:pt idx="2687">
                  <c:v>2136.2780227553126</c:v>
                </c:pt>
                <c:pt idx="2688">
                  <c:v>2137.0730642447984</c:v>
                </c:pt>
                <c:pt idx="2689">
                  <c:v>2137.8681057342842</c:v>
                </c:pt>
                <c:pt idx="2690">
                  <c:v>2138.6631472237705</c:v>
                </c:pt>
                <c:pt idx="2691">
                  <c:v>2139.4581887132563</c:v>
                </c:pt>
                <c:pt idx="2692">
                  <c:v>2140.2532302027421</c:v>
                </c:pt>
                <c:pt idx="2693">
                  <c:v>2141.0482716922279</c:v>
                </c:pt>
                <c:pt idx="2694">
                  <c:v>2141.8433131817142</c:v>
                </c:pt>
                <c:pt idx="2695">
                  <c:v>2142.6383546712</c:v>
                </c:pt>
                <c:pt idx="2696">
                  <c:v>2143.4333961606858</c:v>
                </c:pt>
                <c:pt idx="2697">
                  <c:v>2144.2284376501716</c:v>
                </c:pt>
                <c:pt idx="2698">
                  <c:v>2145.0234791396574</c:v>
                </c:pt>
                <c:pt idx="2699">
                  <c:v>2145.8185206291437</c:v>
                </c:pt>
                <c:pt idx="2700">
                  <c:v>2146.6135621186295</c:v>
                </c:pt>
                <c:pt idx="2701">
                  <c:v>2147.4086036081153</c:v>
                </c:pt>
                <c:pt idx="2702">
                  <c:v>2148.2036450976011</c:v>
                </c:pt>
                <c:pt idx="2703">
                  <c:v>2148.9986865870869</c:v>
                </c:pt>
                <c:pt idx="2704">
                  <c:v>2149.7937280765732</c:v>
                </c:pt>
                <c:pt idx="2705">
                  <c:v>2150.588769566059</c:v>
                </c:pt>
                <c:pt idx="2706">
                  <c:v>2151.3838110555448</c:v>
                </c:pt>
                <c:pt idx="2707">
                  <c:v>2152.1788525450306</c:v>
                </c:pt>
                <c:pt idx="2708">
                  <c:v>2152.9738940345169</c:v>
                </c:pt>
                <c:pt idx="2709">
                  <c:v>2153.7689355240027</c:v>
                </c:pt>
                <c:pt idx="2710">
                  <c:v>2154.5639770134885</c:v>
                </c:pt>
                <c:pt idx="2711">
                  <c:v>2155.3590185029743</c:v>
                </c:pt>
                <c:pt idx="2712">
                  <c:v>2156.1540599924601</c:v>
                </c:pt>
                <c:pt idx="2713">
                  <c:v>2156.9491014819464</c:v>
                </c:pt>
                <c:pt idx="2714">
                  <c:v>2157.7441429714322</c:v>
                </c:pt>
                <c:pt idx="2715">
                  <c:v>2158.539184460918</c:v>
                </c:pt>
                <c:pt idx="2716">
                  <c:v>2159.3342259504038</c:v>
                </c:pt>
                <c:pt idx="2717">
                  <c:v>2160.1292674398896</c:v>
                </c:pt>
                <c:pt idx="2718">
                  <c:v>2160.9243089293759</c:v>
                </c:pt>
                <c:pt idx="2719">
                  <c:v>2161.7193504188617</c:v>
                </c:pt>
                <c:pt idx="2720">
                  <c:v>2162.5143919083475</c:v>
                </c:pt>
                <c:pt idx="2721">
                  <c:v>2163.3094333978333</c:v>
                </c:pt>
                <c:pt idx="2722">
                  <c:v>2164.1044748873196</c:v>
                </c:pt>
                <c:pt idx="2723">
                  <c:v>2164.8995163768054</c:v>
                </c:pt>
                <c:pt idx="2724">
                  <c:v>2165.6945578662912</c:v>
                </c:pt>
                <c:pt idx="2725">
                  <c:v>2166.489599355777</c:v>
                </c:pt>
                <c:pt idx="2726">
                  <c:v>2167.2846408452629</c:v>
                </c:pt>
                <c:pt idx="2727">
                  <c:v>2168.0796823347491</c:v>
                </c:pt>
                <c:pt idx="2728">
                  <c:v>2168.8747238242349</c:v>
                </c:pt>
                <c:pt idx="2729">
                  <c:v>2169.6697653137207</c:v>
                </c:pt>
                <c:pt idx="2730">
                  <c:v>2170.4648068032066</c:v>
                </c:pt>
                <c:pt idx="2731">
                  <c:v>2171.2598482926928</c:v>
                </c:pt>
                <c:pt idx="2732">
                  <c:v>2172.0548897821786</c:v>
                </c:pt>
                <c:pt idx="2733">
                  <c:v>2172.8499312716644</c:v>
                </c:pt>
                <c:pt idx="2734">
                  <c:v>2173.6449727611503</c:v>
                </c:pt>
                <c:pt idx="2735">
                  <c:v>2174.4400142506361</c:v>
                </c:pt>
                <c:pt idx="2736">
                  <c:v>2175.2350557401223</c:v>
                </c:pt>
                <c:pt idx="2737">
                  <c:v>2176.0300972296081</c:v>
                </c:pt>
                <c:pt idx="2738">
                  <c:v>2176.825138719094</c:v>
                </c:pt>
                <c:pt idx="2739">
                  <c:v>2177.6201802085798</c:v>
                </c:pt>
                <c:pt idx="2740">
                  <c:v>2178.4152216980656</c:v>
                </c:pt>
                <c:pt idx="2741">
                  <c:v>2179.2102631875518</c:v>
                </c:pt>
                <c:pt idx="2742">
                  <c:v>2180.0053046770377</c:v>
                </c:pt>
                <c:pt idx="2743">
                  <c:v>2180.8003461665235</c:v>
                </c:pt>
                <c:pt idx="2744">
                  <c:v>2181.5953876560093</c:v>
                </c:pt>
                <c:pt idx="2745">
                  <c:v>2182.3904291454955</c:v>
                </c:pt>
                <c:pt idx="2746">
                  <c:v>2183.1854706349814</c:v>
                </c:pt>
                <c:pt idx="2747">
                  <c:v>2183.9805121244672</c:v>
                </c:pt>
                <c:pt idx="2748">
                  <c:v>2184.775553613953</c:v>
                </c:pt>
                <c:pt idx="2749">
                  <c:v>2185.5705951034388</c:v>
                </c:pt>
                <c:pt idx="2750">
                  <c:v>2186.3656365929251</c:v>
                </c:pt>
                <c:pt idx="2751">
                  <c:v>2187.1606780824109</c:v>
                </c:pt>
                <c:pt idx="2752">
                  <c:v>2187.9557195718967</c:v>
                </c:pt>
                <c:pt idx="2753">
                  <c:v>2188.7507610613825</c:v>
                </c:pt>
                <c:pt idx="2754">
                  <c:v>2189.5458025508683</c:v>
                </c:pt>
                <c:pt idx="2755">
                  <c:v>2190.3408440403546</c:v>
                </c:pt>
                <c:pt idx="2756">
                  <c:v>2191.1358855298404</c:v>
                </c:pt>
                <c:pt idx="2757">
                  <c:v>2191.9309270193262</c:v>
                </c:pt>
                <c:pt idx="2758">
                  <c:v>2192.725968508812</c:v>
                </c:pt>
                <c:pt idx="2759">
                  <c:v>2193.5210099982983</c:v>
                </c:pt>
                <c:pt idx="2760">
                  <c:v>2194.3160514877841</c:v>
                </c:pt>
                <c:pt idx="2761">
                  <c:v>2195.1110929772699</c:v>
                </c:pt>
                <c:pt idx="2762">
                  <c:v>2195.9061344667557</c:v>
                </c:pt>
                <c:pt idx="2763">
                  <c:v>2196.7011759562415</c:v>
                </c:pt>
                <c:pt idx="2764">
                  <c:v>2197.4962174457278</c:v>
                </c:pt>
                <c:pt idx="2765">
                  <c:v>2198.2912589352136</c:v>
                </c:pt>
                <c:pt idx="2766">
                  <c:v>2199.0863004246994</c:v>
                </c:pt>
                <c:pt idx="2767">
                  <c:v>2199.8813419141852</c:v>
                </c:pt>
                <c:pt idx="2768">
                  <c:v>2200.6763834036715</c:v>
                </c:pt>
                <c:pt idx="2769">
                  <c:v>2201.4714248931573</c:v>
                </c:pt>
                <c:pt idx="2770">
                  <c:v>2202.2664663826431</c:v>
                </c:pt>
                <c:pt idx="2771">
                  <c:v>2203.0615078721289</c:v>
                </c:pt>
                <c:pt idx="2772">
                  <c:v>2203.8565493616147</c:v>
                </c:pt>
                <c:pt idx="2773">
                  <c:v>2204.651590851101</c:v>
                </c:pt>
                <c:pt idx="2774">
                  <c:v>2205.4466323405868</c:v>
                </c:pt>
                <c:pt idx="2775">
                  <c:v>2206.2416738300726</c:v>
                </c:pt>
                <c:pt idx="2776">
                  <c:v>2207.0367153195584</c:v>
                </c:pt>
                <c:pt idx="2777">
                  <c:v>2207.8317568090442</c:v>
                </c:pt>
                <c:pt idx="2778">
                  <c:v>2208.6267982985305</c:v>
                </c:pt>
                <c:pt idx="2779">
                  <c:v>2209.4218397880163</c:v>
                </c:pt>
                <c:pt idx="2780">
                  <c:v>2210.2168812775021</c:v>
                </c:pt>
                <c:pt idx="2781">
                  <c:v>2211.0119227669879</c:v>
                </c:pt>
                <c:pt idx="2782">
                  <c:v>2211.8069642564742</c:v>
                </c:pt>
                <c:pt idx="2783">
                  <c:v>2212.60200574596</c:v>
                </c:pt>
                <c:pt idx="2784">
                  <c:v>2213.3970472354458</c:v>
                </c:pt>
                <c:pt idx="2785">
                  <c:v>2214.1920887249316</c:v>
                </c:pt>
                <c:pt idx="2786">
                  <c:v>2214.9871302144174</c:v>
                </c:pt>
                <c:pt idx="2787">
                  <c:v>2215.7821717039037</c:v>
                </c:pt>
                <c:pt idx="2788">
                  <c:v>2216.5772131933895</c:v>
                </c:pt>
                <c:pt idx="2789">
                  <c:v>2217.3722546828753</c:v>
                </c:pt>
                <c:pt idx="2790">
                  <c:v>2218.1672961723611</c:v>
                </c:pt>
                <c:pt idx="2791">
                  <c:v>2218.962337661847</c:v>
                </c:pt>
                <c:pt idx="2792">
                  <c:v>2219.7573791513332</c:v>
                </c:pt>
                <c:pt idx="2793">
                  <c:v>2220.552420640819</c:v>
                </c:pt>
                <c:pt idx="2794">
                  <c:v>2221.3474621303048</c:v>
                </c:pt>
                <c:pt idx="2795">
                  <c:v>2222.1425036197907</c:v>
                </c:pt>
                <c:pt idx="2796">
                  <c:v>2222.9375451092769</c:v>
                </c:pt>
                <c:pt idx="2797">
                  <c:v>2223.7325865987627</c:v>
                </c:pt>
                <c:pt idx="2798">
                  <c:v>2224.5276280882485</c:v>
                </c:pt>
                <c:pt idx="2799">
                  <c:v>2225.3226695777344</c:v>
                </c:pt>
                <c:pt idx="2800">
                  <c:v>2226.1177110672202</c:v>
                </c:pt>
                <c:pt idx="2801">
                  <c:v>2226.9127525567064</c:v>
                </c:pt>
                <c:pt idx="2802">
                  <c:v>2227.7077940461922</c:v>
                </c:pt>
                <c:pt idx="2803">
                  <c:v>2228.5028355356781</c:v>
                </c:pt>
                <c:pt idx="2804">
                  <c:v>2229.2978770251639</c:v>
                </c:pt>
                <c:pt idx="2805">
                  <c:v>2230.0929185146501</c:v>
                </c:pt>
                <c:pt idx="2806">
                  <c:v>2230.8879600041359</c:v>
                </c:pt>
                <c:pt idx="2807">
                  <c:v>2231.6830014936218</c:v>
                </c:pt>
                <c:pt idx="2808">
                  <c:v>2232.4780429831076</c:v>
                </c:pt>
                <c:pt idx="2809">
                  <c:v>2233.2730844725934</c:v>
                </c:pt>
                <c:pt idx="2810">
                  <c:v>2234.0681259620796</c:v>
                </c:pt>
                <c:pt idx="2811">
                  <c:v>2234.8631674515655</c:v>
                </c:pt>
                <c:pt idx="2812">
                  <c:v>2235.6582089410513</c:v>
                </c:pt>
                <c:pt idx="2813">
                  <c:v>2236.4532504305371</c:v>
                </c:pt>
                <c:pt idx="2814">
                  <c:v>2237.2482919200229</c:v>
                </c:pt>
                <c:pt idx="2815">
                  <c:v>2238.0433334095092</c:v>
                </c:pt>
                <c:pt idx="2816">
                  <c:v>2238.838374898995</c:v>
                </c:pt>
                <c:pt idx="2817">
                  <c:v>2239.6334163884808</c:v>
                </c:pt>
                <c:pt idx="2818">
                  <c:v>2240.4284578779666</c:v>
                </c:pt>
                <c:pt idx="2819">
                  <c:v>2241.2234993674529</c:v>
                </c:pt>
                <c:pt idx="2820">
                  <c:v>2242.0185408569387</c:v>
                </c:pt>
                <c:pt idx="2821">
                  <c:v>2242.8135823464245</c:v>
                </c:pt>
                <c:pt idx="2822">
                  <c:v>2243.6086238359103</c:v>
                </c:pt>
                <c:pt idx="2823">
                  <c:v>2244.4036653253961</c:v>
                </c:pt>
                <c:pt idx="2824">
                  <c:v>2245.1987068148824</c:v>
                </c:pt>
                <c:pt idx="2825">
                  <c:v>2245.9937483043682</c:v>
                </c:pt>
                <c:pt idx="2826">
                  <c:v>2246.788789793854</c:v>
                </c:pt>
                <c:pt idx="2827">
                  <c:v>2247.5838312833398</c:v>
                </c:pt>
                <c:pt idx="2828">
                  <c:v>2248.3788727728256</c:v>
                </c:pt>
                <c:pt idx="2829">
                  <c:v>2249.1739142623119</c:v>
                </c:pt>
                <c:pt idx="2830">
                  <c:v>2249.9689557517977</c:v>
                </c:pt>
                <c:pt idx="2831">
                  <c:v>2250.7639972412835</c:v>
                </c:pt>
                <c:pt idx="2832">
                  <c:v>2251.5590387307693</c:v>
                </c:pt>
                <c:pt idx="2833">
                  <c:v>2252.3540802202556</c:v>
                </c:pt>
                <c:pt idx="2834">
                  <c:v>2253.1491217097414</c:v>
                </c:pt>
                <c:pt idx="2835">
                  <c:v>2253.9441631992272</c:v>
                </c:pt>
                <c:pt idx="2836">
                  <c:v>2254.739204688713</c:v>
                </c:pt>
                <c:pt idx="2837">
                  <c:v>2255.5342461781988</c:v>
                </c:pt>
                <c:pt idx="2838">
                  <c:v>2256.3292876676851</c:v>
                </c:pt>
                <c:pt idx="2839">
                  <c:v>2257.1243291571709</c:v>
                </c:pt>
                <c:pt idx="2840">
                  <c:v>2257.9193706466567</c:v>
                </c:pt>
                <c:pt idx="2841">
                  <c:v>2258.7144121361425</c:v>
                </c:pt>
                <c:pt idx="2842">
                  <c:v>2259.5094536256288</c:v>
                </c:pt>
                <c:pt idx="2843">
                  <c:v>2260.3044951151146</c:v>
                </c:pt>
                <c:pt idx="2844">
                  <c:v>2261.0995366046004</c:v>
                </c:pt>
                <c:pt idx="2845">
                  <c:v>2261.8945780940862</c:v>
                </c:pt>
                <c:pt idx="2846">
                  <c:v>2262.689619583572</c:v>
                </c:pt>
                <c:pt idx="2847">
                  <c:v>2263.4846610730583</c:v>
                </c:pt>
                <c:pt idx="2848">
                  <c:v>2264.2797025625441</c:v>
                </c:pt>
                <c:pt idx="2849">
                  <c:v>2265.0747440520299</c:v>
                </c:pt>
                <c:pt idx="2850">
                  <c:v>2265.8697855415157</c:v>
                </c:pt>
                <c:pt idx="2851">
                  <c:v>2266.6648270310016</c:v>
                </c:pt>
                <c:pt idx="2852">
                  <c:v>2267.4598685204878</c:v>
                </c:pt>
                <c:pt idx="2853">
                  <c:v>2268.2549100099736</c:v>
                </c:pt>
                <c:pt idx="2854">
                  <c:v>2269.0499514994594</c:v>
                </c:pt>
                <c:pt idx="2855">
                  <c:v>2269.8449929889453</c:v>
                </c:pt>
                <c:pt idx="2856">
                  <c:v>2270.6400344784315</c:v>
                </c:pt>
                <c:pt idx="2857">
                  <c:v>2271.4350759679173</c:v>
                </c:pt>
                <c:pt idx="2858">
                  <c:v>2272.2301174574031</c:v>
                </c:pt>
                <c:pt idx="2859">
                  <c:v>2273.025158946889</c:v>
                </c:pt>
                <c:pt idx="2860">
                  <c:v>2273.8202004363748</c:v>
                </c:pt>
                <c:pt idx="2861">
                  <c:v>2274.615241925861</c:v>
                </c:pt>
                <c:pt idx="2862">
                  <c:v>2275.4102834153468</c:v>
                </c:pt>
                <c:pt idx="2863">
                  <c:v>2276.2053249048327</c:v>
                </c:pt>
                <c:pt idx="2864">
                  <c:v>2277.0003663943185</c:v>
                </c:pt>
                <c:pt idx="2865">
                  <c:v>2277.7954078838043</c:v>
                </c:pt>
                <c:pt idx="2866">
                  <c:v>2278.5904493732905</c:v>
                </c:pt>
                <c:pt idx="2867">
                  <c:v>2279.3854908627764</c:v>
                </c:pt>
                <c:pt idx="2868">
                  <c:v>2280.1805323522622</c:v>
                </c:pt>
                <c:pt idx="2869">
                  <c:v>2280.975573841748</c:v>
                </c:pt>
                <c:pt idx="2870">
                  <c:v>2281.7706153312342</c:v>
                </c:pt>
                <c:pt idx="2871">
                  <c:v>2282.5656568207201</c:v>
                </c:pt>
                <c:pt idx="2872">
                  <c:v>2283.3606983102059</c:v>
                </c:pt>
                <c:pt idx="2873">
                  <c:v>2284.1557397996917</c:v>
                </c:pt>
                <c:pt idx="2874">
                  <c:v>2284.9507812891775</c:v>
                </c:pt>
                <c:pt idx="2875">
                  <c:v>2285.7458227786638</c:v>
                </c:pt>
                <c:pt idx="2876">
                  <c:v>2286.5408642681496</c:v>
                </c:pt>
                <c:pt idx="2877">
                  <c:v>2287.3359057576354</c:v>
                </c:pt>
                <c:pt idx="2878">
                  <c:v>2288.1309472471212</c:v>
                </c:pt>
                <c:pt idx="2879">
                  <c:v>2288.9259887366075</c:v>
                </c:pt>
                <c:pt idx="2880">
                  <c:v>2289.7210302260933</c:v>
                </c:pt>
                <c:pt idx="2881">
                  <c:v>2290.5160717155791</c:v>
                </c:pt>
                <c:pt idx="2882">
                  <c:v>2291.3111132050649</c:v>
                </c:pt>
                <c:pt idx="2883">
                  <c:v>2292.1061546945507</c:v>
                </c:pt>
                <c:pt idx="2884">
                  <c:v>2292.901196184037</c:v>
                </c:pt>
                <c:pt idx="2885">
                  <c:v>2293.6962376735228</c:v>
                </c:pt>
                <c:pt idx="2886">
                  <c:v>2294.4912791630086</c:v>
                </c:pt>
                <c:pt idx="2887">
                  <c:v>2295.2863206524944</c:v>
                </c:pt>
                <c:pt idx="2888">
                  <c:v>2296.0813621419802</c:v>
                </c:pt>
                <c:pt idx="2889">
                  <c:v>2296.8764036314665</c:v>
                </c:pt>
                <c:pt idx="2890">
                  <c:v>2297.6714451209523</c:v>
                </c:pt>
                <c:pt idx="2891">
                  <c:v>2298.4664866104381</c:v>
                </c:pt>
                <c:pt idx="2892">
                  <c:v>2299.2615280999239</c:v>
                </c:pt>
                <c:pt idx="2893">
                  <c:v>2300.0565695894102</c:v>
                </c:pt>
                <c:pt idx="2894">
                  <c:v>2300.851611078896</c:v>
                </c:pt>
                <c:pt idx="2895">
                  <c:v>2301.6466525683818</c:v>
                </c:pt>
                <c:pt idx="2896">
                  <c:v>2302.4416940578676</c:v>
                </c:pt>
                <c:pt idx="2897">
                  <c:v>2303.2367355473534</c:v>
                </c:pt>
                <c:pt idx="2898">
                  <c:v>2304.0317770368397</c:v>
                </c:pt>
                <c:pt idx="2899">
                  <c:v>2304.8268185263255</c:v>
                </c:pt>
                <c:pt idx="2900">
                  <c:v>2305.6218600158113</c:v>
                </c:pt>
                <c:pt idx="2901">
                  <c:v>2306.4169015052971</c:v>
                </c:pt>
                <c:pt idx="2902">
                  <c:v>2307.2119429947829</c:v>
                </c:pt>
                <c:pt idx="2903">
                  <c:v>2308.0069844842692</c:v>
                </c:pt>
                <c:pt idx="2904">
                  <c:v>2308.802025973755</c:v>
                </c:pt>
                <c:pt idx="2905">
                  <c:v>2309.5970674632408</c:v>
                </c:pt>
                <c:pt idx="2906">
                  <c:v>2310.3921089527266</c:v>
                </c:pt>
                <c:pt idx="2907">
                  <c:v>2311.1871504422129</c:v>
                </c:pt>
                <c:pt idx="2908">
                  <c:v>2311.9821919316987</c:v>
                </c:pt>
                <c:pt idx="2909">
                  <c:v>2312.7772334211845</c:v>
                </c:pt>
                <c:pt idx="2910">
                  <c:v>2313.5722749106703</c:v>
                </c:pt>
                <c:pt idx="2911">
                  <c:v>2314.3673164001561</c:v>
                </c:pt>
                <c:pt idx="2912">
                  <c:v>2315.1623578896424</c:v>
                </c:pt>
                <c:pt idx="2913">
                  <c:v>2315.9573993791282</c:v>
                </c:pt>
                <c:pt idx="2914">
                  <c:v>2316.752440868614</c:v>
                </c:pt>
                <c:pt idx="2915">
                  <c:v>2317.5474823580998</c:v>
                </c:pt>
                <c:pt idx="2916">
                  <c:v>2318.3425238475861</c:v>
                </c:pt>
                <c:pt idx="2917">
                  <c:v>2319.1375653370719</c:v>
                </c:pt>
                <c:pt idx="2918">
                  <c:v>2319.9326068265577</c:v>
                </c:pt>
                <c:pt idx="2919">
                  <c:v>2320.7276483160435</c:v>
                </c:pt>
                <c:pt idx="2920">
                  <c:v>2321.5226898055294</c:v>
                </c:pt>
                <c:pt idx="2921">
                  <c:v>2322.3177312950156</c:v>
                </c:pt>
                <c:pt idx="2922">
                  <c:v>2323.1127727845014</c:v>
                </c:pt>
                <c:pt idx="2923">
                  <c:v>2323.9078142739872</c:v>
                </c:pt>
                <c:pt idx="2924">
                  <c:v>2324.7028557634731</c:v>
                </c:pt>
                <c:pt idx="2925">
                  <c:v>2325.4978972529589</c:v>
                </c:pt>
                <c:pt idx="2926">
                  <c:v>2326.2929387424451</c:v>
                </c:pt>
                <c:pt idx="2927">
                  <c:v>2327.0879802319309</c:v>
                </c:pt>
                <c:pt idx="2928">
                  <c:v>2327.8830217214168</c:v>
                </c:pt>
                <c:pt idx="2929">
                  <c:v>2328.6780632109026</c:v>
                </c:pt>
                <c:pt idx="2930">
                  <c:v>2329.4731047003888</c:v>
                </c:pt>
                <c:pt idx="2931">
                  <c:v>2330.2681461898746</c:v>
                </c:pt>
                <c:pt idx="2932">
                  <c:v>2331.0631876793605</c:v>
                </c:pt>
                <c:pt idx="2933">
                  <c:v>2331.8582291688463</c:v>
                </c:pt>
                <c:pt idx="2934">
                  <c:v>2332.6532706583321</c:v>
                </c:pt>
                <c:pt idx="2935">
                  <c:v>2333.4483121478183</c:v>
                </c:pt>
                <c:pt idx="2936">
                  <c:v>2334.2433536373042</c:v>
                </c:pt>
                <c:pt idx="2937">
                  <c:v>2335.03839512679</c:v>
                </c:pt>
                <c:pt idx="2938">
                  <c:v>2335.8334366162758</c:v>
                </c:pt>
                <c:pt idx="2939">
                  <c:v>2336.628478105762</c:v>
                </c:pt>
                <c:pt idx="2940">
                  <c:v>2337.4235195952479</c:v>
                </c:pt>
                <c:pt idx="2941">
                  <c:v>2338.2185610847337</c:v>
                </c:pt>
                <c:pt idx="2942">
                  <c:v>2339.0136025742195</c:v>
                </c:pt>
                <c:pt idx="2943">
                  <c:v>2339.8086440637053</c:v>
                </c:pt>
                <c:pt idx="2944">
                  <c:v>2340.6036855531916</c:v>
                </c:pt>
                <c:pt idx="2945">
                  <c:v>2341.3987270426774</c:v>
                </c:pt>
                <c:pt idx="2946">
                  <c:v>2342.1937685321632</c:v>
                </c:pt>
                <c:pt idx="2947">
                  <c:v>2342.988810021649</c:v>
                </c:pt>
                <c:pt idx="2948">
                  <c:v>2343.7838515111348</c:v>
                </c:pt>
                <c:pt idx="2949">
                  <c:v>2344.5788930006211</c:v>
                </c:pt>
                <c:pt idx="2950">
                  <c:v>2345.3739344901069</c:v>
                </c:pt>
                <c:pt idx="2951">
                  <c:v>2346.1689759795927</c:v>
                </c:pt>
                <c:pt idx="2952">
                  <c:v>2346.9640174690785</c:v>
                </c:pt>
                <c:pt idx="2953">
                  <c:v>2347.7590589585648</c:v>
                </c:pt>
                <c:pt idx="2954">
                  <c:v>2348.5541004480506</c:v>
                </c:pt>
                <c:pt idx="2955">
                  <c:v>2349.3491419375364</c:v>
                </c:pt>
                <c:pt idx="2956">
                  <c:v>2350.1443234730837</c:v>
                </c:pt>
                <c:pt idx="2957">
                  <c:v>2350.9395050086305</c:v>
                </c:pt>
                <c:pt idx="2958">
                  <c:v>2351.7346865441777</c:v>
                </c:pt>
                <c:pt idx="2959">
                  <c:v>2352.529868079725</c:v>
                </c:pt>
                <c:pt idx="2960">
                  <c:v>2353.3250496152718</c:v>
                </c:pt>
                <c:pt idx="2961">
                  <c:v>2354.1202311508191</c:v>
                </c:pt>
                <c:pt idx="2962">
                  <c:v>2354.9154126863664</c:v>
                </c:pt>
                <c:pt idx="2963">
                  <c:v>2355.7105942219132</c:v>
                </c:pt>
                <c:pt idx="2964">
                  <c:v>2356.5057757574605</c:v>
                </c:pt>
                <c:pt idx="2965">
                  <c:v>2357.3009572930077</c:v>
                </c:pt>
                <c:pt idx="2966">
                  <c:v>2358.0961388285546</c:v>
                </c:pt>
                <c:pt idx="2967">
                  <c:v>2358.8913203641018</c:v>
                </c:pt>
                <c:pt idx="2968">
                  <c:v>2359.6865018996491</c:v>
                </c:pt>
                <c:pt idx="2969">
                  <c:v>2360.4816834351959</c:v>
                </c:pt>
                <c:pt idx="2970">
                  <c:v>2361.2768649707432</c:v>
                </c:pt>
                <c:pt idx="2971">
                  <c:v>2362.0720465062905</c:v>
                </c:pt>
                <c:pt idx="2972">
                  <c:v>2362.8672280418373</c:v>
                </c:pt>
                <c:pt idx="2973">
                  <c:v>2363.6624095773846</c:v>
                </c:pt>
                <c:pt idx="2974">
                  <c:v>2364.4575911129318</c:v>
                </c:pt>
                <c:pt idx="2975">
                  <c:v>2365.2527726484786</c:v>
                </c:pt>
                <c:pt idx="2976">
                  <c:v>2366.0479541840259</c:v>
                </c:pt>
                <c:pt idx="2977">
                  <c:v>2366.8431357195732</c:v>
                </c:pt>
                <c:pt idx="2978">
                  <c:v>2367.63831725512</c:v>
                </c:pt>
                <c:pt idx="2979">
                  <c:v>2368.4334987906673</c:v>
                </c:pt>
                <c:pt idx="2980">
                  <c:v>2369.2286803262145</c:v>
                </c:pt>
                <c:pt idx="2981">
                  <c:v>2370.0238618617614</c:v>
                </c:pt>
                <c:pt idx="2982">
                  <c:v>2370.8190433973086</c:v>
                </c:pt>
                <c:pt idx="2983">
                  <c:v>2371.6142249328559</c:v>
                </c:pt>
                <c:pt idx="2984">
                  <c:v>2372.4094064684027</c:v>
                </c:pt>
                <c:pt idx="2985">
                  <c:v>2373.20458800395</c:v>
                </c:pt>
                <c:pt idx="2986">
                  <c:v>2373.9997695394973</c:v>
                </c:pt>
                <c:pt idx="2987">
                  <c:v>2374.7949510750441</c:v>
                </c:pt>
                <c:pt idx="2988">
                  <c:v>2375.5901326105914</c:v>
                </c:pt>
                <c:pt idx="2989">
                  <c:v>2376.3853141461386</c:v>
                </c:pt>
                <c:pt idx="2990">
                  <c:v>2377.1804956816854</c:v>
                </c:pt>
                <c:pt idx="2991">
                  <c:v>2377.9756772172327</c:v>
                </c:pt>
                <c:pt idx="2992">
                  <c:v>2378.77085875278</c:v>
                </c:pt>
                <c:pt idx="2993">
                  <c:v>2379.5660402883268</c:v>
                </c:pt>
                <c:pt idx="2994">
                  <c:v>2380.3612218238741</c:v>
                </c:pt>
                <c:pt idx="2995">
                  <c:v>2381.1564033594213</c:v>
                </c:pt>
                <c:pt idx="2996">
                  <c:v>2381.9515848949682</c:v>
                </c:pt>
                <c:pt idx="2997">
                  <c:v>2382.7467664305154</c:v>
                </c:pt>
                <c:pt idx="2998">
                  <c:v>2383.5419479660627</c:v>
                </c:pt>
                <c:pt idx="2999">
                  <c:v>2384.3371295016095</c:v>
                </c:pt>
                <c:pt idx="3000">
                  <c:v>2385.1323110371568</c:v>
                </c:pt>
                <c:pt idx="3001">
                  <c:v>2385.9274925727041</c:v>
                </c:pt>
                <c:pt idx="3002">
                  <c:v>2386.7226741082509</c:v>
                </c:pt>
                <c:pt idx="3003">
                  <c:v>2387.5178556437982</c:v>
                </c:pt>
                <c:pt idx="3004">
                  <c:v>2388.3130371793454</c:v>
                </c:pt>
                <c:pt idx="3005">
                  <c:v>2389.1082187148922</c:v>
                </c:pt>
                <c:pt idx="3006">
                  <c:v>2389.9034002504395</c:v>
                </c:pt>
                <c:pt idx="3007">
                  <c:v>2390.6985817859868</c:v>
                </c:pt>
                <c:pt idx="3008">
                  <c:v>2391.4937633215336</c:v>
                </c:pt>
                <c:pt idx="3009">
                  <c:v>2392.2889448570809</c:v>
                </c:pt>
                <c:pt idx="3010">
                  <c:v>2393.0841263926277</c:v>
                </c:pt>
                <c:pt idx="3011">
                  <c:v>2393.879307928175</c:v>
                </c:pt>
                <c:pt idx="3012">
                  <c:v>2394.6744894637222</c:v>
                </c:pt>
                <c:pt idx="3013">
                  <c:v>2395.4696709992691</c:v>
                </c:pt>
                <c:pt idx="3014">
                  <c:v>2396.2648525348163</c:v>
                </c:pt>
                <c:pt idx="3015">
                  <c:v>2397.0600340703636</c:v>
                </c:pt>
                <c:pt idx="3016">
                  <c:v>2397.8552156059104</c:v>
                </c:pt>
                <c:pt idx="3017">
                  <c:v>2398.6503971414577</c:v>
                </c:pt>
                <c:pt idx="3018">
                  <c:v>2399.445578677005</c:v>
                </c:pt>
                <c:pt idx="3019">
                  <c:v>2400.2407602125518</c:v>
                </c:pt>
                <c:pt idx="3020">
                  <c:v>2401.035941748099</c:v>
                </c:pt>
                <c:pt idx="3021">
                  <c:v>2401.8311232836463</c:v>
                </c:pt>
                <c:pt idx="3022">
                  <c:v>2402.6263048191931</c:v>
                </c:pt>
                <c:pt idx="3023">
                  <c:v>2403.4214863547404</c:v>
                </c:pt>
                <c:pt idx="3024">
                  <c:v>2404.2166678902877</c:v>
                </c:pt>
                <c:pt idx="3025">
                  <c:v>2405.0118494258345</c:v>
                </c:pt>
                <c:pt idx="3026">
                  <c:v>2405.8070309613818</c:v>
                </c:pt>
                <c:pt idx="3027">
                  <c:v>2406.602212496929</c:v>
                </c:pt>
                <c:pt idx="3028">
                  <c:v>2407.3973940324759</c:v>
                </c:pt>
                <c:pt idx="3029">
                  <c:v>2408.1925755680231</c:v>
                </c:pt>
                <c:pt idx="3030">
                  <c:v>2408.9877571035704</c:v>
                </c:pt>
                <c:pt idx="3031">
                  <c:v>2409.7829386391172</c:v>
                </c:pt>
                <c:pt idx="3032">
                  <c:v>2410.5781201746645</c:v>
                </c:pt>
                <c:pt idx="3033">
                  <c:v>2411.3733017102118</c:v>
                </c:pt>
                <c:pt idx="3034">
                  <c:v>2412.1684832457586</c:v>
                </c:pt>
                <c:pt idx="3035">
                  <c:v>2412.9636647813059</c:v>
                </c:pt>
                <c:pt idx="3036">
                  <c:v>2413.7588463168531</c:v>
                </c:pt>
                <c:pt idx="3037">
                  <c:v>2414.5540278523999</c:v>
                </c:pt>
                <c:pt idx="3038">
                  <c:v>2415.3492093879472</c:v>
                </c:pt>
                <c:pt idx="3039">
                  <c:v>2416.1443909234945</c:v>
                </c:pt>
                <c:pt idx="3040">
                  <c:v>2416.9395724590413</c:v>
                </c:pt>
                <c:pt idx="3041">
                  <c:v>2417.7347539945886</c:v>
                </c:pt>
                <c:pt idx="3042">
                  <c:v>2418.5299355301358</c:v>
                </c:pt>
                <c:pt idx="3043">
                  <c:v>2419.3251170656827</c:v>
                </c:pt>
                <c:pt idx="3044">
                  <c:v>2420.1202986012299</c:v>
                </c:pt>
                <c:pt idx="3045">
                  <c:v>2420.9154801367772</c:v>
                </c:pt>
                <c:pt idx="3046">
                  <c:v>2421.710661672324</c:v>
                </c:pt>
                <c:pt idx="3047">
                  <c:v>2422.5058432078713</c:v>
                </c:pt>
                <c:pt idx="3048">
                  <c:v>2423.3010247434186</c:v>
                </c:pt>
                <c:pt idx="3049">
                  <c:v>2424.0962062789654</c:v>
                </c:pt>
                <c:pt idx="3050">
                  <c:v>2424.8913878145127</c:v>
                </c:pt>
                <c:pt idx="3051">
                  <c:v>2425.6865693500599</c:v>
                </c:pt>
                <c:pt idx="3052">
                  <c:v>2426.4817508856067</c:v>
                </c:pt>
                <c:pt idx="3053">
                  <c:v>2427.276932421154</c:v>
                </c:pt>
                <c:pt idx="3054">
                  <c:v>2428.0721139567013</c:v>
                </c:pt>
                <c:pt idx="3055">
                  <c:v>2428.8672954922481</c:v>
                </c:pt>
                <c:pt idx="3056">
                  <c:v>2429.6624770277954</c:v>
                </c:pt>
                <c:pt idx="3057">
                  <c:v>2430.4576585633426</c:v>
                </c:pt>
                <c:pt idx="3058">
                  <c:v>2431.2528400988895</c:v>
                </c:pt>
                <c:pt idx="3059">
                  <c:v>2432.0480216344367</c:v>
                </c:pt>
                <c:pt idx="3060">
                  <c:v>2432.843203169984</c:v>
                </c:pt>
                <c:pt idx="3061">
                  <c:v>2433.6383847055308</c:v>
                </c:pt>
                <c:pt idx="3062">
                  <c:v>2434.4335662410781</c:v>
                </c:pt>
                <c:pt idx="3063">
                  <c:v>2435.2287477766254</c:v>
                </c:pt>
                <c:pt idx="3064">
                  <c:v>2436.0239293121722</c:v>
                </c:pt>
                <c:pt idx="3065">
                  <c:v>2436.8191108477195</c:v>
                </c:pt>
                <c:pt idx="3066">
                  <c:v>2437.6142923832667</c:v>
                </c:pt>
                <c:pt idx="3067">
                  <c:v>2438.4094739188135</c:v>
                </c:pt>
                <c:pt idx="3068">
                  <c:v>2439.2046554543608</c:v>
                </c:pt>
                <c:pt idx="3069">
                  <c:v>2439.9998369899081</c:v>
                </c:pt>
                <c:pt idx="3070">
                  <c:v>2440.7950185254549</c:v>
                </c:pt>
                <c:pt idx="3071">
                  <c:v>2441.5902000610022</c:v>
                </c:pt>
                <c:pt idx="3072">
                  <c:v>2442.3853815965495</c:v>
                </c:pt>
                <c:pt idx="3073">
                  <c:v>2443.1805631320963</c:v>
                </c:pt>
                <c:pt idx="3074">
                  <c:v>2443.9757446676435</c:v>
                </c:pt>
                <c:pt idx="3075">
                  <c:v>2444.7709262031908</c:v>
                </c:pt>
                <c:pt idx="3076">
                  <c:v>2445.5661077387376</c:v>
                </c:pt>
                <c:pt idx="3077">
                  <c:v>2446.3612892742849</c:v>
                </c:pt>
                <c:pt idx="3078">
                  <c:v>2447.1564708098322</c:v>
                </c:pt>
                <c:pt idx="3079">
                  <c:v>2447.951652345379</c:v>
                </c:pt>
                <c:pt idx="3080">
                  <c:v>2448.7468338809263</c:v>
                </c:pt>
                <c:pt idx="3081">
                  <c:v>2449.5420154164735</c:v>
                </c:pt>
                <c:pt idx="3082">
                  <c:v>2450.3371969520203</c:v>
                </c:pt>
                <c:pt idx="3083">
                  <c:v>2451.1323784875676</c:v>
                </c:pt>
                <c:pt idx="3084">
                  <c:v>2451.9275600231149</c:v>
                </c:pt>
                <c:pt idx="3085">
                  <c:v>2452.7227415586617</c:v>
                </c:pt>
                <c:pt idx="3086">
                  <c:v>2453.517923094209</c:v>
                </c:pt>
                <c:pt idx="3087">
                  <c:v>2454.3131046297563</c:v>
                </c:pt>
                <c:pt idx="3088">
                  <c:v>2455.1082861653031</c:v>
                </c:pt>
                <c:pt idx="3089">
                  <c:v>2455.9034677008503</c:v>
                </c:pt>
                <c:pt idx="3090">
                  <c:v>2456.6986492363976</c:v>
                </c:pt>
                <c:pt idx="3091">
                  <c:v>2457.4938307719444</c:v>
                </c:pt>
                <c:pt idx="3092">
                  <c:v>2458.2890123074917</c:v>
                </c:pt>
                <c:pt idx="3093">
                  <c:v>2459.084193843039</c:v>
                </c:pt>
                <c:pt idx="3094">
                  <c:v>2459.8793753785858</c:v>
                </c:pt>
                <c:pt idx="3095">
                  <c:v>2460.6745569141331</c:v>
                </c:pt>
                <c:pt idx="3096">
                  <c:v>2461.4697384496803</c:v>
                </c:pt>
                <c:pt idx="3097">
                  <c:v>2462.2649199852272</c:v>
                </c:pt>
                <c:pt idx="3098">
                  <c:v>2463.0601015207744</c:v>
                </c:pt>
                <c:pt idx="3099">
                  <c:v>2463.8552830563217</c:v>
                </c:pt>
                <c:pt idx="3100">
                  <c:v>2464.6504645918685</c:v>
                </c:pt>
                <c:pt idx="3101">
                  <c:v>2465.4456461274158</c:v>
                </c:pt>
                <c:pt idx="3102">
                  <c:v>2466.2408276629631</c:v>
                </c:pt>
                <c:pt idx="3103">
                  <c:v>2467.0360091985099</c:v>
                </c:pt>
                <c:pt idx="3104">
                  <c:v>2467.8311907340571</c:v>
                </c:pt>
                <c:pt idx="3105">
                  <c:v>2468.6263722696044</c:v>
                </c:pt>
                <c:pt idx="3106">
                  <c:v>2469.4215538051512</c:v>
                </c:pt>
                <c:pt idx="3107">
                  <c:v>2470.2167353406985</c:v>
                </c:pt>
                <c:pt idx="3108">
                  <c:v>2471.0119168762458</c:v>
                </c:pt>
                <c:pt idx="3109">
                  <c:v>2471.8070984117926</c:v>
                </c:pt>
                <c:pt idx="3110">
                  <c:v>2472.6022799473399</c:v>
                </c:pt>
                <c:pt idx="3111">
                  <c:v>2473.3974614828871</c:v>
                </c:pt>
                <c:pt idx="3112">
                  <c:v>2474.192643018434</c:v>
                </c:pt>
                <c:pt idx="3113">
                  <c:v>2474.9878245539812</c:v>
                </c:pt>
                <c:pt idx="3114">
                  <c:v>2475.7830060895285</c:v>
                </c:pt>
                <c:pt idx="3115">
                  <c:v>2476.5781876250753</c:v>
                </c:pt>
                <c:pt idx="3116">
                  <c:v>2477.3733691606226</c:v>
                </c:pt>
                <c:pt idx="3117">
                  <c:v>2478.1685506961699</c:v>
                </c:pt>
                <c:pt idx="3118">
                  <c:v>2478.9637322317167</c:v>
                </c:pt>
                <c:pt idx="3119">
                  <c:v>2479.7589137672639</c:v>
                </c:pt>
                <c:pt idx="3120">
                  <c:v>2480.5540953028112</c:v>
                </c:pt>
                <c:pt idx="3121">
                  <c:v>2481.349276838358</c:v>
                </c:pt>
                <c:pt idx="3122">
                  <c:v>2482.1444583739053</c:v>
                </c:pt>
                <c:pt idx="3123">
                  <c:v>2482.9396399094526</c:v>
                </c:pt>
                <c:pt idx="3124">
                  <c:v>2483.7348214449994</c:v>
                </c:pt>
                <c:pt idx="3125">
                  <c:v>2484.5300029805467</c:v>
                </c:pt>
                <c:pt idx="3126">
                  <c:v>2485.3251845160939</c:v>
                </c:pt>
                <c:pt idx="3127">
                  <c:v>2486.1203660516408</c:v>
                </c:pt>
                <c:pt idx="3128">
                  <c:v>2486.915547587188</c:v>
                </c:pt>
                <c:pt idx="3129">
                  <c:v>2487.7107291227353</c:v>
                </c:pt>
                <c:pt idx="3130">
                  <c:v>2488.5059106582821</c:v>
                </c:pt>
                <c:pt idx="3131">
                  <c:v>2489.3010921938294</c:v>
                </c:pt>
                <c:pt idx="3132">
                  <c:v>2490.0962737293767</c:v>
                </c:pt>
                <c:pt idx="3133">
                  <c:v>2490.8914552649235</c:v>
                </c:pt>
                <c:pt idx="3134">
                  <c:v>2491.6866368004708</c:v>
                </c:pt>
                <c:pt idx="3135">
                  <c:v>2492.481818336018</c:v>
                </c:pt>
                <c:pt idx="3136">
                  <c:v>2493.2769998715648</c:v>
                </c:pt>
                <c:pt idx="3137">
                  <c:v>2494.0721814071121</c:v>
                </c:pt>
                <c:pt idx="3138">
                  <c:v>2494.8673629426594</c:v>
                </c:pt>
                <c:pt idx="3139">
                  <c:v>2495.6625444782062</c:v>
                </c:pt>
                <c:pt idx="3140">
                  <c:v>2496.4577260137535</c:v>
                </c:pt>
                <c:pt idx="3141">
                  <c:v>2497.2529075493007</c:v>
                </c:pt>
                <c:pt idx="3142">
                  <c:v>2498.0480890848476</c:v>
                </c:pt>
                <c:pt idx="3143">
                  <c:v>2498.8432706203948</c:v>
                </c:pt>
                <c:pt idx="3144">
                  <c:v>2499.6384521559421</c:v>
                </c:pt>
                <c:pt idx="3145">
                  <c:v>2500.4336336914889</c:v>
                </c:pt>
                <c:pt idx="3146">
                  <c:v>2501.2288152270362</c:v>
                </c:pt>
                <c:pt idx="3147">
                  <c:v>2502.023996762583</c:v>
                </c:pt>
                <c:pt idx="3148">
                  <c:v>2502.8191782981303</c:v>
                </c:pt>
                <c:pt idx="3149">
                  <c:v>2503.6143598336776</c:v>
                </c:pt>
                <c:pt idx="3150">
                  <c:v>2504.4095413692244</c:v>
                </c:pt>
                <c:pt idx="3151">
                  <c:v>2505.2047229047716</c:v>
                </c:pt>
                <c:pt idx="3152">
                  <c:v>2505.9999044403189</c:v>
                </c:pt>
                <c:pt idx="3153">
                  <c:v>2506.7950859758657</c:v>
                </c:pt>
                <c:pt idx="3154">
                  <c:v>2507.590267511413</c:v>
                </c:pt>
                <c:pt idx="3155">
                  <c:v>2508.3854490469603</c:v>
                </c:pt>
                <c:pt idx="3156">
                  <c:v>2509.1806305825071</c:v>
                </c:pt>
                <c:pt idx="3157">
                  <c:v>2509.9758121180544</c:v>
                </c:pt>
                <c:pt idx="3158">
                  <c:v>2510.7709936536016</c:v>
                </c:pt>
                <c:pt idx="3159">
                  <c:v>2511.5661751891485</c:v>
                </c:pt>
                <c:pt idx="3160">
                  <c:v>2512.3613567246957</c:v>
                </c:pt>
                <c:pt idx="3161">
                  <c:v>2513.156538260243</c:v>
                </c:pt>
                <c:pt idx="3162">
                  <c:v>2513.9517197957898</c:v>
                </c:pt>
                <c:pt idx="3163">
                  <c:v>2514.7469013313371</c:v>
                </c:pt>
                <c:pt idx="3164">
                  <c:v>2515.5420828668844</c:v>
                </c:pt>
                <c:pt idx="3165">
                  <c:v>2516.3372644024312</c:v>
                </c:pt>
                <c:pt idx="3166">
                  <c:v>2517.1324459379784</c:v>
                </c:pt>
                <c:pt idx="3167">
                  <c:v>2517.9276274735257</c:v>
                </c:pt>
                <c:pt idx="3168">
                  <c:v>2518.7228090090725</c:v>
                </c:pt>
                <c:pt idx="3169">
                  <c:v>2519.5179905446198</c:v>
                </c:pt>
                <c:pt idx="3170">
                  <c:v>2520.3131720801671</c:v>
                </c:pt>
                <c:pt idx="3171">
                  <c:v>2521.1083536157139</c:v>
                </c:pt>
                <c:pt idx="3172">
                  <c:v>2521.9035351512612</c:v>
                </c:pt>
                <c:pt idx="3173">
                  <c:v>2522.6987166868084</c:v>
                </c:pt>
                <c:pt idx="3174">
                  <c:v>2523.4938982223553</c:v>
                </c:pt>
                <c:pt idx="3175">
                  <c:v>2524.2890797579025</c:v>
                </c:pt>
                <c:pt idx="3176">
                  <c:v>2525.0842612934498</c:v>
                </c:pt>
                <c:pt idx="3177">
                  <c:v>2525.8794428289966</c:v>
                </c:pt>
                <c:pt idx="3178">
                  <c:v>2526.6746243645439</c:v>
                </c:pt>
                <c:pt idx="3179">
                  <c:v>2527.4698059000912</c:v>
                </c:pt>
                <c:pt idx="3180">
                  <c:v>2528.264987435638</c:v>
                </c:pt>
                <c:pt idx="3181">
                  <c:v>2529.0601689711852</c:v>
                </c:pt>
                <c:pt idx="3182">
                  <c:v>2529.8553505067325</c:v>
                </c:pt>
                <c:pt idx="3183">
                  <c:v>2530.6505320422793</c:v>
                </c:pt>
                <c:pt idx="3184">
                  <c:v>2531.4457135778266</c:v>
                </c:pt>
                <c:pt idx="3185">
                  <c:v>2532.2408951133739</c:v>
                </c:pt>
                <c:pt idx="3186">
                  <c:v>2533.0360766489207</c:v>
                </c:pt>
                <c:pt idx="3187">
                  <c:v>2533.831258184468</c:v>
                </c:pt>
                <c:pt idx="3188">
                  <c:v>2534.6264397200152</c:v>
                </c:pt>
                <c:pt idx="3189">
                  <c:v>2535.4216212555621</c:v>
                </c:pt>
                <c:pt idx="3190">
                  <c:v>2536.2168027911093</c:v>
                </c:pt>
                <c:pt idx="3191">
                  <c:v>2537.0119843266566</c:v>
                </c:pt>
                <c:pt idx="3192">
                  <c:v>2537.8071658622034</c:v>
                </c:pt>
                <c:pt idx="3193">
                  <c:v>2538.6023473977507</c:v>
                </c:pt>
                <c:pt idx="3194">
                  <c:v>2539.397528933298</c:v>
                </c:pt>
                <c:pt idx="3195">
                  <c:v>2540.1927104688448</c:v>
                </c:pt>
                <c:pt idx="3196">
                  <c:v>2540.9878920043921</c:v>
                </c:pt>
                <c:pt idx="3197">
                  <c:v>2541.7830735399393</c:v>
                </c:pt>
                <c:pt idx="3198">
                  <c:v>2542.5782550754861</c:v>
                </c:pt>
                <c:pt idx="3199">
                  <c:v>2543.3734366110334</c:v>
                </c:pt>
                <c:pt idx="3200">
                  <c:v>2544.1686181465807</c:v>
                </c:pt>
                <c:pt idx="3201">
                  <c:v>2544.9637996821275</c:v>
                </c:pt>
                <c:pt idx="3202">
                  <c:v>2545.7589812176748</c:v>
                </c:pt>
                <c:pt idx="3203">
                  <c:v>2546.554162753222</c:v>
                </c:pt>
                <c:pt idx="3204">
                  <c:v>2547.3493442887689</c:v>
                </c:pt>
                <c:pt idx="3205">
                  <c:v>2548.1445258243161</c:v>
                </c:pt>
                <c:pt idx="3206">
                  <c:v>2548.9397073598634</c:v>
                </c:pt>
                <c:pt idx="3207">
                  <c:v>2549.7348888954102</c:v>
                </c:pt>
                <c:pt idx="3208">
                  <c:v>2550.5300704309575</c:v>
                </c:pt>
                <c:pt idx="3209">
                  <c:v>2551.3252519665048</c:v>
                </c:pt>
                <c:pt idx="3210">
                  <c:v>2552.1204335020516</c:v>
                </c:pt>
                <c:pt idx="3211">
                  <c:v>2552.9156150375989</c:v>
                </c:pt>
                <c:pt idx="3212">
                  <c:v>2553.7107965731461</c:v>
                </c:pt>
                <c:pt idx="3213">
                  <c:v>2554.5059781086929</c:v>
                </c:pt>
                <c:pt idx="3214">
                  <c:v>2555.3011596442402</c:v>
                </c:pt>
                <c:pt idx="3215">
                  <c:v>2556.0963411797875</c:v>
                </c:pt>
                <c:pt idx="3216">
                  <c:v>2556.8915227153343</c:v>
                </c:pt>
                <c:pt idx="3217">
                  <c:v>2557.6867042508816</c:v>
                </c:pt>
                <c:pt idx="3218">
                  <c:v>2558.4818857864288</c:v>
                </c:pt>
                <c:pt idx="3219">
                  <c:v>2559.2770673219757</c:v>
                </c:pt>
                <c:pt idx="3220">
                  <c:v>2560.0722488575229</c:v>
                </c:pt>
                <c:pt idx="3221">
                  <c:v>2560.8674303930702</c:v>
                </c:pt>
                <c:pt idx="3222">
                  <c:v>2561.662611928617</c:v>
                </c:pt>
                <c:pt idx="3223">
                  <c:v>2562.4577934641643</c:v>
                </c:pt>
                <c:pt idx="3224">
                  <c:v>2563.2529749997116</c:v>
                </c:pt>
                <c:pt idx="3225">
                  <c:v>2564.0481565352584</c:v>
                </c:pt>
                <c:pt idx="3226">
                  <c:v>2564.8433380708057</c:v>
                </c:pt>
                <c:pt idx="3227">
                  <c:v>2565.6385196063529</c:v>
                </c:pt>
                <c:pt idx="3228">
                  <c:v>2566.4337011418997</c:v>
                </c:pt>
                <c:pt idx="3229">
                  <c:v>2567.228882677447</c:v>
                </c:pt>
                <c:pt idx="3230">
                  <c:v>2568.0240642129943</c:v>
                </c:pt>
                <c:pt idx="3231">
                  <c:v>2568.8192457485411</c:v>
                </c:pt>
                <c:pt idx="3232">
                  <c:v>2569.6144272840884</c:v>
                </c:pt>
                <c:pt idx="3233">
                  <c:v>2570.4096088196357</c:v>
                </c:pt>
                <c:pt idx="3234">
                  <c:v>2571.2047903551825</c:v>
                </c:pt>
                <c:pt idx="3235">
                  <c:v>2571.9999718907297</c:v>
                </c:pt>
                <c:pt idx="3236">
                  <c:v>2572.795153426277</c:v>
                </c:pt>
                <c:pt idx="3237">
                  <c:v>2573.5903349618238</c:v>
                </c:pt>
                <c:pt idx="3238">
                  <c:v>2574.3855164973711</c:v>
                </c:pt>
                <c:pt idx="3239">
                  <c:v>2575.1806980329184</c:v>
                </c:pt>
                <c:pt idx="3240">
                  <c:v>2575.9758795684652</c:v>
                </c:pt>
                <c:pt idx="3241">
                  <c:v>2576.7710611040125</c:v>
                </c:pt>
                <c:pt idx="3242">
                  <c:v>2577.5662426395597</c:v>
                </c:pt>
                <c:pt idx="3243">
                  <c:v>2578.3614241751065</c:v>
                </c:pt>
                <c:pt idx="3244">
                  <c:v>2579.1566057106538</c:v>
                </c:pt>
                <c:pt idx="3245">
                  <c:v>2579.9517872462011</c:v>
                </c:pt>
                <c:pt idx="3246">
                  <c:v>2580.7469687817479</c:v>
                </c:pt>
                <c:pt idx="3247">
                  <c:v>2581.5421503172952</c:v>
                </c:pt>
                <c:pt idx="3248">
                  <c:v>2582.3373318528425</c:v>
                </c:pt>
                <c:pt idx="3249">
                  <c:v>2583.1325133883893</c:v>
                </c:pt>
                <c:pt idx="3250">
                  <c:v>2583.9276949239365</c:v>
                </c:pt>
                <c:pt idx="3251">
                  <c:v>2584.7228764594838</c:v>
                </c:pt>
                <c:pt idx="3252">
                  <c:v>2585.5180579950306</c:v>
                </c:pt>
                <c:pt idx="3253">
                  <c:v>2586.3132395305779</c:v>
                </c:pt>
                <c:pt idx="3254">
                  <c:v>2587.1084210661252</c:v>
                </c:pt>
                <c:pt idx="3255">
                  <c:v>2587.903602601672</c:v>
                </c:pt>
                <c:pt idx="3256">
                  <c:v>2588.6987841372193</c:v>
                </c:pt>
                <c:pt idx="3257">
                  <c:v>2589.4939656727665</c:v>
                </c:pt>
                <c:pt idx="3258">
                  <c:v>2590.2891472083134</c:v>
                </c:pt>
                <c:pt idx="3259">
                  <c:v>2591.0843287438606</c:v>
                </c:pt>
                <c:pt idx="3260">
                  <c:v>2591.8795102794079</c:v>
                </c:pt>
                <c:pt idx="3261">
                  <c:v>2592.6746918149547</c:v>
                </c:pt>
                <c:pt idx="3262">
                  <c:v>2593.469873350502</c:v>
                </c:pt>
                <c:pt idx="3263">
                  <c:v>2594.2650548860493</c:v>
                </c:pt>
                <c:pt idx="3264">
                  <c:v>2595.0602364215961</c:v>
                </c:pt>
                <c:pt idx="3265">
                  <c:v>2595.8554179571433</c:v>
                </c:pt>
                <c:pt idx="3266">
                  <c:v>2596.6505994926906</c:v>
                </c:pt>
                <c:pt idx="3267">
                  <c:v>2597.4457810282374</c:v>
                </c:pt>
                <c:pt idx="3268">
                  <c:v>2598.2409625637847</c:v>
                </c:pt>
                <c:pt idx="3269">
                  <c:v>2599.036144099332</c:v>
                </c:pt>
                <c:pt idx="3270">
                  <c:v>2599.8313256348788</c:v>
                </c:pt>
                <c:pt idx="3271">
                  <c:v>2600.6265071704261</c:v>
                </c:pt>
                <c:pt idx="3272">
                  <c:v>2601.4216887059733</c:v>
                </c:pt>
                <c:pt idx="3273">
                  <c:v>2602.2168702415202</c:v>
                </c:pt>
                <c:pt idx="3274">
                  <c:v>2603.0120517770674</c:v>
                </c:pt>
                <c:pt idx="3275">
                  <c:v>2603.8072333126147</c:v>
                </c:pt>
                <c:pt idx="3276">
                  <c:v>2604.6024148481615</c:v>
                </c:pt>
                <c:pt idx="3277">
                  <c:v>2605.3975963837088</c:v>
                </c:pt>
                <c:pt idx="3278">
                  <c:v>2606.1927779192561</c:v>
                </c:pt>
                <c:pt idx="3279">
                  <c:v>2606.9879594548029</c:v>
                </c:pt>
                <c:pt idx="3280">
                  <c:v>2607.7831409903501</c:v>
                </c:pt>
                <c:pt idx="3281">
                  <c:v>2608.5783225258974</c:v>
                </c:pt>
                <c:pt idx="3282">
                  <c:v>2609.3735040614442</c:v>
                </c:pt>
                <c:pt idx="3283">
                  <c:v>2610.1686855969915</c:v>
                </c:pt>
                <c:pt idx="3284">
                  <c:v>2610.9638671325383</c:v>
                </c:pt>
                <c:pt idx="3285">
                  <c:v>2611.7590486680856</c:v>
                </c:pt>
                <c:pt idx="3286">
                  <c:v>2612.5542302036329</c:v>
                </c:pt>
                <c:pt idx="3287">
                  <c:v>2613.3494117391797</c:v>
                </c:pt>
                <c:pt idx="3288">
                  <c:v>2614.144593274727</c:v>
                </c:pt>
                <c:pt idx="3289">
                  <c:v>2614.9397748102742</c:v>
                </c:pt>
                <c:pt idx="3290">
                  <c:v>2615.734956345821</c:v>
                </c:pt>
                <c:pt idx="3291">
                  <c:v>2616.5301378813683</c:v>
                </c:pt>
                <c:pt idx="3292">
                  <c:v>2617.3253194169156</c:v>
                </c:pt>
                <c:pt idx="3293">
                  <c:v>2618.1205009524624</c:v>
                </c:pt>
                <c:pt idx="3294">
                  <c:v>2618.9156824880097</c:v>
                </c:pt>
                <c:pt idx="3295">
                  <c:v>2619.710864023557</c:v>
                </c:pt>
                <c:pt idx="3296">
                  <c:v>2620.5060455591038</c:v>
                </c:pt>
                <c:pt idx="3297">
                  <c:v>2621.301227094651</c:v>
                </c:pt>
                <c:pt idx="3298">
                  <c:v>2622.0964086301983</c:v>
                </c:pt>
                <c:pt idx="3299">
                  <c:v>2622.8915901657451</c:v>
                </c:pt>
                <c:pt idx="3300">
                  <c:v>2623.6867717012924</c:v>
                </c:pt>
                <c:pt idx="3301">
                  <c:v>2624.4819532368397</c:v>
                </c:pt>
                <c:pt idx="3302">
                  <c:v>2625.2771347723865</c:v>
                </c:pt>
                <c:pt idx="3303">
                  <c:v>2626.0723163079338</c:v>
                </c:pt>
                <c:pt idx="3304">
                  <c:v>2626.867497843481</c:v>
                </c:pt>
                <c:pt idx="3305">
                  <c:v>2627.6626793790278</c:v>
                </c:pt>
                <c:pt idx="3306">
                  <c:v>2628.4578609145751</c:v>
                </c:pt>
                <c:pt idx="3307">
                  <c:v>2629.2530424501224</c:v>
                </c:pt>
                <c:pt idx="3308">
                  <c:v>2630.0482239856692</c:v>
                </c:pt>
                <c:pt idx="3309">
                  <c:v>2630.8434055212165</c:v>
                </c:pt>
                <c:pt idx="3310">
                  <c:v>2631.6385870567638</c:v>
                </c:pt>
                <c:pt idx="3311">
                  <c:v>2632.4337685923106</c:v>
                </c:pt>
                <c:pt idx="3312">
                  <c:v>2633.2289501278578</c:v>
                </c:pt>
                <c:pt idx="3313">
                  <c:v>2634.0241316634051</c:v>
                </c:pt>
                <c:pt idx="3314">
                  <c:v>2634.8193131989519</c:v>
                </c:pt>
                <c:pt idx="3315">
                  <c:v>2635.6144947344992</c:v>
                </c:pt>
                <c:pt idx="3316">
                  <c:v>2636.4096762700465</c:v>
                </c:pt>
                <c:pt idx="3317">
                  <c:v>2637.2048578055933</c:v>
                </c:pt>
                <c:pt idx="3318">
                  <c:v>2638.0000393411406</c:v>
                </c:pt>
                <c:pt idx="3319">
                  <c:v>2638.7952208766878</c:v>
                </c:pt>
                <c:pt idx="3320">
                  <c:v>2639.5904024122347</c:v>
                </c:pt>
                <c:pt idx="3321">
                  <c:v>2640.3855839477819</c:v>
                </c:pt>
                <c:pt idx="3322">
                  <c:v>2641.1807654833292</c:v>
                </c:pt>
                <c:pt idx="3323">
                  <c:v>2641.975947018876</c:v>
                </c:pt>
                <c:pt idx="3324">
                  <c:v>2642.7711285544233</c:v>
                </c:pt>
                <c:pt idx="3325">
                  <c:v>2643.5663100899706</c:v>
                </c:pt>
                <c:pt idx="3326">
                  <c:v>2644.3614916255174</c:v>
                </c:pt>
                <c:pt idx="3327">
                  <c:v>2645.1566731610646</c:v>
                </c:pt>
                <c:pt idx="3328">
                  <c:v>2645.9518546966119</c:v>
                </c:pt>
                <c:pt idx="3329">
                  <c:v>2646.7470362321587</c:v>
                </c:pt>
                <c:pt idx="3330">
                  <c:v>2647.542217767706</c:v>
                </c:pt>
                <c:pt idx="3331">
                  <c:v>2648.3373993032533</c:v>
                </c:pt>
                <c:pt idx="3332">
                  <c:v>2649.1325808388001</c:v>
                </c:pt>
                <c:pt idx="3333">
                  <c:v>2649.9277623743474</c:v>
                </c:pt>
                <c:pt idx="3334">
                  <c:v>2650.7229439098946</c:v>
                </c:pt>
                <c:pt idx="3335">
                  <c:v>2651.5181254454415</c:v>
                </c:pt>
                <c:pt idx="3336">
                  <c:v>2652.3133069809887</c:v>
                </c:pt>
                <c:pt idx="3337">
                  <c:v>2653.108488516536</c:v>
                </c:pt>
                <c:pt idx="3338">
                  <c:v>2653.9036700520828</c:v>
                </c:pt>
                <c:pt idx="3339">
                  <c:v>2654.6988515876301</c:v>
                </c:pt>
                <c:pt idx="3340">
                  <c:v>2655.4940331231774</c:v>
                </c:pt>
                <c:pt idx="3341">
                  <c:v>2656.2892146587242</c:v>
                </c:pt>
                <c:pt idx="3342">
                  <c:v>2657.0843961942714</c:v>
                </c:pt>
                <c:pt idx="3343">
                  <c:v>2657.8795777298187</c:v>
                </c:pt>
                <c:pt idx="3344">
                  <c:v>2658.6747592653655</c:v>
                </c:pt>
                <c:pt idx="3345">
                  <c:v>2659.4699408009128</c:v>
                </c:pt>
                <c:pt idx="3346">
                  <c:v>2660.2651223364601</c:v>
                </c:pt>
                <c:pt idx="3347">
                  <c:v>2661.0603038720069</c:v>
                </c:pt>
                <c:pt idx="3348">
                  <c:v>2661.8554854075542</c:v>
                </c:pt>
                <c:pt idx="3349">
                  <c:v>2662.6506669431014</c:v>
                </c:pt>
                <c:pt idx="3350">
                  <c:v>2663.4458484786483</c:v>
                </c:pt>
                <c:pt idx="3351">
                  <c:v>2664.2410300141955</c:v>
                </c:pt>
                <c:pt idx="3352">
                  <c:v>2665.0362115497428</c:v>
                </c:pt>
                <c:pt idx="3353">
                  <c:v>2665.8313930852896</c:v>
                </c:pt>
                <c:pt idx="3354">
                  <c:v>2666.6265746208369</c:v>
                </c:pt>
                <c:pt idx="3355">
                  <c:v>2667.4217561563842</c:v>
                </c:pt>
                <c:pt idx="3356">
                  <c:v>2668.216937691931</c:v>
                </c:pt>
                <c:pt idx="3357">
                  <c:v>2669.0121192274783</c:v>
                </c:pt>
                <c:pt idx="3358">
                  <c:v>2669.8073007630255</c:v>
                </c:pt>
                <c:pt idx="3359">
                  <c:v>2670.6024822985723</c:v>
                </c:pt>
                <c:pt idx="3360">
                  <c:v>2671.3976638341196</c:v>
                </c:pt>
                <c:pt idx="3361">
                  <c:v>2672.1928453696669</c:v>
                </c:pt>
                <c:pt idx="3362">
                  <c:v>2672.9880269052137</c:v>
                </c:pt>
                <c:pt idx="3363">
                  <c:v>2673.783208440761</c:v>
                </c:pt>
                <c:pt idx="3364">
                  <c:v>2674.5783899763082</c:v>
                </c:pt>
                <c:pt idx="3365">
                  <c:v>2675.3735715118551</c:v>
                </c:pt>
                <c:pt idx="3366">
                  <c:v>2676.1687530474023</c:v>
                </c:pt>
                <c:pt idx="3367">
                  <c:v>2676.9639345829496</c:v>
                </c:pt>
                <c:pt idx="3368">
                  <c:v>2677.7591161184964</c:v>
                </c:pt>
                <c:pt idx="3369">
                  <c:v>2678.5542976540437</c:v>
                </c:pt>
                <c:pt idx="3370">
                  <c:v>2679.349479189591</c:v>
                </c:pt>
                <c:pt idx="3371">
                  <c:v>2680.1446607251378</c:v>
                </c:pt>
                <c:pt idx="3372">
                  <c:v>2680.9398422606851</c:v>
                </c:pt>
                <c:pt idx="3373">
                  <c:v>2681.7350237962323</c:v>
                </c:pt>
                <c:pt idx="3374">
                  <c:v>2682.5302053317791</c:v>
                </c:pt>
                <c:pt idx="3375">
                  <c:v>2683.3253868673264</c:v>
                </c:pt>
                <c:pt idx="3376">
                  <c:v>2684.1205684028737</c:v>
                </c:pt>
                <c:pt idx="3377">
                  <c:v>2684.9157499384205</c:v>
                </c:pt>
                <c:pt idx="3378">
                  <c:v>2685.7109314739678</c:v>
                </c:pt>
                <c:pt idx="3379">
                  <c:v>2686.506113009515</c:v>
                </c:pt>
                <c:pt idx="3380">
                  <c:v>2687.3012945450619</c:v>
                </c:pt>
                <c:pt idx="3381">
                  <c:v>2688.0964760806091</c:v>
                </c:pt>
                <c:pt idx="3382">
                  <c:v>2688.8916576161564</c:v>
                </c:pt>
                <c:pt idx="3383">
                  <c:v>2689.6868391517032</c:v>
                </c:pt>
                <c:pt idx="3384">
                  <c:v>2690.4820206872505</c:v>
                </c:pt>
                <c:pt idx="3385">
                  <c:v>2691.2772022227978</c:v>
                </c:pt>
                <c:pt idx="3386">
                  <c:v>2692.0723837583446</c:v>
                </c:pt>
                <c:pt idx="3387">
                  <c:v>2692.8675652938919</c:v>
                </c:pt>
                <c:pt idx="3388">
                  <c:v>2693.6627468294391</c:v>
                </c:pt>
                <c:pt idx="3389">
                  <c:v>2694.4579283649859</c:v>
                </c:pt>
                <c:pt idx="3390">
                  <c:v>2695.2531099005332</c:v>
                </c:pt>
                <c:pt idx="3391">
                  <c:v>2696.0482914360805</c:v>
                </c:pt>
                <c:pt idx="3392">
                  <c:v>2696.8434729716273</c:v>
                </c:pt>
                <c:pt idx="3393">
                  <c:v>2697.6386545071746</c:v>
                </c:pt>
                <c:pt idx="3394">
                  <c:v>2698.4338360427219</c:v>
                </c:pt>
                <c:pt idx="3395">
                  <c:v>2699.2290175782687</c:v>
                </c:pt>
                <c:pt idx="3396">
                  <c:v>2700.0241991138159</c:v>
                </c:pt>
                <c:pt idx="3397">
                  <c:v>2700.8193806493632</c:v>
                </c:pt>
                <c:pt idx="3398">
                  <c:v>2701.61456218491</c:v>
                </c:pt>
                <c:pt idx="3399">
                  <c:v>2702.4097437204573</c:v>
                </c:pt>
                <c:pt idx="3400">
                  <c:v>2703.2049252560046</c:v>
                </c:pt>
                <c:pt idx="3401">
                  <c:v>2704.0001067915514</c:v>
                </c:pt>
                <c:pt idx="3402">
                  <c:v>2704.7952883270987</c:v>
                </c:pt>
                <c:pt idx="3403">
                  <c:v>2705.5904698626459</c:v>
                </c:pt>
                <c:pt idx="3404">
                  <c:v>2706.3856513981927</c:v>
                </c:pt>
                <c:pt idx="3405">
                  <c:v>2707.18083293374</c:v>
                </c:pt>
                <c:pt idx="3406">
                  <c:v>2707.9760144692873</c:v>
                </c:pt>
                <c:pt idx="3407">
                  <c:v>2708.7711960048341</c:v>
                </c:pt>
                <c:pt idx="3408">
                  <c:v>2709.5663775403814</c:v>
                </c:pt>
                <c:pt idx="3409">
                  <c:v>2710.3615590759287</c:v>
                </c:pt>
                <c:pt idx="3410">
                  <c:v>2711.1567406114755</c:v>
                </c:pt>
                <c:pt idx="3411">
                  <c:v>2711.9519221470227</c:v>
                </c:pt>
                <c:pt idx="3412">
                  <c:v>2712.74710368257</c:v>
                </c:pt>
                <c:pt idx="3413">
                  <c:v>2713.5422852181168</c:v>
                </c:pt>
                <c:pt idx="3414">
                  <c:v>2714.3374667536641</c:v>
                </c:pt>
                <c:pt idx="3415">
                  <c:v>2715.1326482892114</c:v>
                </c:pt>
                <c:pt idx="3416">
                  <c:v>2715.9278298247582</c:v>
                </c:pt>
                <c:pt idx="3417">
                  <c:v>2716.7230113603055</c:v>
                </c:pt>
                <c:pt idx="3418">
                  <c:v>2717.5181928958527</c:v>
                </c:pt>
                <c:pt idx="3419">
                  <c:v>2718.3133744313996</c:v>
                </c:pt>
                <c:pt idx="3420">
                  <c:v>2719.1085559669468</c:v>
                </c:pt>
                <c:pt idx="3421">
                  <c:v>2719.9037375024936</c:v>
                </c:pt>
                <c:pt idx="3422">
                  <c:v>2720.6989190380409</c:v>
                </c:pt>
                <c:pt idx="3423">
                  <c:v>2721.4941005735882</c:v>
                </c:pt>
                <c:pt idx="3424">
                  <c:v>2722.289282109135</c:v>
                </c:pt>
                <c:pt idx="3425">
                  <c:v>2723.0844636446823</c:v>
                </c:pt>
                <c:pt idx="3426">
                  <c:v>2723.8796451802295</c:v>
                </c:pt>
                <c:pt idx="3427">
                  <c:v>2724.6748267157764</c:v>
                </c:pt>
                <c:pt idx="3428">
                  <c:v>2725.4700082513236</c:v>
                </c:pt>
                <c:pt idx="3429">
                  <c:v>2726.2651897868709</c:v>
                </c:pt>
                <c:pt idx="3430">
                  <c:v>2727.0603713224177</c:v>
                </c:pt>
                <c:pt idx="3431">
                  <c:v>2727.855552857965</c:v>
                </c:pt>
                <c:pt idx="3432">
                  <c:v>2728.6507343935123</c:v>
                </c:pt>
                <c:pt idx="3433">
                  <c:v>2729.4459159290591</c:v>
                </c:pt>
                <c:pt idx="3434">
                  <c:v>2730.2410974646064</c:v>
                </c:pt>
                <c:pt idx="3435">
                  <c:v>2731.0362790001536</c:v>
                </c:pt>
                <c:pt idx="3436">
                  <c:v>2731.8314605357004</c:v>
                </c:pt>
                <c:pt idx="3437">
                  <c:v>2732.6266420712477</c:v>
                </c:pt>
                <c:pt idx="3438">
                  <c:v>2733.421823606795</c:v>
                </c:pt>
                <c:pt idx="3439">
                  <c:v>2734.2170051423418</c:v>
                </c:pt>
                <c:pt idx="3440">
                  <c:v>2735.0121866778891</c:v>
                </c:pt>
                <c:pt idx="3441">
                  <c:v>2735.8073682134363</c:v>
                </c:pt>
                <c:pt idx="3442">
                  <c:v>2736.6025497489832</c:v>
                </c:pt>
                <c:pt idx="3443">
                  <c:v>2737.3977312845304</c:v>
                </c:pt>
                <c:pt idx="3444">
                  <c:v>2738.1929128200777</c:v>
                </c:pt>
                <c:pt idx="3445">
                  <c:v>2738.9880943556245</c:v>
                </c:pt>
                <c:pt idx="3446">
                  <c:v>2739.7832758911718</c:v>
                </c:pt>
                <c:pt idx="3447">
                  <c:v>2740.5784574267191</c:v>
                </c:pt>
                <c:pt idx="3448">
                  <c:v>2741.3736389622659</c:v>
                </c:pt>
                <c:pt idx="3449">
                  <c:v>2742.1688204978132</c:v>
                </c:pt>
                <c:pt idx="3450">
                  <c:v>2742.9640020333604</c:v>
                </c:pt>
                <c:pt idx="3451">
                  <c:v>2743.7591835689072</c:v>
                </c:pt>
                <c:pt idx="3452">
                  <c:v>2744.5543651044545</c:v>
                </c:pt>
                <c:pt idx="3453">
                  <c:v>2745.3495466400018</c:v>
                </c:pt>
                <c:pt idx="3454">
                  <c:v>2746.1447281755486</c:v>
                </c:pt>
                <c:pt idx="3455">
                  <c:v>2746.9399097110959</c:v>
                </c:pt>
                <c:pt idx="3456">
                  <c:v>2747.7350912466432</c:v>
                </c:pt>
                <c:pt idx="3457">
                  <c:v>2748.53027278219</c:v>
                </c:pt>
                <c:pt idx="3458">
                  <c:v>2749.3254543177372</c:v>
                </c:pt>
                <c:pt idx="3459">
                  <c:v>2750.1206358532845</c:v>
                </c:pt>
                <c:pt idx="3460">
                  <c:v>2750.9158173888313</c:v>
                </c:pt>
                <c:pt idx="3461">
                  <c:v>2751.7109989243786</c:v>
                </c:pt>
                <c:pt idx="3462">
                  <c:v>2752.5061804599259</c:v>
                </c:pt>
                <c:pt idx="3463">
                  <c:v>2753.3013619954727</c:v>
                </c:pt>
                <c:pt idx="3464">
                  <c:v>2754.09654353102</c:v>
                </c:pt>
                <c:pt idx="3465">
                  <c:v>2754.8917250665672</c:v>
                </c:pt>
                <c:pt idx="3466">
                  <c:v>2755.686906602114</c:v>
                </c:pt>
                <c:pt idx="3467">
                  <c:v>2756.4820881376613</c:v>
                </c:pt>
                <c:pt idx="3468">
                  <c:v>2757.2772696732086</c:v>
                </c:pt>
                <c:pt idx="3469">
                  <c:v>2758.0724512087554</c:v>
                </c:pt>
                <c:pt idx="3470">
                  <c:v>2758.8676327443027</c:v>
                </c:pt>
                <c:pt idx="3471">
                  <c:v>2759.66281427985</c:v>
                </c:pt>
                <c:pt idx="3472">
                  <c:v>2760.4579958153968</c:v>
                </c:pt>
                <c:pt idx="3473">
                  <c:v>2761.253177350944</c:v>
                </c:pt>
                <c:pt idx="3474">
                  <c:v>2762.0483588864913</c:v>
                </c:pt>
                <c:pt idx="3475">
                  <c:v>2762.8435404220381</c:v>
                </c:pt>
                <c:pt idx="3476">
                  <c:v>2763.6387219575854</c:v>
                </c:pt>
                <c:pt idx="3477">
                  <c:v>2764.4339034931327</c:v>
                </c:pt>
                <c:pt idx="3478">
                  <c:v>2765.2290850286795</c:v>
                </c:pt>
                <c:pt idx="3479">
                  <c:v>2766.0242665642268</c:v>
                </c:pt>
                <c:pt idx="3480">
                  <c:v>2766.819448099774</c:v>
                </c:pt>
                <c:pt idx="3481">
                  <c:v>2767.6146296353209</c:v>
                </c:pt>
                <c:pt idx="3482">
                  <c:v>2768.4098111708681</c:v>
                </c:pt>
                <c:pt idx="3483">
                  <c:v>2769.2049927064154</c:v>
                </c:pt>
                <c:pt idx="3484">
                  <c:v>2770.0001742419622</c:v>
                </c:pt>
                <c:pt idx="3485">
                  <c:v>2770.7953557775095</c:v>
                </c:pt>
                <c:pt idx="3486">
                  <c:v>2771.5905373130568</c:v>
                </c:pt>
                <c:pt idx="3487">
                  <c:v>2772.3857188486036</c:v>
                </c:pt>
                <c:pt idx="3488">
                  <c:v>2773.1809003841508</c:v>
                </c:pt>
                <c:pt idx="3489">
                  <c:v>2773.9760819196981</c:v>
                </c:pt>
                <c:pt idx="3490">
                  <c:v>2774.7712634552449</c:v>
                </c:pt>
                <c:pt idx="3491">
                  <c:v>2775.5664449907922</c:v>
                </c:pt>
                <c:pt idx="3492">
                  <c:v>2776.3616265263395</c:v>
                </c:pt>
                <c:pt idx="3493">
                  <c:v>2777.1568080618863</c:v>
                </c:pt>
                <c:pt idx="3494">
                  <c:v>2777.9519895974336</c:v>
                </c:pt>
                <c:pt idx="3495">
                  <c:v>2778.7471711329808</c:v>
                </c:pt>
                <c:pt idx="3496">
                  <c:v>2779.5423526685277</c:v>
                </c:pt>
                <c:pt idx="3497">
                  <c:v>2780.3375342040749</c:v>
                </c:pt>
                <c:pt idx="3498">
                  <c:v>2781.1327157396222</c:v>
                </c:pt>
                <c:pt idx="3499">
                  <c:v>2781.927897275169</c:v>
                </c:pt>
                <c:pt idx="3500">
                  <c:v>2782.7230788107163</c:v>
                </c:pt>
                <c:pt idx="3501">
                  <c:v>2783.5182603462636</c:v>
                </c:pt>
                <c:pt idx="3502">
                  <c:v>2784.3134418818104</c:v>
                </c:pt>
                <c:pt idx="3503">
                  <c:v>2785.1086234173576</c:v>
                </c:pt>
                <c:pt idx="3504">
                  <c:v>2785.9038049529049</c:v>
                </c:pt>
                <c:pt idx="3505">
                  <c:v>2786.6989864884517</c:v>
                </c:pt>
                <c:pt idx="3506">
                  <c:v>2787.494168023999</c:v>
                </c:pt>
                <c:pt idx="3507">
                  <c:v>2788.2893495595463</c:v>
                </c:pt>
                <c:pt idx="3508">
                  <c:v>2789.0845310950931</c:v>
                </c:pt>
                <c:pt idx="3509">
                  <c:v>2789.8797126306404</c:v>
                </c:pt>
                <c:pt idx="3510">
                  <c:v>2790.6748941661876</c:v>
                </c:pt>
                <c:pt idx="3511">
                  <c:v>2791.4700757017345</c:v>
                </c:pt>
                <c:pt idx="3512">
                  <c:v>2792.2652572372817</c:v>
                </c:pt>
                <c:pt idx="3513">
                  <c:v>2793.060438772829</c:v>
                </c:pt>
                <c:pt idx="3514">
                  <c:v>2793.8556203083758</c:v>
                </c:pt>
                <c:pt idx="3515">
                  <c:v>2794.6508018439231</c:v>
                </c:pt>
                <c:pt idx="3516">
                  <c:v>2795.4459833794704</c:v>
                </c:pt>
                <c:pt idx="3517">
                  <c:v>2796.2411649150172</c:v>
                </c:pt>
                <c:pt idx="3518">
                  <c:v>2797.0363464505645</c:v>
                </c:pt>
                <c:pt idx="3519">
                  <c:v>2797.8315279861117</c:v>
                </c:pt>
                <c:pt idx="3520">
                  <c:v>2798.6267095216585</c:v>
                </c:pt>
                <c:pt idx="3521">
                  <c:v>2799.4218910572058</c:v>
                </c:pt>
                <c:pt idx="3522">
                  <c:v>2800.2170725927531</c:v>
                </c:pt>
                <c:pt idx="3523">
                  <c:v>2801.0122541282999</c:v>
                </c:pt>
                <c:pt idx="3524">
                  <c:v>2801.8074356638472</c:v>
                </c:pt>
                <c:pt idx="3525">
                  <c:v>2802.6026171993944</c:v>
                </c:pt>
                <c:pt idx="3526">
                  <c:v>2803.3977987349413</c:v>
                </c:pt>
                <c:pt idx="3527">
                  <c:v>2804.1929802704885</c:v>
                </c:pt>
                <c:pt idx="3528">
                  <c:v>2804.9881618060358</c:v>
                </c:pt>
                <c:pt idx="3529">
                  <c:v>2805.7833433415826</c:v>
                </c:pt>
                <c:pt idx="3530">
                  <c:v>2806.5785248771299</c:v>
                </c:pt>
                <c:pt idx="3531">
                  <c:v>2807.3737064126772</c:v>
                </c:pt>
                <c:pt idx="3532">
                  <c:v>2808.168887948224</c:v>
                </c:pt>
                <c:pt idx="3533">
                  <c:v>2808.9640694837713</c:v>
                </c:pt>
                <c:pt idx="3534">
                  <c:v>2809.7592510193185</c:v>
                </c:pt>
                <c:pt idx="3535">
                  <c:v>2810.5544325548653</c:v>
                </c:pt>
                <c:pt idx="3536">
                  <c:v>2811.3496140904126</c:v>
                </c:pt>
                <c:pt idx="3537">
                  <c:v>2812.1447956259599</c:v>
                </c:pt>
                <c:pt idx="3538">
                  <c:v>2812.9399771615067</c:v>
                </c:pt>
                <c:pt idx="3539">
                  <c:v>2813.735158697054</c:v>
                </c:pt>
                <c:pt idx="3540">
                  <c:v>2814.5303402326012</c:v>
                </c:pt>
                <c:pt idx="3541">
                  <c:v>2815.3255217681481</c:v>
                </c:pt>
                <c:pt idx="3542">
                  <c:v>2816.1207033036953</c:v>
                </c:pt>
                <c:pt idx="3543">
                  <c:v>2816.9158848392426</c:v>
                </c:pt>
                <c:pt idx="3544">
                  <c:v>2817.7110663747894</c:v>
                </c:pt>
                <c:pt idx="3545">
                  <c:v>2818.5062479103367</c:v>
                </c:pt>
                <c:pt idx="3546">
                  <c:v>2819.301429445884</c:v>
                </c:pt>
                <c:pt idx="3547">
                  <c:v>2820.0966109814308</c:v>
                </c:pt>
                <c:pt idx="3548">
                  <c:v>2820.8917925169781</c:v>
                </c:pt>
                <c:pt idx="3549">
                  <c:v>2821.6869740525253</c:v>
                </c:pt>
                <c:pt idx="3550">
                  <c:v>2822.4821555880721</c:v>
                </c:pt>
                <c:pt idx="3551">
                  <c:v>2823.2773371236194</c:v>
                </c:pt>
                <c:pt idx="3552">
                  <c:v>2824.0725186591667</c:v>
                </c:pt>
                <c:pt idx="3553">
                  <c:v>2824.8677001947135</c:v>
                </c:pt>
                <c:pt idx="3554">
                  <c:v>2825.6628817302608</c:v>
                </c:pt>
                <c:pt idx="3555">
                  <c:v>2826.4580632658081</c:v>
                </c:pt>
                <c:pt idx="3556">
                  <c:v>2827.2532448013549</c:v>
                </c:pt>
                <c:pt idx="3557">
                  <c:v>2828.0484263369021</c:v>
                </c:pt>
                <c:pt idx="3558">
                  <c:v>2828.843607872449</c:v>
                </c:pt>
                <c:pt idx="3559">
                  <c:v>2829.6387894079962</c:v>
                </c:pt>
                <c:pt idx="3560">
                  <c:v>2830.4339709435435</c:v>
                </c:pt>
                <c:pt idx="3561">
                  <c:v>2831.2291524790903</c:v>
                </c:pt>
                <c:pt idx="3562">
                  <c:v>2832.0243340146376</c:v>
                </c:pt>
                <c:pt idx="3563">
                  <c:v>2832.8195155501849</c:v>
                </c:pt>
                <c:pt idx="3564">
                  <c:v>2833.6146970857317</c:v>
                </c:pt>
                <c:pt idx="3565">
                  <c:v>2834.4098786212789</c:v>
                </c:pt>
                <c:pt idx="3566">
                  <c:v>2835.2050601568262</c:v>
                </c:pt>
                <c:pt idx="3567">
                  <c:v>2836.000241692373</c:v>
                </c:pt>
                <c:pt idx="3568">
                  <c:v>2836.7954232279203</c:v>
                </c:pt>
                <c:pt idx="3569">
                  <c:v>2837.5906047634676</c:v>
                </c:pt>
                <c:pt idx="3570">
                  <c:v>2838.3857862990144</c:v>
                </c:pt>
                <c:pt idx="3571">
                  <c:v>2839.1809678345617</c:v>
                </c:pt>
                <c:pt idx="3572">
                  <c:v>2839.9761493701089</c:v>
                </c:pt>
                <c:pt idx="3573">
                  <c:v>2840.7713309056558</c:v>
                </c:pt>
                <c:pt idx="3574">
                  <c:v>2841.566512441203</c:v>
                </c:pt>
                <c:pt idx="3575">
                  <c:v>2842.3616939767503</c:v>
                </c:pt>
                <c:pt idx="3576">
                  <c:v>2843.1568755122971</c:v>
                </c:pt>
                <c:pt idx="3577">
                  <c:v>2843.9520570478444</c:v>
                </c:pt>
                <c:pt idx="3578">
                  <c:v>2844.7472385833917</c:v>
                </c:pt>
                <c:pt idx="3579">
                  <c:v>2845.5424201189385</c:v>
                </c:pt>
                <c:pt idx="3580">
                  <c:v>2846.3376016544858</c:v>
                </c:pt>
                <c:pt idx="3581">
                  <c:v>2847.132783190033</c:v>
                </c:pt>
                <c:pt idx="3582">
                  <c:v>2847.9279647255798</c:v>
                </c:pt>
                <c:pt idx="3583">
                  <c:v>2848.7231462611271</c:v>
                </c:pt>
                <c:pt idx="3584">
                  <c:v>2849.5183277966744</c:v>
                </c:pt>
                <c:pt idx="3585">
                  <c:v>2850.3135093322212</c:v>
                </c:pt>
                <c:pt idx="3586">
                  <c:v>2851.1086908677685</c:v>
                </c:pt>
                <c:pt idx="3587">
                  <c:v>2851.9038724033157</c:v>
                </c:pt>
                <c:pt idx="3588">
                  <c:v>2852.6990539388626</c:v>
                </c:pt>
                <c:pt idx="3589">
                  <c:v>2853.4942354744098</c:v>
                </c:pt>
                <c:pt idx="3590">
                  <c:v>2854.2894170099571</c:v>
                </c:pt>
                <c:pt idx="3591">
                  <c:v>2855.0845985455039</c:v>
                </c:pt>
                <c:pt idx="3592">
                  <c:v>2855.8797800810512</c:v>
                </c:pt>
                <c:pt idx="3593">
                  <c:v>2856.6749616165985</c:v>
                </c:pt>
                <c:pt idx="3594">
                  <c:v>2857.4701431521453</c:v>
                </c:pt>
                <c:pt idx="3595">
                  <c:v>2858.2653246876926</c:v>
                </c:pt>
                <c:pt idx="3596">
                  <c:v>2859.0605062232398</c:v>
                </c:pt>
                <c:pt idx="3597">
                  <c:v>2859.8556877587866</c:v>
                </c:pt>
                <c:pt idx="3598">
                  <c:v>2860.6508692943339</c:v>
                </c:pt>
                <c:pt idx="3599">
                  <c:v>2861.4460508298812</c:v>
                </c:pt>
                <c:pt idx="3600">
                  <c:v>2862.241232365428</c:v>
                </c:pt>
                <c:pt idx="3601">
                  <c:v>2863.0364139009753</c:v>
                </c:pt>
                <c:pt idx="3602">
                  <c:v>2863.8315954365225</c:v>
                </c:pt>
                <c:pt idx="3603">
                  <c:v>2864.6267769720694</c:v>
                </c:pt>
                <c:pt idx="3604">
                  <c:v>2865.4219585076166</c:v>
                </c:pt>
                <c:pt idx="3605">
                  <c:v>2866.2171400431639</c:v>
                </c:pt>
                <c:pt idx="3606">
                  <c:v>2867.0123215787107</c:v>
                </c:pt>
                <c:pt idx="3607">
                  <c:v>2867.807503114258</c:v>
                </c:pt>
                <c:pt idx="3608">
                  <c:v>2868.6026846498053</c:v>
                </c:pt>
                <c:pt idx="3609">
                  <c:v>2869.3978661853521</c:v>
                </c:pt>
                <c:pt idx="3610">
                  <c:v>2870.1930477208994</c:v>
                </c:pt>
                <c:pt idx="3611">
                  <c:v>2870.9882292564466</c:v>
                </c:pt>
                <c:pt idx="3612">
                  <c:v>2871.7834107919934</c:v>
                </c:pt>
                <c:pt idx="3613">
                  <c:v>2872.5785923275407</c:v>
                </c:pt>
                <c:pt idx="3614">
                  <c:v>2873.373773863088</c:v>
                </c:pt>
                <c:pt idx="3615">
                  <c:v>2874.1689553986348</c:v>
                </c:pt>
                <c:pt idx="3616">
                  <c:v>2874.9641369341821</c:v>
                </c:pt>
                <c:pt idx="3617">
                  <c:v>2875.7593184697294</c:v>
                </c:pt>
                <c:pt idx="3618">
                  <c:v>2876.5545000052762</c:v>
                </c:pt>
                <c:pt idx="3619">
                  <c:v>2877.3496815408234</c:v>
                </c:pt>
                <c:pt idx="3620">
                  <c:v>2878.1448630763707</c:v>
                </c:pt>
                <c:pt idx="3621">
                  <c:v>2878.9400446119175</c:v>
                </c:pt>
                <c:pt idx="3622">
                  <c:v>2879.7352261474648</c:v>
                </c:pt>
                <c:pt idx="3623">
                  <c:v>2880.5304076830121</c:v>
                </c:pt>
                <c:pt idx="3624">
                  <c:v>2881.3255892185589</c:v>
                </c:pt>
                <c:pt idx="3625">
                  <c:v>2882.1207707541062</c:v>
                </c:pt>
                <c:pt idx="3626">
                  <c:v>2882.9159522896534</c:v>
                </c:pt>
                <c:pt idx="3627">
                  <c:v>2883.7111338252002</c:v>
                </c:pt>
                <c:pt idx="3628">
                  <c:v>2884.5063153607475</c:v>
                </c:pt>
                <c:pt idx="3629">
                  <c:v>2885.3014968962948</c:v>
                </c:pt>
                <c:pt idx="3630">
                  <c:v>2886.0966784318416</c:v>
                </c:pt>
                <c:pt idx="3631">
                  <c:v>2886.8918599673889</c:v>
                </c:pt>
                <c:pt idx="3632">
                  <c:v>2887.6870415029362</c:v>
                </c:pt>
                <c:pt idx="3633">
                  <c:v>2888.482223038483</c:v>
                </c:pt>
                <c:pt idx="3634">
                  <c:v>2889.2774045740302</c:v>
                </c:pt>
                <c:pt idx="3635">
                  <c:v>2890.0725861095775</c:v>
                </c:pt>
                <c:pt idx="3636">
                  <c:v>2890.8677676451243</c:v>
                </c:pt>
                <c:pt idx="3637">
                  <c:v>2891.6629491806716</c:v>
                </c:pt>
                <c:pt idx="3638">
                  <c:v>2892.4581307162189</c:v>
                </c:pt>
                <c:pt idx="3639">
                  <c:v>2893.2533122517657</c:v>
                </c:pt>
                <c:pt idx="3640">
                  <c:v>2894.048493787313</c:v>
                </c:pt>
                <c:pt idx="3641">
                  <c:v>2894.8436753228602</c:v>
                </c:pt>
                <c:pt idx="3642">
                  <c:v>2895.6388568584071</c:v>
                </c:pt>
                <c:pt idx="3643">
                  <c:v>2896.4340383939543</c:v>
                </c:pt>
                <c:pt idx="3644">
                  <c:v>2897.2292199295016</c:v>
                </c:pt>
                <c:pt idx="3645">
                  <c:v>2898.0244014650484</c:v>
                </c:pt>
                <c:pt idx="3646">
                  <c:v>2898.8195830005957</c:v>
                </c:pt>
                <c:pt idx="3647">
                  <c:v>2899.614764536143</c:v>
                </c:pt>
                <c:pt idx="3648">
                  <c:v>2900.4099460716898</c:v>
                </c:pt>
                <c:pt idx="3649">
                  <c:v>2901.205127607237</c:v>
                </c:pt>
                <c:pt idx="3650">
                  <c:v>2902.0003091427843</c:v>
                </c:pt>
                <c:pt idx="3651">
                  <c:v>2902.7954906783311</c:v>
                </c:pt>
                <c:pt idx="3652">
                  <c:v>2903.5906722138784</c:v>
                </c:pt>
                <c:pt idx="3653">
                  <c:v>2904.3858537494257</c:v>
                </c:pt>
                <c:pt idx="3654">
                  <c:v>2905.1810352849725</c:v>
                </c:pt>
                <c:pt idx="3655">
                  <c:v>2905.9762168205198</c:v>
                </c:pt>
                <c:pt idx="3656">
                  <c:v>2906.771398356067</c:v>
                </c:pt>
                <c:pt idx="3657">
                  <c:v>2907.5665798916139</c:v>
                </c:pt>
                <c:pt idx="3658">
                  <c:v>2908.3617614271611</c:v>
                </c:pt>
                <c:pt idx="3659">
                  <c:v>2909.1569429627084</c:v>
                </c:pt>
                <c:pt idx="3660">
                  <c:v>2909.9521244982552</c:v>
                </c:pt>
                <c:pt idx="3661">
                  <c:v>2910.7473060338025</c:v>
                </c:pt>
                <c:pt idx="3662">
                  <c:v>2911.5424875693498</c:v>
                </c:pt>
                <c:pt idx="3663">
                  <c:v>2912.3376691048966</c:v>
                </c:pt>
                <c:pt idx="3664">
                  <c:v>2913.1328506404438</c:v>
                </c:pt>
                <c:pt idx="3665">
                  <c:v>2913.9280321759911</c:v>
                </c:pt>
                <c:pt idx="3666">
                  <c:v>2914.7232137115379</c:v>
                </c:pt>
                <c:pt idx="3667">
                  <c:v>2915.5183952470852</c:v>
                </c:pt>
                <c:pt idx="3668">
                  <c:v>2916.3135767826325</c:v>
                </c:pt>
                <c:pt idx="3669">
                  <c:v>2917.1087583181793</c:v>
                </c:pt>
                <c:pt idx="3670">
                  <c:v>2917.9039398537266</c:v>
                </c:pt>
                <c:pt idx="3671">
                  <c:v>2918.6991213892738</c:v>
                </c:pt>
                <c:pt idx="3672">
                  <c:v>2919.4943029248207</c:v>
                </c:pt>
                <c:pt idx="3673">
                  <c:v>2920.2894844603679</c:v>
                </c:pt>
                <c:pt idx="3674">
                  <c:v>2921.0846659959152</c:v>
                </c:pt>
                <c:pt idx="3675">
                  <c:v>2921.879847531462</c:v>
                </c:pt>
                <c:pt idx="3676">
                  <c:v>2922.6750290670093</c:v>
                </c:pt>
                <c:pt idx="3677">
                  <c:v>2923.4702106025566</c:v>
                </c:pt>
                <c:pt idx="3678">
                  <c:v>2924.2653921381034</c:v>
                </c:pt>
                <c:pt idx="3679">
                  <c:v>2925.0605736736507</c:v>
                </c:pt>
                <c:pt idx="3680">
                  <c:v>2925.8557552091979</c:v>
                </c:pt>
                <c:pt idx="3681">
                  <c:v>2926.6509367447447</c:v>
                </c:pt>
                <c:pt idx="3682">
                  <c:v>2927.446118280292</c:v>
                </c:pt>
                <c:pt idx="3683">
                  <c:v>2928.2412998158393</c:v>
                </c:pt>
                <c:pt idx="3684">
                  <c:v>2929.0364813513861</c:v>
                </c:pt>
                <c:pt idx="3685">
                  <c:v>2929.8316628869334</c:v>
                </c:pt>
                <c:pt idx="3686">
                  <c:v>2930.6268444224806</c:v>
                </c:pt>
                <c:pt idx="3687">
                  <c:v>2931.4220259580275</c:v>
                </c:pt>
                <c:pt idx="3688">
                  <c:v>2932.2172074935747</c:v>
                </c:pt>
                <c:pt idx="3689">
                  <c:v>2933.012389029122</c:v>
                </c:pt>
                <c:pt idx="3690">
                  <c:v>2933.8075705646688</c:v>
                </c:pt>
                <c:pt idx="3691">
                  <c:v>2934.6027521002161</c:v>
                </c:pt>
                <c:pt idx="3692">
                  <c:v>2935.3979336357634</c:v>
                </c:pt>
                <c:pt idx="3693">
                  <c:v>2936.1931151713102</c:v>
                </c:pt>
                <c:pt idx="3694">
                  <c:v>2936.9882967068575</c:v>
                </c:pt>
                <c:pt idx="3695">
                  <c:v>2937.7834782424043</c:v>
                </c:pt>
                <c:pt idx="3696">
                  <c:v>2938.5786597779515</c:v>
                </c:pt>
                <c:pt idx="3697">
                  <c:v>2939.3738413134988</c:v>
                </c:pt>
                <c:pt idx="3698">
                  <c:v>2940.1690228490456</c:v>
                </c:pt>
                <c:pt idx="3699">
                  <c:v>2940.9642043845929</c:v>
                </c:pt>
                <c:pt idx="3700">
                  <c:v>2941.7593859201402</c:v>
                </c:pt>
                <c:pt idx="3701">
                  <c:v>2942.554567455687</c:v>
                </c:pt>
                <c:pt idx="3702">
                  <c:v>2943.3497489912343</c:v>
                </c:pt>
                <c:pt idx="3703">
                  <c:v>2944.1449305267815</c:v>
                </c:pt>
                <c:pt idx="3704">
                  <c:v>2944.9401120623284</c:v>
                </c:pt>
                <c:pt idx="3705">
                  <c:v>2945.7352935978756</c:v>
                </c:pt>
                <c:pt idx="3706">
                  <c:v>2946.5304751334229</c:v>
                </c:pt>
                <c:pt idx="3707">
                  <c:v>2947.3256566689697</c:v>
                </c:pt>
                <c:pt idx="3708">
                  <c:v>2948.120838204517</c:v>
                </c:pt>
                <c:pt idx="3709">
                  <c:v>2948.9160197400643</c:v>
                </c:pt>
                <c:pt idx="3710">
                  <c:v>2949.7112012756111</c:v>
                </c:pt>
                <c:pt idx="3711">
                  <c:v>2950.5063828111583</c:v>
                </c:pt>
                <c:pt idx="3712">
                  <c:v>2951.3015643467056</c:v>
                </c:pt>
                <c:pt idx="3713">
                  <c:v>2952.0967458822524</c:v>
                </c:pt>
                <c:pt idx="3714">
                  <c:v>2952.8919274177997</c:v>
                </c:pt>
                <c:pt idx="3715">
                  <c:v>2953.687108953347</c:v>
                </c:pt>
                <c:pt idx="3716">
                  <c:v>2954.4822904888938</c:v>
                </c:pt>
                <c:pt idx="3717">
                  <c:v>2955.2774720244411</c:v>
                </c:pt>
                <c:pt idx="3718">
                  <c:v>2956.0726535599883</c:v>
                </c:pt>
                <c:pt idx="3719">
                  <c:v>2956.8678350955352</c:v>
                </c:pt>
                <c:pt idx="3720">
                  <c:v>2957.6630166310824</c:v>
                </c:pt>
                <c:pt idx="3721">
                  <c:v>2958.4581981666297</c:v>
                </c:pt>
                <c:pt idx="3722">
                  <c:v>2959.2533797021765</c:v>
                </c:pt>
                <c:pt idx="3723">
                  <c:v>2960.0485612377238</c:v>
                </c:pt>
                <c:pt idx="3724">
                  <c:v>2960.8437427732711</c:v>
                </c:pt>
                <c:pt idx="3725">
                  <c:v>2961.6389243088179</c:v>
                </c:pt>
                <c:pt idx="3726">
                  <c:v>2962.4341058443651</c:v>
                </c:pt>
                <c:pt idx="3727">
                  <c:v>2963.2292873799124</c:v>
                </c:pt>
                <c:pt idx="3728">
                  <c:v>2964.0244689154592</c:v>
                </c:pt>
                <c:pt idx="3729">
                  <c:v>2964.8196504510065</c:v>
                </c:pt>
                <c:pt idx="3730">
                  <c:v>2965.6148319865538</c:v>
                </c:pt>
                <c:pt idx="3731">
                  <c:v>2966.4100135221006</c:v>
                </c:pt>
                <c:pt idx="3732">
                  <c:v>2967.2051950576479</c:v>
                </c:pt>
                <c:pt idx="3733">
                  <c:v>2968.0003765931951</c:v>
                </c:pt>
                <c:pt idx="3734">
                  <c:v>2968.795558128742</c:v>
                </c:pt>
                <c:pt idx="3735">
                  <c:v>2969.5907396642892</c:v>
                </c:pt>
                <c:pt idx="3736">
                  <c:v>2970.3859211998365</c:v>
                </c:pt>
                <c:pt idx="3737">
                  <c:v>2971.1811027353833</c:v>
                </c:pt>
                <c:pt idx="3738">
                  <c:v>2971.9762842709306</c:v>
                </c:pt>
                <c:pt idx="3739">
                  <c:v>2972.7714658064779</c:v>
                </c:pt>
                <c:pt idx="3740">
                  <c:v>2973.5666473420247</c:v>
                </c:pt>
                <c:pt idx="3741">
                  <c:v>2974.361828877572</c:v>
                </c:pt>
                <c:pt idx="3742">
                  <c:v>2975.1570104131192</c:v>
                </c:pt>
                <c:pt idx="3743">
                  <c:v>2975.952191948666</c:v>
                </c:pt>
                <c:pt idx="3744">
                  <c:v>2976.7473734842133</c:v>
                </c:pt>
                <c:pt idx="3745">
                  <c:v>2977.5425550197606</c:v>
                </c:pt>
                <c:pt idx="3746">
                  <c:v>2978.3377365553074</c:v>
                </c:pt>
                <c:pt idx="3747">
                  <c:v>2979.1329180908547</c:v>
                </c:pt>
                <c:pt idx="3748">
                  <c:v>2979.9280996264019</c:v>
                </c:pt>
                <c:pt idx="3749">
                  <c:v>2980.7232811619488</c:v>
                </c:pt>
                <c:pt idx="3750">
                  <c:v>2981.518462697496</c:v>
                </c:pt>
                <c:pt idx="3751">
                  <c:v>2982.3136442330433</c:v>
                </c:pt>
                <c:pt idx="3752">
                  <c:v>2983.1088257685901</c:v>
                </c:pt>
                <c:pt idx="3753">
                  <c:v>2983.9040073041374</c:v>
                </c:pt>
                <c:pt idx="3754">
                  <c:v>2984.6991888396847</c:v>
                </c:pt>
                <c:pt idx="3755">
                  <c:v>2985.4943703752315</c:v>
                </c:pt>
                <c:pt idx="3756">
                  <c:v>2986.2895519107788</c:v>
                </c:pt>
                <c:pt idx="3757">
                  <c:v>2987.084733446326</c:v>
                </c:pt>
                <c:pt idx="3758">
                  <c:v>2987.8799149818728</c:v>
                </c:pt>
                <c:pt idx="3759">
                  <c:v>2988.6750965174201</c:v>
                </c:pt>
                <c:pt idx="3760">
                  <c:v>2989.4702780529674</c:v>
                </c:pt>
                <c:pt idx="3761">
                  <c:v>2990.2654595885142</c:v>
                </c:pt>
                <c:pt idx="3762">
                  <c:v>2991.0606411240615</c:v>
                </c:pt>
                <c:pt idx="3763">
                  <c:v>2991.8558226596087</c:v>
                </c:pt>
                <c:pt idx="3764">
                  <c:v>2992.6510041951556</c:v>
                </c:pt>
                <c:pt idx="3765">
                  <c:v>2993.4461857307028</c:v>
                </c:pt>
                <c:pt idx="3766">
                  <c:v>2994.2413672662501</c:v>
                </c:pt>
                <c:pt idx="3767">
                  <c:v>2995.0365488017969</c:v>
                </c:pt>
                <c:pt idx="3768">
                  <c:v>2995.8317303373442</c:v>
                </c:pt>
                <c:pt idx="3769">
                  <c:v>2996.6269118728915</c:v>
                </c:pt>
                <c:pt idx="3770">
                  <c:v>2997.4220934084383</c:v>
                </c:pt>
                <c:pt idx="3771">
                  <c:v>2998.2172749439856</c:v>
                </c:pt>
                <c:pt idx="3772">
                  <c:v>2999.0124564795328</c:v>
                </c:pt>
                <c:pt idx="3773">
                  <c:v>2999.8076380150796</c:v>
                </c:pt>
                <c:pt idx="3774">
                  <c:v>3000.6028195506269</c:v>
                </c:pt>
                <c:pt idx="3775">
                  <c:v>3001.3980010861742</c:v>
                </c:pt>
                <c:pt idx="3776">
                  <c:v>3002.193182621721</c:v>
                </c:pt>
                <c:pt idx="3777">
                  <c:v>3002.9883641572683</c:v>
                </c:pt>
                <c:pt idx="3778">
                  <c:v>3003.7835456928156</c:v>
                </c:pt>
                <c:pt idx="3779">
                  <c:v>3004.5787272283624</c:v>
                </c:pt>
                <c:pt idx="3780">
                  <c:v>3005.3739087639096</c:v>
                </c:pt>
                <c:pt idx="3781">
                  <c:v>3006.1690902994569</c:v>
                </c:pt>
                <c:pt idx="3782">
                  <c:v>3006.9642718350037</c:v>
                </c:pt>
                <c:pt idx="3783">
                  <c:v>3007.759453370551</c:v>
                </c:pt>
                <c:pt idx="3784">
                  <c:v>3008.5546349060983</c:v>
                </c:pt>
                <c:pt idx="3785">
                  <c:v>3009.3498164416451</c:v>
                </c:pt>
                <c:pt idx="3786">
                  <c:v>3010.1449979771924</c:v>
                </c:pt>
                <c:pt idx="3787">
                  <c:v>3010.9401795127396</c:v>
                </c:pt>
                <c:pt idx="3788">
                  <c:v>3011.7353610482864</c:v>
                </c:pt>
                <c:pt idx="3789">
                  <c:v>3012.5305425838337</c:v>
                </c:pt>
                <c:pt idx="3790">
                  <c:v>3013.325724119381</c:v>
                </c:pt>
                <c:pt idx="3791">
                  <c:v>3014.1209056549278</c:v>
                </c:pt>
                <c:pt idx="3792">
                  <c:v>3014.9160871904751</c:v>
                </c:pt>
                <c:pt idx="3793">
                  <c:v>3015.7112687260224</c:v>
                </c:pt>
                <c:pt idx="3794">
                  <c:v>3016.5064502615692</c:v>
                </c:pt>
                <c:pt idx="3795">
                  <c:v>3017.3016317971164</c:v>
                </c:pt>
                <c:pt idx="3796">
                  <c:v>3018.0968133326637</c:v>
                </c:pt>
                <c:pt idx="3797">
                  <c:v>3018.8919948682105</c:v>
                </c:pt>
                <c:pt idx="3798">
                  <c:v>3019.6871764037578</c:v>
                </c:pt>
                <c:pt idx="3799">
                  <c:v>3020.4823579393051</c:v>
                </c:pt>
                <c:pt idx="3800">
                  <c:v>3021.2775394748519</c:v>
                </c:pt>
                <c:pt idx="3801">
                  <c:v>3022.0727210103992</c:v>
                </c:pt>
                <c:pt idx="3802">
                  <c:v>3022.8679025459464</c:v>
                </c:pt>
                <c:pt idx="3803">
                  <c:v>3023.6630840814933</c:v>
                </c:pt>
                <c:pt idx="3804">
                  <c:v>3024.4582656170405</c:v>
                </c:pt>
                <c:pt idx="3805">
                  <c:v>3025.2534471525878</c:v>
                </c:pt>
                <c:pt idx="3806">
                  <c:v>3026.0486286881346</c:v>
                </c:pt>
                <c:pt idx="3807">
                  <c:v>3026.8438102236819</c:v>
                </c:pt>
                <c:pt idx="3808">
                  <c:v>3027.6389917592292</c:v>
                </c:pt>
                <c:pt idx="3809">
                  <c:v>3028.434173294776</c:v>
                </c:pt>
                <c:pt idx="3810">
                  <c:v>3029.2293548303232</c:v>
                </c:pt>
                <c:pt idx="3811">
                  <c:v>3030.0245363658705</c:v>
                </c:pt>
                <c:pt idx="3812">
                  <c:v>3030.8197179014173</c:v>
                </c:pt>
                <c:pt idx="3813">
                  <c:v>3031.6148994369646</c:v>
                </c:pt>
                <c:pt idx="3814">
                  <c:v>3032.4100809725119</c:v>
                </c:pt>
                <c:pt idx="3815">
                  <c:v>3033.2052625080587</c:v>
                </c:pt>
                <c:pt idx="3816">
                  <c:v>3034.000444043606</c:v>
                </c:pt>
                <c:pt idx="3817">
                  <c:v>3034.7956255791532</c:v>
                </c:pt>
                <c:pt idx="3818">
                  <c:v>3035.5908071147001</c:v>
                </c:pt>
                <c:pt idx="3819">
                  <c:v>3036.3859886502473</c:v>
                </c:pt>
                <c:pt idx="3820">
                  <c:v>3037.1811701857946</c:v>
                </c:pt>
                <c:pt idx="3821">
                  <c:v>3037.9763517213414</c:v>
                </c:pt>
                <c:pt idx="3822">
                  <c:v>3038.7715332568887</c:v>
                </c:pt>
                <c:pt idx="3823">
                  <c:v>3039.566714792436</c:v>
                </c:pt>
                <c:pt idx="3824">
                  <c:v>3040.3618963279828</c:v>
                </c:pt>
                <c:pt idx="3825">
                  <c:v>3041.15707786353</c:v>
                </c:pt>
                <c:pt idx="3826">
                  <c:v>3041.9522593990773</c:v>
                </c:pt>
                <c:pt idx="3827">
                  <c:v>3042.7474409346241</c:v>
                </c:pt>
                <c:pt idx="3828">
                  <c:v>3043.5426224701714</c:v>
                </c:pt>
                <c:pt idx="3829">
                  <c:v>3044.3378040057187</c:v>
                </c:pt>
                <c:pt idx="3830">
                  <c:v>3045.1329855412655</c:v>
                </c:pt>
                <c:pt idx="3831">
                  <c:v>3045.9281670768128</c:v>
                </c:pt>
                <c:pt idx="3832">
                  <c:v>3046.7233486123596</c:v>
                </c:pt>
                <c:pt idx="3833">
                  <c:v>3047.5185301479069</c:v>
                </c:pt>
                <c:pt idx="3834">
                  <c:v>3048.3137116834541</c:v>
                </c:pt>
                <c:pt idx="3835">
                  <c:v>3049.1088932190009</c:v>
                </c:pt>
                <c:pt idx="3836">
                  <c:v>3049.9040747545482</c:v>
                </c:pt>
                <c:pt idx="3837">
                  <c:v>3050.6992562900955</c:v>
                </c:pt>
                <c:pt idx="3838">
                  <c:v>3051.4944378256423</c:v>
                </c:pt>
                <c:pt idx="3839">
                  <c:v>3052.2896193611896</c:v>
                </c:pt>
                <c:pt idx="3840">
                  <c:v>3053.0848008967369</c:v>
                </c:pt>
                <c:pt idx="3841">
                  <c:v>3053.8799824322837</c:v>
                </c:pt>
                <c:pt idx="3842">
                  <c:v>3054.6751639678309</c:v>
                </c:pt>
                <c:pt idx="3843">
                  <c:v>3055.4703455033782</c:v>
                </c:pt>
                <c:pt idx="3844">
                  <c:v>3056.265527038925</c:v>
                </c:pt>
                <c:pt idx="3845">
                  <c:v>3057.0607085744723</c:v>
                </c:pt>
                <c:pt idx="3846">
                  <c:v>3057.8558901100196</c:v>
                </c:pt>
                <c:pt idx="3847">
                  <c:v>3058.6510716455664</c:v>
                </c:pt>
                <c:pt idx="3848">
                  <c:v>3059.4462531811137</c:v>
                </c:pt>
                <c:pt idx="3849">
                  <c:v>3060.2414347166609</c:v>
                </c:pt>
                <c:pt idx="3850">
                  <c:v>3061.0366162522078</c:v>
                </c:pt>
                <c:pt idx="3851">
                  <c:v>3061.831797787755</c:v>
                </c:pt>
                <c:pt idx="3852">
                  <c:v>3062.6269793233023</c:v>
                </c:pt>
                <c:pt idx="3853">
                  <c:v>3063.4221608588491</c:v>
                </c:pt>
                <c:pt idx="3854">
                  <c:v>3064.2173423943964</c:v>
                </c:pt>
                <c:pt idx="3855">
                  <c:v>3065.0125239299437</c:v>
                </c:pt>
                <c:pt idx="3856">
                  <c:v>3065.8077054654905</c:v>
                </c:pt>
                <c:pt idx="3857">
                  <c:v>3066.6028870010377</c:v>
                </c:pt>
                <c:pt idx="3858">
                  <c:v>3067.398068536585</c:v>
                </c:pt>
                <c:pt idx="3859">
                  <c:v>3068.1932500721318</c:v>
                </c:pt>
                <c:pt idx="3860">
                  <c:v>3068.9884316076791</c:v>
                </c:pt>
                <c:pt idx="3861">
                  <c:v>3069.7836131432264</c:v>
                </c:pt>
                <c:pt idx="3862">
                  <c:v>3070.5787946787732</c:v>
                </c:pt>
                <c:pt idx="3863">
                  <c:v>3071.3739762143205</c:v>
                </c:pt>
                <c:pt idx="3864">
                  <c:v>3072.1691577498677</c:v>
                </c:pt>
                <c:pt idx="3865">
                  <c:v>3072.9643392854146</c:v>
                </c:pt>
                <c:pt idx="3866">
                  <c:v>3073.7595208209618</c:v>
                </c:pt>
                <c:pt idx="3867">
                  <c:v>3074.5547023565091</c:v>
                </c:pt>
                <c:pt idx="3868">
                  <c:v>3075.3498838920559</c:v>
                </c:pt>
                <c:pt idx="3869">
                  <c:v>3076.1450654276032</c:v>
                </c:pt>
                <c:pt idx="3870">
                  <c:v>3076.9402469631505</c:v>
                </c:pt>
                <c:pt idx="3871">
                  <c:v>3077.7354284986973</c:v>
                </c:pt>
                <c:pt idx="3872">
                  <c:v>3078.5306100342445</c:v>
                </c:pt>
                <c:pt idx="3873">
                  <c:v>3079.3257915697918</c:v>
                </c:pt>
                <c:pt idx="3874">
                  <c:v>3080.1209731053386</c:v>
                </c:pt>
                <c:pt idx="3875">
                  <c:v>3080.9161546408859</c:v>
                </c:pt>
                <c:pt idx="3876">
                  <c:v>3081.7113361764332</c:v>
                </c:pt>
                <c:pt idx="3877">
                  <c:v>3082.50651771198</c:v>
                </c:pt>
                <c:pt idx="3878">
                  <c:v>3083.3016992475273</c:v>
                </c:pt>
                <c:pt idx="3879">
                  <c:v>3084.0968807830745</c:v>
                </c:pt>
                <c:pt idx="3880">
                  <c:v>3084.8920623186214</c:v>
                </c:pt>
                <c:pt idx="3881">
                  <c:v>3085.6872438541686</c:v>
                </c:pt>
                <c:pt idx="3882">
                  <c:v>3086.4824253897159</c:v>
                </c:pt>
                <c:pt idx="3883">
                  <c:v>3087.2776069252627</c:v>
                </c:pt>
                <c:pt idx="3884">
                  <c:v>3088.07278846081</c:v>
                </c:pt>
                <c:pt idx="3885">
                  <c:v>3088.8679699963573</c:v>
                </c:pt>
                <c:pt idx="3886">
                  <c:v>3089.6631515319041</c:v>
                </c:pt>
                <c:pt idx="3887">
                  <c:v>3090.4583330674513</c:v>
                </c:pt>
                <c:pt idx="3888">
                  <c:v>3091.2535146029986</c:v>
                </c:pt>
                <c:pt idx="3889">
                  <c:v>3092.0486961385454</c:v>
                </c:pt>
                <c:pt idx="3890">
                  <c:v>3092.8438776740927</c:v>
                </c:pt>
                <c:pt idx="3891">
                  <c:v>3093.63905920964</c:v>
                </c:pt>
                <c:pt idx="3892">
                  <c:v>3094.4342407451868</c:v>
                </c:pt>
                <c:pt idx="3893">
                  <c:v>3095.2294222807341</c:v>
                </c:pt>
                <c:pt idx="3894">
                  <c:v>3096.0246038162813</c:v>
                </c:pt>
                <c:pt idx="3895">
                  <c:v>3096.8197853518282</c:v>
                </c:pt>
                <c:pt idx="3896">
                  <c:v>3097.6149668873754</c:v>
                </c:pt>
                <c:pt idx="3897">
                  <c:v>3098.4101484229227</c:v>
                </c:pt>
                <c:pt idx="3898">
                  <c:v>3099.2053299584695</c:v>
                </c:pt>
                <c:pt idx="3899">
                  <c:v>3100.0005114940168</c:v>
                </c:pt>
                <c:pt idx="3900">
                  <c:v>3100.7956930295641</c:v>
                </c:pt>
                <c:pt idx="3901">
                  <c:v>3101.5908745651109</c:v>
                </c:pt>
                <c:pt idx="3902">
                  <c:v>3102.3860561006582</c:v>
                </c:pt>
                <c:pt idx="3903">
                  <c:v>3103.1812376362054</c:v>
                </c:pt>
                <c:pt idx="3904">
                  <c:v>3103.9764191717522</c:v>
                </c:pt>
                <c:pt idx="3905">
                  <c:v>3104.7716007072995</c:v>
                </c:pt>
                <c:pt idx="3906">
                  <c:v>3105.5667822428468</c:v>
                </c:pt>
                <c:pt idx="3907">
                  <c:v>3106.3619637783936</c:v>
                </c:pt>
                <c:pt idx="3908">
                  <c:v>3107.1571453139409</c:v>
                </c:pt>
                <c:pt idx="3909">
                  <c:v>3107.9523268494881</c:v>
                </c:pt>
                <c:pt idx="3910">
                  <c:v>3108.747508385035</c:v>
                </c:pt>
                <c:pt idx="3911">
                  <c:v>3109.5426899205822</c:v>
                </c:pt>
                <c:pt idx="3912">
                  <c:v>3110.3378714561295</c:v>
                </c:pt>
                <c:pt idx="3913">
                  <c:v>3111.1330529916763</c:v>
                </c:pt>
                <c:pt idx="3914">
                  <c:v>3111.9282345272236</c:v>
                </c:pt>
                <c:pt idx="3915">
                  <c:v>3112.7234160627709</c:v>
                </c:pt>
                <c:pt idx="3916">
                  <c:v>3113.5185975983177</c:v>
                </c:pt>
                <c:pt idx="3917">
                  <c:v>3114.313779133865</c:v>
                </c:pt>
                <c:pt idx="3918">
                  <c:v>3115.1089606694122</c:v>
                </c:pt>
                <c:pt idx="3919">
                  <c:v>3115.904142204959</c:v>
                </c:pt>
                <c:pt idx="3920">
                  <c:v>3116.6993237405063</c:v>
                </c:pt>
                <c:pt idx="3921">
                  <c:v>3117.4945052760536</c:v>
                </c:pt>
                <c:pt idx="3922">
                  <c:v>3118.2896868116004</c:v>
                </c:pt>
                <c:pt idx="3923">
                  <c:v>3119.0848683471477</c:v>
                </c:pt>
                <c:pt idx="3924">
                  <c:v>3119.8800498826949</c:v>
                </c:pt>
                <c:pt idx="3925">
                  <c:v>3120.6752314182418</c:v>
                </c:pt>
                <c:pt idx="3926">
                  <c:v>3121.470412953789</c:v>
                </c:pt>
                <c:pt idx="3927">
                  <c:v>3122.2655944893363</c:v>
                </c:pt>
                <c:pt idx="3928">
                  <c:v>3123.0607760248831</c:v>
                </c:pt>
                <c:pt idx="3929">
                  <c:v>3123.8559575604304</c:v>
                </c:pt>
                <c:pt idx="3930">
                  <c:v>3124.6511390959777</c:v>
                </c:pt>
                <c:pt idx="3931">
                  <c:v>3125.4463206315245</c:v>
                </c:pt>
                <c:pt idx="3932">
                  <c:v>3126.2415021670718</c:v>
                </c:pt>
                <c:pt idx="3933">
                  <c:v>3127.036683702619</c:v>
                </c:pt>
                <c:pt idx="3934">
                  <c:v>3127.8318652381658</c:v>
                </c:pt>
                <c:pt idx="3935">
                  <c:v>3128.6270467737131</c:v>
                </c:pt>
                <c:pt idx="3936">
                  <c:v>3129.4222283092604</c:v>
                </c:pt>
                <c:pt idx="3937">
                  <c:v>3130.2174098448072</c:v>
                </c:pt>
                <c:pt idx="3938">
                  <c:v>3131.0125913803545</c:v>
                </c:pt>
                <c:pt idx="3939">
                  <c:v>3131.8077729159018</c:v>
                </c:pt>
                <c:pt idx="3940">
                  <c:v>3132.6029544514486</c:v>
                </c:pt>
                <c:pt idx="3941">
                  <c:v>3133.3981359869958</c:v>
                </c:pt>
                <c:pt idx="3942">
                  <c:v>3134.1933175225431</c:v>
                </c:pt>
                <c:pt idx="3943">
                  <c:v>3134.9884990580899</c:v>
                </c:pt>
                <c:pt idx="3944">
                  <c:v>3135.7836805936372</c:v>
                </c:pt>
                <c:pt idx="3945">
                  <c:v>3136.5788621291845</c:v>
                </c:pt>
                <c:pt idx="3946">
                  <c:v>3137.3740436647313</c:v>
                </c:pt>
                <c:pt idx="3947">
                  <c:v>3138.1692252002786</c:v>
                </c:pt>
                <c:pt idx="3948">
                  <c:v>3138.9644067358258</c:v>
                </c:pt>
                <c:pt idx="3949">
                  <c:v>3139.7595882713726</c:v>
                </c:pt>
                <c:pt idx="3950">
                  <c:v>3140.5547698069199</c:v>
                </c:pt>
                <c:pt idx="3951">
                  <c:v>3141.3499513424672</c:v>
                </c:pt>
                <c:pt idx="3952">
                  <c:v>3142.145132878014</c:v>
                </c:pt>
                <c:pt idx="3953">
                  <c:v>3142.9403144135613</c:v>
                </c:pt>
                <c:pt idx="3954">
                  <c:v>3143.7354959491086</c:v>
                </c:pt>
                <c:pt idx="3955">
                  <c:v>3144.5306774846554</c:v>
                </c:pt>
                <c:pt idx="3956">
                  <c:v>3145.3258590202026</c:v>
                </c:pt>
                <c:pt idx="3957">
                  <c:v>3146.1210405557499</c:v>
                </c:pt>
                <c:pt idx="3958">
                  <c:v>3146.9162220912967</c:v>
                </c:pt>
                <c:pt idx="3959">
                  <c:v>3147.711403626844</c:v>
                </c:pt>
                <c:pt idx="3960">
                  <c:v>3148.5065851623913</c:v>
                </c:pt>
                <c:pt idx="3961">
                  <c:v>3149.3017666979381</c:v>
                </c:pt>
                <c:pt idx="3962">
                  <c:v>3150.0969482334854</c:v>
                </c:pt>
                <c:pt idx="3963">
                  <c:v>3150.8921297690326</c:v>
                </c:pt>
                <c:pt idx="3964">
                  <c:v>3151.6873113045795</c:v>
                </c:pt>
                <c:pt idx="3965">
                  <c:v>3152.4824928401267</c:v>
                </c:pt>
                <c:pt idx="3966">
                  <c:v>3153.277674375674</c:v>
                </c:pt>
                <c:pt idx="3967">
                  <c:v>3154.0728559112208</c:v>
                </c:pt>
                <c:pt idx="3968">
                  <c:v>3154.8680374467681</c:v>
                </c:pt>
                <c:pt idx="3969">
                  <c:v>3155.6632189823149</c:v>
                </c:pt>
                <c:pt idx="3970">
                  <c:v>3156.4584005178622</c:v>
                </c:pt>
                <c:pt idx="3971">
                  <c:v>3157.2535820534094</c:v>
                </c:pt>
                <c:pt idx="3972">
                  <c:v>3158.0487635889563</c:v>
                </c:pt>
                <c:pt idx="3973">
                  <c:v>3158.8439451245035</c:v>
                </c:pt>
                <c:pt idx="3974">
                  <c:v>3159.6391266600508</c:v>
                </c:pt>
                <c:pt idx="3975">
                  <c:v>3160.4343081955976</c:v>
                </c:pt>
                <c:pt idx="3976">
                  <c:v>3161.2294897311449</c:v>
                </c:pt>
                <c:pt idx="3977">
                  <c:v>3162.0246712666922</c:v>
                </c:pt>
                <c:pt idx="3978">
                  <c:v>3162.819852802239</c:v>
                </c:pt>
                <c:pt idx="3979">
                  <c:v>3163.6150343377863</c:v>
                </c:pt>
                <c:pt idx="3980">
                  <c:v>3164.4102158733335</c:v>
                </c:pt>
                <c:pt idx="3981">
                  <c:v>3165.2053974088803</c:v>
                </c:pt>
                <c:pt idx="3982">
                  <c:v>3166.0005789444276</c:v>
                </c:pt>
                <c:pt idx="3983">
                  <c:v>3166.7957604799749</c:v>
                </c:pt>
                <c:pt idx="3984">
                  <c:v>3167.5909420155217</c:v>
                </c:pt>
                <c:pt idx="3985">
                  <c:v>3168.386123551069</c:v>
                </c:pt>
                <c:pt idx="3986">
                  <c:v>3169.1813050866162</c:v>
                </c:pt>
                <c:pt idx="3987">
                  <c:v>3169.9764866221631</c:v>
                </c:pt>
                <c:pt idx="3988">
                  <c:v>3170.7716681577103</c:v>
                </c:pt>
                <c:pt idx="3989">
                  <c:v>3171.5668496932576</c:v>
                </c:pt>
                <c:pt idx="3990">
                  <c:v>3172.3620312288044</c:v>
                </c:pt>
                <c:pt idx="3991">
                  <c:v>3173.1572127643517</c:v>
                </c:pt>
                <c:pt idx="3992">
                  <c:v>3173.952394299899</c:v>
                </c:pt>
                <c:pt idx="3993">
                  <c:v>3174.7475758354458</c:v>
                </c:pt>
                <c:pt idx="3994">
                  <c:v>3175.5427573709931</c:v>
                </c:pt>
                <c:pt idx="3995">
                  <c:v>3176.3379389065403</c:v>
                </c:pt>
                <c:pt idx="3996">
                  <c:v>3177.1331204420871</c:v>
                </c:pt>
                <c:pt idx="3997">
                  <c:v>3177.9283019776344</c:v>
                </c:pt>
                <c:pt idx="3998">
                  <c:v>3178.7234835131817</c:v>
                </c:pt>
                <c:pt idx="3999">
                  <c:v>3179.5186650487285</c:v>
                </c:pt>
              </c:numCache>
            </c:numRef>
          </c:cat>
          <c:val>
            <c:numRef>
              <c:f>OVData!$C$2:$C$4001</c:f>
              <c:numCache>
                <c:formatCode>0.000</c:formatCode>
                <c:ptCount val="4000"/>
                <c:pt idx="0">
                  <c:v>-2.4000001139938831E-3</c:v>
                </c:pt>
                <c:pt idx="1">
                  <c:v>-2.4000001139938831E-3</c:v>
                </c:pt>
                <c:pt idx="2">
                  <c:v>-2.4000001139938831E-3</c:v>
                </c:pt>
                <c:pt idx="3">
                  <c:v>-1.2000000569969416E-3</c:v>
                </c:pt>
                <c:pt idx="4">
                  <c:v>-2.4000001139938831E-3</c:v>
                </c:pt>
                <c:pt idx="5">
                  <c:v>0.76419997215270996</c:v>
                </c:pt>
                <c:pt idx="6">
                  <c:v>-1.3400000520050526E-2</c:v>
                </c:pt>
                <c:pt idx="7">
                  <c:v>-3.9049997925758362E-2</c:v>
                </c:pt>
                <c:pt idx="8">
                  <c:v>-4.8500001430511475E-3</c:v>
                </c:pt>
                <c:pt idx="9">
                  <c:v>-2.4000001139938831E-3</c:v>
                </c:pt>
                <c:pt idx="10">
                  <c:v>2.4399999529123306E-2</c:v>
                </c:pt>
                <c:pt idx="11">
                  <c:v>-6.4699999988079071E-2</c:v>
                </c:pt>
                <c:pt idx="12">
                  <c:v>2.8100000694394112E-2</c:v>
                </c:pt>
                <c:pt idx="13">
                  <c:v>1.4600000344216824E-2</c:v>
                </c:pt>
                <c:pt idx="14">
                  <c:v>1.5850000083446503E-2</c:v>
                </c:pt>
                <c:pt idx="15">
                  <c:v>1.2000001734122634E-3</c:v>
                </c:pt>
                <c:pt idx="16">
                  <c:v>9.7500002011656761E-3</c:v>
                </c:pt>
                <c:pt idx="17">
                  <c:v>3.0500000342726707E-2</c:v>
                </c:pt>
                <c:pt idx="18">
                  <c:v>6.0999998822808266E-3</c:v>
                </c:pt>
                <c:pt idx="19">
                  <c:v>-4.0300000458955765E-2</c:v>
                </c:pt>
                <c:pt idx="20">
                  <c:v>-6.0999998822808266E-3</c:v>
                </c:pt>
                <c:pt idx="21">
                  <c:v>4.2700000107288361E-2</c:v>
                </c:pt>
                <c:pt idx="22">
                  <c:v>-2.6850000023841858E-2</c:v>
                </c:pt>
                <c:pt idx="23">
                  <c:v>7.4450001120567322E-2</c:v>
                </c:pt>
                <c:pt idx="24">
                  <c:v>1.5900000929832458E-2</c:v>
                </c:pt>
                <c:pt idx="25">
                  <c:v>-1.9500000402331352E-2</c:v>
                </c:pt>
                <c:pt idx="26">
                  <c:v>3.1750001013278961E-2</c:v>
                </c:pt>
                <c:pt idx="27">
                  <c:v>1.4650000259280205E-2</c:v>
                </c:pt>
                <c:pt idx="28">
                  <c:v>6.4699999988079071E-2</c:v>
                </c:pt>
                <c:pt idx="29">
                  <c:v>-2.0750001072883606E-2</c:v>
                </c:pt>
                <c:pt idx="30">
                  <c:v>1.0999999940395355E-2</c:v>
                </c:pt>
                <c:pt idx="31">
                  <c:v>2.4399999529123306E-2</c:v>
                </c:pt>
                <c:pt idx="32">
                  <c:v>7.3000001721084118E-3</c:v>
                </c:pt>
                <c:pt idx="33">
                  <c:v>-4.9000000581145287E-3</c:v>
                </c:pt>
                <c:pt idx="34">
                  <c:v>-1.5850000083446503E-2</c:v>
                </c:pt>
                <c:pt idx="35">
                  <c:v>-1.3399999588727951E-2</c:v>
                </c:pt>
                <c:pt idx="36">
                  <c:v>2.0749999210238457E-2</c:v>
                </c:pt>
                <c:pt idx="37">
                  <c:v>-2.6850000023841858E-2</c:v>
                </c:pt>
                <c:pt idx="38">
                  <c:v>1.8349999561905861E-2</c:v>
                </c:pt>
                <c:pt idx="39">
                  <c:v>3.1750001013278961E-2</c:v>
                </c:pt>
                <c:pt idx="40">
                  <c:v>1.100000087171793E-2</c:v>
                </c:pt>
                <c:pt idx="41">
                  <c:v>-1.3400000520050526E-2</c:v>
                </c:pt>
                <c:pt idx="42">
                  <c:v>2.3199999704957008E-2</c:v>
                </c:pt>
                <c:pt idx="43">
                  <c:v>-3.7849999964237213E-2</c:v>
                </c:pt>
                <c:pt idx="44">
                  <c:v>-3.905000165104866E-2</c:v>
                </c:pt>
                <c:pt idx="45">
                  <c:v>-1.8300000578165054E-2</c:v>
                </c:pt>
                <c:pt idx="46">
                  <c:v>3.6600001156330109E-2</c:v>
                </c:pt>
                <c:pt idx="47">
                  <c:v>-7.6899997889995575E-2</c:v>
                </c:pt>
                <c:pt idx="48">
                  <c:v>1.4650000259280205E-2</c:v>
                </c:pt>
                <c:pt idx="49">
                  <c:v>1.2499999720603228E-3</c:v>
                </c:pt>
                <c:pt idx="50">
                  <c:v>-1.4650000259280205E-2</c:v>
                </c:pt>
                <c:pt idx="51">
                  <c:v>-3.0550001189112663E-2</c:v>
                </c:pt>
                <c:pt idx="52">
                  <c:v>-2.4500000290572643E-3</c:v>
                </c:pt>
                <c:pt idx="53">
                  <c:v>-1.5900000929832458E-2</c:v>
                </c:pt>
                <c:pt idx="54">
                  <c:v>-1.5850000083446503E-2</c:v>
                </c:pt>
                <c:pt idx="55">
                  <c:v>1.0950000025331974E-2</c:v>
                </c:pt>
                <c:pt idx="56">
                  <c:v>9.8000001162290573E-3</c:v>
                </c:pt>
                <c:pt idx="57">
                  <c:v>-2.4500000290572643E-3</c:v>
                </c:pt>
                <c:pt idx="58">
                  <c:v>-6.0999998822808266E-3</c:v>
                </c:pt>
                <c:pt idx="59">
                  <c:v>-9.7500002011656761E-3</c:v>
                </c:pt>
                <c:pt idx="60">
                  <c:v>-7.350000087171793E-3</c:v>
                </c:pt>
                <c:pt idx="61">
                  <c:v>5.6996941888431962E-11</c:v>
                </c:pt>
                <c:pt idx="62">
                  <c:v>-4.9000000581145287E-3</c:v>
                </c:pt>
                <c:pt idx="63">
                  <c:v>2.3199999704957008E-2</c:v>
                </c:pt>
                <c:pt idx="64">
                  <c:v>-1.9549999386072159E-2</c:v>
                </c:pt>
                <c:pt idx="65">
                  <c:v>2.9057263539744582E-11</c:v>
                </c:pt>
                <c:pt idx="66">
                  <c:v>4.9000000581145287E-3</c:v>
                </c:pt>
                <c:pt idx="67">
                  <c:v>3.1750001013278961E-2</c:v>
                </c:pt>
                <c:pt idx="68">
                  <c:v>-7.3000001721084118E-3</c:v>
                </c:pt>
                <c:pt idx="69">
                  <c:v>-2.0749999210238457E-2</c:v>
                </c:pt>
                <c:pt idx="70">
                  <c:v>-1.2000000569969416E-3</c:v>
                </c:pt>
                <c:pt idx="71">
                  <c:v>4.0300000458955765E-2</c:v>
                </c:pt>
                <c:pt idx="72">
                  <c:v>-1.3450000435113907E-2</c:v>
                </c:pt>
                <c:pt idx="73">
                  <c:v>1.0999999940395355E-2</c:v>
                </c:pt>
                <c:pt idx="74">
                  <c:v>-1.464999932795763E-2</c:v>
                </c:pt>
                <c:pt idx="75">
                  <c:v>3.6600001156330109E-2</c:v>
                </c:pt>
                <c:pt idx="76">
                  <c:v>-2.199999988079071E-2</c:v>
                </c:pt>
                <c:pt idx="77">
                  <c:v>-4.8500001430511475E-3</c:v>
                </c:pt>
                <c:pt idx="78">
                  <c:v>-6.589999794960022E-2</c:v>
                </c:pt>
                <c:pt idx="79">
                  <c:v>3.294999897480011E-2</c:v>
                </c:pt>
                <c:pt idx="80">
                  <c:v>2.4400001391768456E-2</c:v>
                </c:pt>
                <c:pt idx="81">
                  <c:v>-2.0749999210238457E-2</c:v>
                </c:pt>
                <c:pt idx="82">
                  <c:v>5.0050001591444016E-2</c:v>
                </c:pt>
                <c:pt idx="83">
                  <c:v>-7.2999997064471245E-3</c:v>
                </c:pt>
                <c:pt idx="84">
                  <c:v>-3.6500000860542059E-3</c:v>
                </c:pt>
                <c:pt idx="85">
                  <c:v>-1.8300000578165054E-2</c:v>
                </c:pt>
                <c:pt idx="86">
                  <c:v>1.1999999405816197E-3</c:v>
                </c:pt>
                <c:pt idx="87">
                  <c:v>1.3400000520050526E-2</c:v>
                </c:pt>
                <c:pt idx="88">
                  <c:v>-5.0050001591444016E-2</c:v>
                </c:pt>
                <c:pt idx="89">
                  <c:v>-3.6649998277425766E-2</c:v>
                </c:pt>
                <c:pt idx="90">
                  <c:v>-3.6600001156330109E-2</c:v>
                </c:pt>
                <c:pt idx="91">
                  <c:v>-1.5850000083446503E-2</c:v>
                </c:pt>
                <c:pt idx="92">
                  <c:v>-7.3000001721084118E-3</c:v>
                </c:pt>
                <c:pt idx="93">
                  <c:v>2.3999998811632395E-3</c:v>
                </c:pt>
                <c:pt idx="94">
                  <c:v>-4.9000000581145287E-3</c:v>
                </c:pt>
                <c:pt idx="95">
                  <c:v>9.8000001162290573E-3</c:v>
                </c:pt>
                <c:pt idx="96">
                  <c:v>2.6850000023841858E-2</c:v>
                </c:pt>
                <c:pt idx="97">
                  <c:v>-3.7849999964237213E-2</c:v>
                </c:pt>
                <c:pt idx="98">
                  <c:v>-1.7100000753998756E-2</c:v>
                </c:pt>
                <c:pt idx="99">
                  <c:v>-9.8000001162290573E-3</c:v>
                </c:pt>
                <c:pt idx="100">
                  <c:v>-6.0999998822808266E-3</c:v>
                </c:pt>
                <c:pt idx="101">
                  <c:v>-1.0950000025331974E-2</c:v>
                </c:pt>
                <c:pt idx="102">
                  <c:v>5.7399999350309372E-2</c:v>
                </c:pt>
                <c:pt idx="103">
                  <c:v>-2.930000051856041E-2</c:v>
                </c:pt>
                <c:pt idx="104">
                  <c:v>3.6600001156330109E-2</c:v>
                </c:pt>
                <c:pt idx="105">
                  <c:v>7.2999997064471245E-3</c:v>
                </c:pt>
                <c:pt idx="106">
                  <c:v>1.2000000569969416E-3</c:v>
                </c:pt>
                <c:pt idx="107">
                  <c:v>-3.7000000011175871E-3</c:v>
                </c:pt>
                <c:pt idx="108">
                  <c:v>-9.8000001162290573E-3</c:v>
                </c:pt>
                <c:pt idx="109">
                  <c:v>1.0999999940395355E-2</c:v>
                </c:pt>
                <c:pt idx="110">
                  <c:v>-2.199999988079071E-2</c:v>
                </c:pt>
                <c:pt idx="111">
                  <c:v>8.5500003769993782E-3</c:v>
                </c:pt>
                <c:pt idx="112">
                  <c:v>1.2000000569969416E-3</c:v>
                </c:pt>
                <c:pt idx="113">
                  <c:v>2.0749999210238457E-2</c:v>
                </c:pt>
                <c:pt idx="114">
                  <c:v>-1.2199999764561653E-2</c:v>
                </c:pt>
                <c:pt idx="115">
                  <c:v>2.4500000290572643E-3</c:v>
                </c:pt>
                <c:pt idx="116">
                  <c:v>8.5500003769993782E-3</c:v>
                </c:pt>
                <c:pt idx="117">
                  <c:v>1.2199999764561653E-2</c:v>
                </c:pt>
                <c:pt idx="118">
                  <c:v>-3.0550001189112663E-2</c:v>
                </c:pt>
                <c:pt idx="119">
                  <c:v>-2.1950000897049904E-2</c:v>
                </c:pt>
                <c:pt idx="120">
                  <c:v>1.0999999940395355E-2</c:v>
                </c:pt>
                <c:pt idx="121">
                  <c:v>-3.294999897480011E-2</c:v>
                </c:pt>
                <c:pt idx="122">
                  <c:v>3.0499998480081558E-2</c:v>
                </c:pt>
                <c:pt idx="123">
                  <c:v>2.0750001072883606E-2</c:v>
                </c:pt>
                <c:pt idx="124">
                  <c:v>-3.6500000860542059E-3</c:v>
                </c:pt>
                <c:pt idx="125">
                  <c:v>-1.5900000929832458E-2</c:v>
                </c:pt>
                <c:pt idx="126">
                  <c:v>3.0549999326467514E-2</c:v>
                </c:pt>
                <c:pt idx="127">
                  <c:v>4.2750000953674316E-2</c:v>
                </c:pt>
                <c:pt idx="128">
                  <c:v>2.0749999210238457E-2</c:v>
                </c:pt>
                <c:pt idx="129">
                  <c:v>1.2199999764561653E-2</c:v>
                </c:pt>
                <c:pt idx="130">
                  <c:v>1.2199999764561653E-2</c:v>
                </c:pt>
                <c:pt idx="131">
                  <c:v>-1.5900000929832458E-2</c:v>
                </c:pt>
                <c:pt idx="132">
                  <c:v>-1.0999999940395355E-2</c:v>
                </c:pt>
                <c:pt idx="133">
                  <c:v>2.199999988079071E-2</c:v>
                </c:pt>
                <c:pt idx="134">
                  <c:v>-3.905000165104866E-2</c:v>
                </c:pt>
                <c:pt idx="135">
                  <c:v>-2.199999988079071E-2</c:v>
                </c:pt>
                <c:pt idx="136">
                  <c:v>-4.8500001430511475E-3</c:v>
                </c:pt>
                <c:pt idx="137">
                  <c:v>-3.6499998532235622E-3</c:v>
                </c:pt>
                <c:pt idx="138">
                  <c:v>9.7500002011656761E-3</c:v>
                </c:pt>
                <c:pt idx="139">
                  <c:v>4.9000000581145287E-3</c:v>
                </c:pt>
                <c:pt idx="140">
                  <c:v>1.8300000578165054E-2</c:v>
                </c:pt>
                <c:pt idx="141">
                  <c:v>-4.6399999409914017E-2</c:v>
                </c:pt>
                <c:pt idx="142">
                  <c:v>-1.8300000578165054E-2</c:v>
                </c:pt>
                <c:pt idx="143">
                  <c:v>-4.8500001430511475E-3</c:v>
                </c:pt>
                <c:pt idx="144">
                  <c:v>-1.2500000884756446E-3</c:v>
                </c:pt>
                <c:pt idx="145">
                  <c:v>-1.5850000083446503E-2</c:v>
                </c:pt>
                <c:pt idx="146">
                  <c:v>7.3000001721084118E-3</c:v>
                </c:pt>
                <c:pt idx="147">
                  <c:v>-1.8300000578165054E-2</c:v>
                </c:pt>
                <c:pt idx="148">
                  <c:v>-1.2500004377216101E-3</c:v>
                </c:pt>
                <c:pt idx="149">
                  <c:v>9.8000001162290573E-3</c:v>
                </c:pt>
                <c:pt idx="150">
                  <c:v>3.9049997925758362E-2</c:v>
                </c:pt>
                <c:pt idx="151">
                  <c:v>2.3199999704957008E-2</c:v>
                </c:pt>
                <c:pt idx="152">
                  <c:v>-1.9500000402331352E-2</c:v>
                </c:pt>
                <c:pt idx="153">
                  <c:v>-3.294999897480011E-2</c:v>
                </c:pt>
                <c:pt idx="154">
                  <c:v>-4.9000000581145287E-3</c:v>
                </c:pt>
                <c:pt idx="155">
                  <c:v>-1.9500000402331352E-2</c:v>
                </c:pt>
                <c:pt idx="156">
                  <c:v>4.6399999409914017E-2</c:v>
                </c:pt>
                <c:pt idx="157">
                  <c:v>-7.2999997064471245E-3</c:v>
                </c:pt>
                <c:pt idx="158">
                  <c:v>8.5500003769993782E-3</c:v>
                </c:pt>
                <c:pt idx="159">
                  <c:v>1.5850000083446503E-2</c:v>
                </c:pt>
                <c:pt idx="160">
                  <c:v>-1.2199999764561653E-2</c:v>
                </c:pt>
                <c:pt idx="161">
                  <c:v>1.5900000929832458E-2</c:v>
                </c:pt>
                <c:pt idx="162">
                  <c:v>-8.5500003769993782E-3</c:v>
                </c:pt>
                <c:pt idx="163">
                  <c:v>-4.1499998420476913E-2</c:v>
                </c:pt>
                <c:pt idx="164">
                  <c:v>1.2199999764561653E-2</c:v>
                </c:pt>
                <c:pt idx="165">
                  <c:v>4.9000000581145287E-3</c:v>
                </c:pt>
                <c:pt idx="166">
                  <c:v>6.1050001531839371E-2</c:v>
                </c:pt>
                <c:pt idx="167">
                  <c:v>-4.1500002145767212E-2</c:v>
                </c:pt>
                <c:pt idx="168">
                  <c:v>-4.9000000581145287E-3</c:v>
                </c:pt>
                <c:pt idx="169">
                  <c:v>3.0549999326467514E-2</c:v>
                </c:pt>
                <c:pt idx="170">
                  <c:v>1.2499999720603228E-3</c:v>
                </c:pt>
                <c:pt idx="171">
                  <c:v>7.350000087171793E-3</c:v>
                </c:pt>
                <c:pt idx="172">
                  <c:v>1.7049999907612801E-2</c:v>
                </c:pt>
                <c:pt idx="173">
                  <c:v>-1.5899999067187309E-2</c:v>
                </c:pt>
                <c:pt idx="174">
                  <c:v>-8.5500003769993782E-3</c:v>
                </c:pt>
                <c:pt idx="175">
                  <c:v>-2.565000019967556E-2</c:v>
                </c:pt>
                <c:pt idx="176">
                  <c:v>1.2199999764561653E-2</c:v>
                </c:pt>
                <c:pt idx="177">
                  <c:v>-3.1750001013278961E-2</c:v>
                </c:pt>
                <c:pt idx="178">
                  <c:v>-2.3200001567602158E-2</c:v>
                </c:pt>
                <c:pt idx="179">
                  <c:v>-1.0999999940395355E-2</c:v>
                </c:pt>
                <c:pt idx="180">
                  <c:v>1.1999999405816197E-3</c:v>
                </c:pt>
                <c:pt idx="181">
                  <c:v>2.8049999848008156E-2</c:v>
                </c:pt>
                <c:pt idx="182">
                  <c:v>-7.2999997064471245E-3</c:v>
                </c:pt>
                <c:pt idx="183">
                  <c:v>3.4199997782707214E-2</c:v>
                </c:pt>
                <c:pt idx="184">
                  <c:v>1.0950000025331974E-2</c:v>
                </c:pt>
                <c:pt idx="185">
                  <c:v>-1.5850000083446503E-2</c:v>
                </c:pt>
                <c:pt idx="186">
                  <c:v>-4.1499998420476913E-2</c:v>
                </c:pt>
                <c:pt idx="187">
                  <c:v>-2.3199999704957008E-2</c:v>
                </c:pt>
                <c:pt idx="188">
                  <c:v>-3.6600001156330109E-2</c:v>
                </c:pt>
                <c:pt idx="189">
                  <c:v>4.9000000581145287E-3</c:v>
                </c:pt>
                <c:pt idx="190">
                  <c:v>-2.1949999034404755E-2</c:v>
                </c:pt>
                <c:pt idx="191">
                  <c:v>-1.0950000025331974E-2</c:v>
                </c:pt>
                <c:pt idx="192">
                  <c:v>-1.3450000435113907E-2</c:v>
                </c:pt>
                <c:pt idx="193">
                  <c:v>-4.2700000107288361E-2</c:v>
                </c:pt>
                <c:pt idx="194">
                  <c:v>1.0950000025331974E-2</c:v>
                </c:pt>
                <c:pt idx="195">
                  <c:v>-3.1750001013278961E-2</c:v>
                </c:pt>
                <c:pt idx="196">
                  <c:v>-1.9549999386072159E-2</c:v>
                </c:pt>
                <c:pt idx="197">
                  <c:v>-4.9000000581145287E-3</c:v>
                </c:pt>
                <c:pt idx="198">
                  <c:v>1.7100000753998756E-2</c:v>
                </c:pt>
                <c:pt idx="199">
                  <c:v>-3.1750001013278961E-2</c:v>
                </c:pt>
                <c:pt idx="200">
                  <c:v>1.3450000435113907E-2</c:v>
                </c:pt>
                <c:pt idx="201">
                  <c:v>-1.0999999940395355E-2</c:v>
                </c:pt>
                <c:pt idx="202">
                  <c:v>2.930000051856041E-2</c:v>
                </c:pt>
                <c:pt idx="203">
                  <c:v>1.5900000929832458E-2</c:v>
                </c:pt>
                <c:pt idx="204">
                  <c:v>-2.930000051856041E-2</c:v>
                </c:pt>
                <c:pt idx="205">
                  <c:v>1.4650000259280205E-2</c:v>
                </c:pt>
                <c:pt idx="206">
                  <c:v>-8.5499994456768036E-3</c:v>
                </c:pt>
                <c:pt idx="207">
                  <c:v>1.7100000753998756E-2</c:v>
                </c:pt>
                <c:pt idx="208">
                  <c:v>3.6649998277425766E-2</c:v>
                </c:pt>
                <c:pt idx="209">
                  <c:v>1.0999999940395355E-2</c:v>
                </c:pt>
                <c:pt idx="210">
                  <c:v>2.4500000290572643E-3</c:v>
                </c:pt>
                <c:pt idx="211">
                  <c:v>2.930000051856041E-2</c:v>
                </c:pt>
                <c:pt idx="212">
                  <c:v>-1.7100000753998756E-2</c:v>
                </c:pt>
                <c:pt idx="213">
                  <c:v>-4.3949998915195465E-2</c:v>
                </c:pt>
                <c:pt idx="214">
                  <c:v>8.5500003769993782E-3</c:v>
                </c:pt>
                <c:pt idx="215">
                  <c:v>-1.4600000344216824E-2</c:v>
                </c:pt>
                <c:pt idx="216">
                  <c:v>2.1950000897049904E-2</c:v>
                </c:pt>
                <c:pt idx="217">
                  <c:v>-5.7349998503923416E-2</c:v>
                </c:pt>
                <c:pt idx="218">
                  <c:v>-3.4150000661611557E-2</c:v>
                </c:pt>
                <c:pt idx="219">
                  <c:v>-3.1750001013278961E-2</c:v>
                </c:pt>
                <c:pt idx="220">
                  <c:v>-2.0749999210238457E-2</c:v>
                </c:pt>
                <c:pt idx="221">
                  <c:v>6.1499997973442078E-3</c:v>
                </c:pt>
                <c:pt idx="222">
                  <c:v>3.294999897480011E-2</c:v>
                </c:pt>
                <c:pt idx="223">
                  <c:v>-6.0999998822808266E-3</c:v>
                </c:pt>
                <c:pt idx="224">
                  <c:v>-7.3000001721084118E-3</c:v>
                </c:pt>
                <c:pt idx="225">
                  <c:v>-1.2200000695884228E-2</c:v>
                </c:pt>
                <c:pt idx="226">
                  <c:v>-0.11720000207424164</c:v>
                </c:pt>
                <c:pt idx="227">
                  <c:v>-1.464999932795763E-2</c:v>
                </c:pt>
                <c:pt idx="228">
                  <c:v>-3.0549999326467514E-2</c:v>
                </c:pt>
                <c:pt idx="229">
                  <c:v>2.4399999529123306E-2</c:v>
                </c:pt>
                <c:pt idx="230">
                  <c:v>-2.6850000023841858E-2</c:v>
                </c:pt>
                <c:pt idx="231">
                  <c:v>2.4450000375509262E-2</c:v>
                </c:pt>
                <c:pt idx="232">
                  <c:v>-1.4650001190602779E-2</c:v>
                </c:pt>
                <c:pt idx="233">
                  <c:v>-1.0950000025331974E-2</c:v>
                </c:pt>
                <c:pt idx="234">
                  <c:v>3.294999897480011E-2</c:v>
                </c:pt>
                <c:pt idx="235">
                  <c:v>-0.11349999904632568</c:v>
                </c:pt>
                <c:pt idx="236">
                  <c:v>3.6600001156330109E-2</c:v>
                </c:pt>
                <c:pt idx="237">
                  <c:v>3.905000165104866E-2</c:v>
                </c:pt>
                <c:pt idx="238">
                  <c:v>8.500000461935997E-3</c:v>
                </c:pt>
                <c:pt idx="239">
                  <c:v>-6.0999994166195393E-3</c:v>
                </c:pt>
                <c:pt idx="240">
                  <c:v>0.12575000524520874</c:v>
                </c:pt>
                <c:pt idx="241">
                  <c:v>7.8150004148483276E-2</c:v>
                </c:pt>
                <c:pt idx="242">
                  <c:v>-1.5850000083446503E-2</c:v>
                </c:pt>
                <c:pt idx="243">
                  <c:v>-1.4650000259280205E-2</c:v>
                </c:pt>
                <c:pt idx="244">
                  <c:v>-5.130000039935112E-2</c:v>
                </c:pt>
                <c:pt idx="245">
                  <c:v>7.6949998736381531E-2</c:v>
                </c:pt>
                <c:pt idx="246">
                  <c:v>1.7100000753998756E-2</c:v>
                </c:pt>
                <c:pt idx="247">
                  <c:v>0.11840000003576279</c:v>
                </c:pt>
                <c:pt idx="248">
                  <c:v>-8.0550000071525574E-2</c:v>
                </c:pt>
                <c:pt idx="249">
                  <c:v>-3.4150000661611557E-2</c:v>
                </c:pt>
                <c:pt idx="250">
                  <c:v>8.7900005280971527E-2</c:v>
                </c:pt>
                <c:pt idx="251">
                  <c:v>-7.3250003159046173E-2</c:v>
                </c:pt>
                <c:pt idx="252">
                  <c:v>4.3949998915195465E-2</c:v>
                </c:pt>
                <c:pt idx="253">
                  <c:v>3.294999897480011E-2</c:v>
                </c:pt>
                <c:pt idx="254">
                  <c:v>-2.8049999848008156E-2</c:v>
                </c:pt>
                <c:pt idx="255">
                  <c:v>-0.11840000003576279</c:v>
                </c:pt>
                <c:pt idx="256">
                  <c:v>0.10010000318288803</c:v>
                </c:pt>
                <c:pt idx="257">
                  <c:v>3.0550001189112663E-2</c:v>
                </c:pt>
                <c:pt idx="258">
                  <c:v>-4.2700000107288361E-2</c:v>
                </c:pt>
                <c:pt idx="259">
                  <c:v>0.12449999898672104</c:v>
                </c:pt>
                <c:pt idx="260">
                  <c:v>3.0500000342726707E-2</c:v>
                </c:pt>
                <c:pt idx="261">
                  <c:v>0.18919999897480011</c:v>
                </c:pt>
                <c:pt idx="262">
                  <c:v>-7.350000087171793E-3</c:v>
                </c:pt>
                <c:pt idx="263">
                  <c:v>4.1499998420476913E-2</c:v>
                </c:pt>
                <c:pt idx="264">
                  <c:v>-5.4900001734495163E-2</c:v>
                </c:pt>
                <c:pt idx="265">
                  <c:v>-7.2999987751245499E-3</c:v>
                </c:pt>
                <c:pt idx="266">
                  <c:v>2.930000051856041E-2</c:v>
                </c:pt>
                <c:pt idx="267">
                  <c:v>4.6349998563528061E-2</c:v>
                </c:pt>
                <c:pt idx="268">
                  <c:v>-5.1249999552965164E-2</c:v>
                </c:pt>
                <c:pt idx="269">
                  <c:v>-0.1550000011920929</c:v>
                </c:pt>
                <c:pt idx="270">
                  <c:v>-0.14650000631809235</c:v>
                </c:pt>
                <c:pt idx="271">
                  <c:v>-6.0999984852969646E-3</c:v>
                </c:pt>
                <c:pt idx="272">
                  <c:v>4.2700000107288361E-2</c:v>
                </c:pt>
                <c:pt idx="273">
                  <c:v>0.19534999132156372</c:v>
                </c:pt>
                <c:pt idx="274">
                  <c:v>4.3949998915195465E-2</c:v>
                </c:pt>
                <c:pt idx="275">
                  <c:v>-3.6499998532235622E-3</c:v>
                </c:pt>
                <c:pt idx="276">
                  <c:v>-1.2199999764561653E-2</c:v>
                </c:pt>
                <c:pt idx="277">
                  <c:v>0.1671999990940094</c:v>
                </c:pt>
                <c:pt idx="278">
                  <c:v>7.2999997064471245E-3</c:v>
                </c:pt>
                <c:pt idx="279">
                  <c:v>9.2749997973442078E-2</c:v>
                </c:pt>
                <c:pt idx="280">
                  <c:v>-0.1598999947309494</c:v>
                </c:pt>
                <c:pt idx="281">
                  <c:v>3.1750001013278961E-2</c:v>
                </c:pt>
                <c:pt idx="282">
                  <c:v>-2.6850000023841858E-2</c:v>
                </c:pt>
                <c:pt idx="283">
                  <c:v>-3.0500000342726707E-2</c:v>
                </c:pt>
                <c:pt idx="284">
                  <c:v>-5.9799998998641968E-2</c:v>
                </c:pt>
                <c:pt idx="285">
                  <c:v>-8.6649999022483826E-2</c:v>
                </c:pt>
                <c:pt idx="286">
                  <c:v>-3.9049997925758362E-2</c:v>
                </c:pt>
                <c:pt idx="287">
                  <c:v>-2.449999563395977E-3</c:v>
                </c:pt>
                <c:pt idx="288">
                  <c:v>0.16969999670982361</c:v>
                </c:pt>
                <c:pt idx="289">
                  <c:v>3.9099998772144318E-2</c:v>
                </c:pt>
                <c:pt idx="290">
                  <c:v>-0.17454999685287476</c:v>
                </c:pt>
                <c:pt idx="291">
                  <c:v>6.0999998822808266E-3</c:v>
                </c:pt>
                <c:pt idx="292">
                  <c:v>-7.350000087171793E-3</c:v>
                </c:pt>
                <c:pt idx="293">
                  <c:v>1.0999998077750206E-2</c:v>
                </c:pt>
                <c:pt idx="294">
                  <c:v>-0.10130000114440918</c:v>
                </c:pt>
                <c:pt idx="295">
                  <c:v>2.930000051856041E-2</c:v>
                </c:pt>
                <c:pt idx="296">
                  <c:v>1.4650000259280205E-2</c:v>
                </c:pt>
                <c:pt idx="297">
                  <c:v>1.464999932795763E-2</c:v>
                </c:pt>
                <c:pt idx="298">
                  <c:v>6.3450001180171967E-2</c:v>
                </c:pt>
                <c:pt idx="299">
                  <c:v>-0.28685000538825989</c:v>
                </c:pt>
                <c:pt idx="300">
                  <c:v>-2.6850001886487007E-2</c:v>
                </c:pt>
                <c:pt idx="301">
                  <c:v>-1.9500000402331352E-2</c:v>
                </c:pt>
                <c:pt idx="302">
                  <c:v>2.565000019967556E-2</c:v>
                </c:pt>
                <c:pt idx="303">
                  <c:v>0.15625</c:v>
                </c:pt>
                <c:pt idx="304">
                  <c:v>6.0999996960163116E-2</c:v>
                </c:pt>
                <c:pt idx="305">
                  <c:v>-0.17700000107288361</c:v>
                </c:pt>
                <c:pt idx="306">
                  <c:v>3.6600001156330109E-2</c:v>
                </c:pt>
                <c:pt idx="307">
                  <c:v>1.8299998715519905E-2</c:v>
                </c:pt>
                <c:pt idx="308">
                  <c:v>-4.3950002640485764E-2</c:v>
                </c:pt>
                <c:pt idx="309">
                  <c:v>1.0999999940395355E-2</c:v>
                </c:pt>
                <c:pt idx="310">
                  <c:v>0.1733500063419342</c:v>
                </c:pt>
                <c:pt idx="311">
                  <c:v>-5.9849999845027924E-2</c:v>
                </c:pt>
                <c:pt idx="312">
                  <c:v>1.9549999386072159E-2</c:v>
                </c:pt>
                <c:pt idx="313">
                  <c:v>5.7399999350309372E-2</c:v>
                </c:pt>
                <c:pt idx="314">
                  <c:v>9.1550000011920929E-2</c:v>
                </c:pt>
                <c:pt idx="315">
                  <c:v>-7.9350002110004425E-2</c:v>
                </c:pt>
                <c:pt idx="316">
                  <c:v>-2.0749999210238457E-2</c:v>
                </c:pt>
                <c:pt idx="317">
                  <c:v>-3.5399999469518661E-2</c:v>
                </c:pt>
                <c:pt idx="318">
                  <c:v>-9.3999996781349182E-2</c:v>
                </c:pt>
                <c:pt idx="319">
                  <c:v>0.11354999989271164</c:v>
                </c:pt>
                <c:pt idx="320">
                  <c:v>3.7849999964237213E-2</c:v>
                </c:pt>
                <c:pt idx="321">
                  <c:v>-6.1050001531839371E-2</c:v>
                </c:pt>
                <c:pt idx="322">
                  <c:v>4.9000000581145287E-3</c:v>
                </c:pt>
                <c:pt idx="323">
                  <c:v>-1.8349999561905861E-2</c:v>
                </c:pt>
                <c:pt idx="324">
                  <c:v>-0.19535000622272491</c:v>
                </c:pt>
                <c:pt idx="325">
                  <c:v>0.10379999876022339</c:v>
                </c:pt>
                <c:pt idx="326">
                  <c:v>4.3949998915195465E-2</c:v>
                </c:pt>
                <c:pt idx="327">
                  <c:v>-6.3500002026557922E-2</c:v>
                </c:pt>
                <c:pt idx="328">
                  <c:v>1.8300000578165054E-2</c:v>
                </c:pt>
                <c:pt idx="329">
                  <c:v>-0.10010000318288803</c:v>
                </c:pt>
                <c:pt idx="330">
                  <c:v>3.294999897480011E-2</c:v>
                </c:pt>
                <c:pt idx="331">
                  <c:v>-5.2499998360872269E-2</c:v>
                </c:pt>
                <c:pt idx="332">
                  <c:v>7.1999996900558472E-2</c:v>
                </c:pt>
                <c:pt idx="333">
                  <c:v>-1.24999915715307E-3</c:v>
                </c:pt>
                <c:pt idx="334">
                  <c:v>2.0749999210238457E-2</c:v>
                </c:pt>
                <c:pt idx="335">
                  <c:v>1.8299998715519905E-2</c:v>
                </c:pt>
                <c:pt idx="336">
                  <c:v>-3.6650002002716064E-2</c:v>
                </c:pt>
                <c:pt idx="337">
                  <c:v>-1.2249999679625034E-2</c:v>
                </c:pt>
                <c:pt idx="338">
                  <c:v>3.7000004667788744E-3</c:v>
                </c:pt>
                <c:pt idx="339">
                  <c:v>-1.4650000259280205E-2</c:v>
                </c:pt>
                <c:pt idx="340">
                  <c:v>-6.9600000977516174E-2</c:v>
                </c:pt>
                <c:pt idx="341">
                  <c:v>-0.15504999458789825</c:v>
                </c:pt>
                <c:pt idx="342">
                  <c:v>-8.1799998879432678E-2</c:v>
                </c:pt>
                <c:pt idx="343">
                  <c:v>-9.7649998962879181E-2</c:v>
                </c:pt>
                <c:pt idx="344">
                  <c:v>5.0050001591444016E-2</c:v>
                </c:pt>
                <c:pt idx="345">
                  <c:v>-7.564999908208847E-2</c:v>
                </c:pt>
                <c:pt idx="346">
                  <c:v>-5.7349998503923416E-2</c:v>
                </c:pt>
                <c:pt idx="347">
                  <c:v>-5.7349998503923416E-2</c:v>
                </c:pt>
                <c:pt idx="348">
                  <c:v>0.10130000114440918</c:v>
                </c:pt>
                <c:pt idx="349">
                  <c:v>-8.5499994456768036E-3</c:v>
                </c:pt>
                <c:pt idx="350">
                  <c:v>6.3500002026557922E-2</c:v>
                </c:pt>
                <c:pt idx="351">
                  <c:v>8.6699999868869781E-2</c:v>
                </c:pt>
                <c:pt idx="352">
                  <c:v>-0.13304999470710754</c:v>
                </c:pt>
                <c:pt idx="353">
                  <c:v>0.13549999892711639</c:v>
                </c:pt>
                <c:pt idx="354">
                  <c:v>-7.6899997889995575E-2</c:v>
                </c:pt>
                <c:pt idx="355">
                  <c:v>-4.3949998915195465E-2</c:v>
                </c:pt>
                <c:pt idx="356">
                  <c:v>5.9800002723932266E-2</c:v>
                </c:pt>
                <c:pt idx="357">
                  <c:v>-2.930000051856041E-2</c:v>
                </c:pt>
                <c:pt idx="358">
                  <c:v>-8.5450001060962677E-2</c:v>
                </c:pt>
                <c:pt idx="359">
                  <c:v>5.7816507137431472E-10</c:v>
                </c:pt>
                <c:pt idx="360">
                  <c:v>-7.6899997889995575E-2</c:v>
                </c:pt>
                <c:pt idx="361">
                  <c:v>-5.7350002229213715E-2</c:v>
                </c:pt>
                <c:pt idx="362">
                  <c:v>5.0049997866153717E-2</c:v>
                </c:pt>
                <c:pt idx="363">
                  <c:v>-2.1950000897049904E-2</c:v>
                </c:pt>
                <c:pt idx="364">
                  <c:v>2.199999988079071E-2</c:v>
                </c:pt>
                <c:pt idx="365">
                  <c:v>-5.9849999845027924E-2</c:v>
                </c:pt>
                <c:pt idx="366">
                  <c:v>-3.5399999469518661E-2</c:v>
                </c:pt>
                <c:pt idx="367">
                  <c:v>3.7000004667788744E-3</c:v>
                </c:pt>
                <c:pt idx="368">
                  <c:v>1.8300000578165054E-2</c:v>
                </c:pt>
                <c:pt idx="369">
                  <c:v>-2.1949999034404755E-2</c:v>
                </c:pt>
                <c:pt idx="370">
                  <c:v>3.5399999469518661E-2</c:v>
                </c:pt>
                <c:pt idx="371">
                  <c:v>9.5200002193450928E-2</c:v>
                </c:pt>
                <c:pt idx="372">
                  <c:v>-0.10864999890327454</c:v>
                </c:pt>
                <c:pt idx="373">
                  <c:v>7.4500001966953278E-2</c:v>
                </c:pt>
                <c:pt idx="374">
                  <c:v>0.10254999995231628</c:v>
                </c:pt>
                <c:pt idx="375">
                  <c:v>-8.5450001060962677E-2</c:v>
                </c:pt>
                <c:pt idx="376">
                  <c:v>-8.5500003769993782E-3</c:v>
                </c:pt>
                <c:pt idx="377">
                  <c:v>1.9549999386072159E-2</c:v>
                </c:pt>
                <c:pt idx="378">
                  <c:v>-2.199999988079071E-2</c:v>
                </c:pt>
                <c:pt idx="379">
                  <c:v>-2.4399999529123306E-2</c:v>
                </c:pt>
                <c:pt idx="380">
                  <c:v>-2.5599999353289604E-2</c:v>
                </c:pt>
                <c:pt idx="381">
                  <c:v>-1.9500000402331352E-2</c:v>
                </c:pt>
                <c:pt idx="382">
                  <c:v>-5.9849999845027924E-2</c:v>
                </c:pt>
                <c:pt idx="383">
                  <c:v>-4.8849999904632568E-2</c:v>
                </c:pt>
                <c:pt idx="384">
                  <c:v>-5.7349998503923416E-2</c:v>
                </c:pt>
                <c:pt idx="385">
                  <c:v>-3.7849999964237213E-2</c:v>
                </c:pt>
                <c:pt idx="386">
                  <c:v>-2.200000174343586E-2</c:v>
                </c:pt>
                <c:pt idx="387">
                  <c:v>-1.5850000083446503E-2</c:v>
                </c:pt>
                <c:pt idx="388">
                  <c:v>8.305000513792038E-2</c:v>
                </c:pt>
                <c:pt idx="389">
                  <c:v>-1.3449999503791332E-2</c:v>
                </c:pt>
                <c:pt idx="390">
                  <c:v>-9.1550000011920929E-2</c:v>
                </c:pt>
                <c:pt idx="391">
                  <c:v>1.5849998220801353E-2</c:v>
                </c:pt>
                <c:pt idx="392">
                  <c:v>0.13304999470710754</c:v>
                </c:pt>
                <c:pt idx="393">
                  <c:v>4.5149996876716614E-2</c:v>
                </c:pt>
                <c:pt idx="394">
                  <c:v>-0.10620000213384628</c:v>
                </c:pt>
                <c:pt idx="395">
                  <c:v>7.6899997889995575E-2</c:v>
                </c:pt>
                <c:pt idx="396">
                  <c:v>-9.3999996781349182E-2</c:v>
                </c:pt>
                <c:pt idx="397">
                  <c:v>5.8550000190734863E-2</c:v>
                </c:pt>
                <c:pt idx="398">
                  <c:v>7.4449993669986725E-2</c:v>
                </c:pt>
                <c:pt idx="399">
                  <c:v>4.7600001096725464E-2</c:v>
                </c:pt>
                <c:pt idx="400">
                  <c:v>1.1000002734363079E-2</c:v>
                </c:pt>
                <c:pt idx="401">
                  <c:v>8.4999995306134224E-3</c:v>
                </c:pt>
                <c:pt idx="402">
                  <c:v>-5.2499998360872269E-2</c:v>
                </c:pt>
                <c:pt idx="403">
                  <c:v>3.1750001013278961E-2</c:v>
                </c:pt>
                <c:pt idx="404">
                  <c:v>1.9499998539686203E-2</c:v>
                </c:pt>
                <c:pt idx="405">
                  <c:v>-9.7500002011656761E-3</c:v>
                </c:pt>
                <c:pt idx="406">
                  <c:v>-5.3700000047683716E-2</c:v>
                </c:pt>
                <c:pt idx="407">
                  <c:v>-2.4500000290572643E-3</c:v>
                </c:pt>
                <c:pt idx="408">
                  <c:v>9.8899997770786285E-2</c:v>
                </c:pt>
                <c:pt idx="409">
                  <c:v>4.0249999612569809E-2</c:v>
                </c:pt>
                <c:pt idx="410">
                  <c:v>6.1000000685453415E-2</c:v>
                </c:pt>
                <c:pt idx="411">
                  <c:v>-3.5399999469518661E-2</c:v>
                </c:pt>
                <c:pt idx="412">
                  <c:v>-7.0799998939037323E-2</c:v>
                </c:pt>
                <c:pt idx="413">
                  <c:v>8.4200002253055573E-2</c:v>
                </c:pt>
                <c:pt idx="414">
                  <c:v>0.10375000536441803</c:v>
                </c:pt>
                <c:pt idx="415">
                  <c:v>5.6150000542402267E-2</c:v>
                </c:pt>
                <c:pt idx="416">
                  <c:v>-8.4199994802474976E-2</c:v>
                </c:pt>
                <c:pt idx="417">
                  <c:v>3.0549999326467514E-2</c:v>
                </c:pt>
                <c:pt idx="418">
                  <c:v>2.0749999210238457E-2</c:v>
                </c:pt>
                <c:pt idx="419">
                  <c:v>0.10745000094175339</c:v>
                </c:pt>
                <c:pt idx="420">
                  <c:v>2.565000019967556E-2</c:v>
                </c:pt>
                <c:pt idx="421">
                  <c:v>5.0050001591444016E-2</c:v>
                </c:pt>
                <c:pt idx="422">
                  <c:v>-4.0299996733665466E-2</c:v>
                </c:pt>
                <c:pt idx="423">
                  <c:v>3.6600001156330109E-2</c:v>
                </c:pt>
                <c:pt idx="424">
                  <c:v>1.8300000578165054E-2</c:v>
                </c:pt>
                <c:pt idx="425">
                  <c:v>7.350000087171793E-3</c:v>
                </c:pt>
                <c:pt idx="426">
                  <c:v>-7.9300001263618469E-2</c:v>
                </c:pt>
                <c:pt idx="427">
                  <c:v>-8.5500013083219528E-3</c:v>
                </c:pt>
                <c:pt idx="428">
                  <c:v>6.0999998822808266E-3</c:v>
                </c:pt>
                <c:pt idx="429">
                  <c:v>-3.0500000342726707E-2</c:v>
                </c:pt>
                <c:pt idx="430">
                  <c:v>3.9099998772144318E-2</c:v>
                </c:pt>
                <c:pt idx="431">
                  <c:v>-2.4399999529123306E-2</c:v>
                </c:pt>
                <c:pt idx="432">
                  <c:v>1.100000087171793E-2</c:v>
                </c:pt>
                <c:pt idx="433">
                  <c:v>-4.2750000953674316E-2</c:v>
                </c:pt>
                <c:pt idx="434">
                  <c:v>3.6650002002716064E-2</c:v>
                </c:pt>
                <c:pt idx="435">
                  <c:v>5.3700000047683716E-2</c:v>
                </c:pt>
                <c:pt idx="436">
                  <c:v>2.4449998512864113E-2</c:v>
                </c:pt>
                <c:pt idx="437">
                  <c:v>-1.9550001248717308E-2</c:v>
                </c:pt>
                <c:pt idx="438">
                  <c:v>-1.3450000435113907E-2</c:v>
                </c:pt>
                <c:pt idx="439">
                  <c:v>4.3950002640485764E-2</c:v>
                </c:pt>
                <c:pt idx="440">
                  <c:v>-1.4650000259280205E-2</c:v>
                </c:pt>
                <c:pt idx="441">
                  <c:v>-2.4399999529123306E-2</c:v>
                </c:pt>
                <c:pt idx="442">
                  <c:v>2.199999988079071E-2</c:v>
                </c:pt>
                <c:pt idx="443">
                  <c:v>3.5399999469518661E-2</c:v>
                </c:pt>
                <c:pt idx="444">
                  <c:v>-1.464999932795763E-2</c:v>
                </c:pt>
                <c:pt idx="445">
                  <c:v>7.8100003302097321E-2</c:v>
                </c:pt>
                <c:pt idx="446">
                  <c:v>-9.7500002011656761E-3</c:v>
                </c:pt>
                <c:pt idx="447">
                  <c:v>-7.0799998939037323E-2</c:v>
                </c:pt>
                <c:pt idx="448">
                  <c:v>-1.2500004377216101E-3</c:v>
                </c:pt>
                <c:pt idx="449">
                  <c:v>4.8500001430511475E-3</c:v>
                </c:pt>
                <c:pt idx="450">
                  <c:v>-1.3450000435113907E-2</c:v>
                </c:pt>
                <c:pt idx="451">
                  <c:v>-4.2700000107288361E-2</c:v>
                </c:pt>
                <c:pt idx="452">
                  <c:v>-2.930000051856041E-2</c:v>
                </c:pt>
                <c:pt idx="453">
                  <c:v>-4.5150000602006912E-2</c:v>
                </c:pt>
                <c:pt idx="454">
                  <c:v>-1.7049999907612801E-2</c:v>
                </c:pt>
                <c:pt idx="455">
                  <c:v>4.0300000458955765E-2</c:v>
                </c:pt>
                <c:pt idx="456">
                  <c:v>1.9549999386072159E-2</c:v>
                </c:pt>
                <c:pt idx="457">
                  <c:v>2.9250001534819603E-2</c:v>
                </c:pt>
                <c:pt idx="458">
                  <c:v>3.6650002002716064E-2</c:v>
                </c:pt>
                <c:pt idx="459">
                  <c:v>-1.3450000435113907E-2</c:v>
                </c:pt>
                <c:pt idx="460">
                  <c:v>-8.1799998879432678E-2</c:v>
                </c:pt>
                <c:pt idx="461">
                  <c:v>2.449999563395977E-3</c:v>
                </c:pt>
                <c:pt idx="462">
                  <c:v>2.0749999210238457E-2</c:v>
                </c:pt>
                <c:pt idx="463">
                  <c:v>4.2700000107288361E-2</c:v>
                </c:pt>
                <c:pt idx="464">
                  <c:v>-4.5150000602006912E-2</c:v>
                </c:pt>
                <c:pt idx="465">
                  <c:v>-5.2450001239776611E-2</c:v>
                </c:pt>
                <c:pt idx="466">
                  <c:v>-1.3400000520050526E-2</c:v>
                </c:pt>
                <c:pt idx="467">
                  <c:v>-1.0999999940395355E-2</c:v>
                </c:pt>
                <c:pt idx="468">
                  <c:v>3.6600001156330109E-2</c:v>
                </c:pt>
                <c:pt idx="469">
                  <c:v>3.6650002002716064E-2</c:v>
                </c:pt>
                <c:pt idx="470">
                  <c:v>3.5399999469518661E-2</c:v>
                </c:pt>
                <c:pt idx="471">
                  <c:v>4.0300000458955765E-2</c:v>
                </c:pt>
                <c:pt idx="472">
                  <c:v>-1.5850000083446503E-2</c:v>
                </c:pt>
                <c:pt idx="473">
                  <c:v>1.0999999940395355E-2</c:v>
                </c:pt>
                <c:pt idx="474">
                  <c:v>-0.11349999904632568</c:v>
                </c:pt>
                <c:pt idx="475">
                  <c:v>0.12694999575614929</c:v>
                </c:pt>
                <c:pt idx="476">
                  <c:v>1.2199999764561653E-2</c:v>
                </c:pt>
                <c:pt idx="477">
                  <c:v>-1.3399999588727951E-2</c:v>
                </c:pt>
                <c:pt idx="478">
                  <c:v>-1.4650000259280205E-2</c:v>
                </c:pt>
                <c:pt idx="479">
                  <c:v>-2.4499990977346897E-3</c:v>
                </c:pt>
                <c:pt idx="480">
                  <c:v>-2.5928020841448074E-10</c:v>
                </c:pt>
                <c:pt idx="481">
                  <c:v>-3.4200001507997513E-2</c:v>
                </c:pt>
                <c:pt idx="482">
                  <c:v>3.6500000860542059E-3</c:v>
                </c:pt>
                <c:pt idx="483">
                  <c:v>-1.7100000753998756E-2</c:v>
                </c:pt>
                <c:pt idx="484">
                  <c:v>8.5499994456768036E-3</c:v>
                </c:pt>
                <c:pt idx="485">
                  <c:v>2.8049999848008156E-2</c:v>
                </c:pt>
                <c:pt idx="486">
                  <c:v>-1.2200000695884228E-2</c:v>
                </c:pt>
                <c:pt idx="487">
                  <c:v>-2.449999563395977E-3</c:v>
                </c:pt>
                <c:pt idx="488">
                  <c:v>1.0999999940395355E-2</c:v>
                </c:pt>
                <c:pt idx="489">
                  <c:v>8.5500003769993782E-3</c:v>
                </c:pt>
                <c:pt idx="490">
                  <c:v>-3.1750001013278961E-2</c:v>
                </c:pt>
                <c:pt idx="491">
                  <c:v>-1.9549999386072159E-2</c:v>
                </c:pt>
                <c:pt idx="492">
                  <c:v>5.4900001734495163E-2</c:v>
                </c:pt>
                <c:pt idx="493">
                  <c:v>1.9550001248717308E-2</c:v>
                </c:pt>
                <c:pt idx="494">
                  <c:v>-2.565000019967556E-2</c:v>
                </c:pt>
                <c:pt idx="495">
                  <c:v>1.0999999940395355E-2</c:v>
                </c:pt>
                <c:pt idx="496">
                  <c:v>-6.1000003479421139E-3</c:v>
                </c:pt>
                <c:pt idx="497">
                  <c:v>-1.2000001734122634E-3</c:v>
                </c:pt>
                <c:pt idx="498">
                  <c:v>-2.4400001391768456E-2</c:v>
                </c:pt>
                <c:pt idx="499">
                  <c:v>-1.5900000929832458E-2</c:v>
                </c:pt>
                <c:pt idx="500">
                  <c:v>-4.2750000953674316E-2</c:v>
                </c:pt>
                <c:pt idx="501">
                  <c:v>-1.2199999764561653E-2</c:v>
                </c:pt>
                <c:pt idx="502">
                  <c:v>-2.930000051856041E-2</c:v>
                </c:pt>
                <c:pt idx="503">
                  <c:v>2.3199999704957008E-2</c:v>
                </c:pt>
                <c:pt idx="504">
                  <c:v>-0.10130000114440918</c:v>
                </c:pt>
                <c:pt idx="505">
                  <c:v>-4.3949998915195465E-2</c:v>
                </c:pt>
                <c:pt idx="506">
                  <c:v>4.8799999058246613E-2</c:v>
                </c:pt>
                <c:pt idx="507">
                  <c:v>-1.2199999764561653E-2</c:v>
                </c:pt>
                <c:pt idx="508">
                  <c:v>2.3199999704957008E-2</c:v>
                </c:pt>
                <c:pt idx="509">
                  <c:v>-5.7399999350309372E-2</c:v>
                </c:pt>
                <c:pt idx="510">
                  <c:v>1.9550001248717308E-2</c:v>
                </c:pt>
                <c:pt idx="511">
                  <c:v>-5.130000039935112E-2</c:v>
                </c:pt>
                <c:pt idx="512">
                  <c:v>-3.0500000342726707E-2</c:v>
                </c:pt>
                <c:pt idx="513">
                  <c:v>1.5900000929832458E-2</c:v>
                </c:pt>
                <c:pt idx="514">
                  <c:v>9.7500002011656761E-3</c:v>
                </c:pt>
                <c:pt idx="515">
                  <c:v>3.1750001013278961E-2</c:v>
                </c:pt>
                <c:pt idx="516">
                  <c:v>7.5699999928474426E-2</c:v>
                </c:pt>
                <c:pt idx="517">
                  <c:v>4.8500001430511475E-3</c:v>
                </c:pt>
                <c:pt idx="518">
                  <c:v>6.0999998822808266E-3</c:v>
                </c:pt>
                <c:pt idx="519">
                  <c:v>-2.0750001072883606E-2</c:v>
                </c:pt>
                <c:pt idx="520">
                  <c:v>3.6500000860542059E-3</c:v>
                </c:pt>
                <c:pt idx="521">
                  <c:v>-1.2000001734122634E-3</c:v>
                </c:pt>
                <c:pt idx="522">
                  <c:v>2.8100000694394112E-2</c:v>
                </c:pt>
                <c:pt idx="523">
                  <c:v>8.5500003769993782E-3</c:v>
                </c:pt>
                <c:pt idx="524">
                  <c:v>1.2199999764561653E-2</c:v>
                </c:pt>
                <c:pt idx="525">
                  <c:v>3.1750001013278961E-2</c:v>
                </c:pt>
                <c:pt idx="526">
                  <c:v>-4.8500001430511475E-3</c:v>
                </c:pt>
                <c:pt idx="527">
                  <c:v>-4.2700000107288361E-2</c:v>
                </c:pt>
                <c:pt idx="528">
                  <c:v>-8.5500003769993782E-3</c:v>
                </c:pt>
                <c:pt idx="529">
                  <c:v>1.2000001734122634E-3</c:v>
                </c:pt>
                <c:pt idx="530">
                  <c:v>4.8849999904632568E-2</c:v>
                </c:pt>
                <c:pt idx="531">
                  <c:v>-3.5399999469518661E-2</c:v>
                </c:pt>
                <c:pt idx="532">
                  <c:v>4.8799999058246613E-2</c:v>
                </c:pt>
                <c:pt idx="533">
                  <c:v>-2.4500000290572643E-3</c:v>
                </c:pt>
                <c:pt idx="534">
                  <c:v>1.4650000259280205E-2</c:v>
                </c:pt>
                <c:pt idx="535">
                  <c:v>-2.3199999704957008E-2</c:v>
                </c:pt>
                <c:pt idx="536">
                  <c:v>-1.5899999067187309E-2</c:v>
                </c:pt>
                <c:pt idx="537">
                  <c:v>-2.5599999353289604E-2</c:v>
                </c:pt>
                <c:pt idx="538">
                  <c:v>-5.8114527079489164E-11</c:v>
                </c:pt>
                <c:pt idx="539">
                  <c:v>4.8849999904632568E-2</c:v>
                </c:pt>
                <c:pt idx="540">
                  <c:v>3.294999897480011E-2</c:v>
                </c:pt>
                <c:pt idx="541">
                  <c:v>-2.4399999529123306E-2</c:v>
                </c:pt>
                <c:pt idx="542">
                  <c:v>3.905000165104866E-2</c:v>
                </c:pt>
                <c:pt idx="543">
                  <c:v>-5.130000039935112E-2</c:v>
                </c:pt>
                <c:pt idx="544">
                  <c:v>-4.8849999904632568E-2</c:v>
                </c:pt>
                <c:pt idx="545">
                  <c:v>-2.4500000290572643E-3</c:v>
                </c:pt>
                <c:pt idx="546">
                  <c:v>-7.350000087171793E-3</c:v>
                </c:pt>
                <c:pt idx="547">
                  <c:v>3.1750001013278961E-2</c:v>
                </c:pt>
                <c:pt idx="548">
                  <c:v>-8.5500003769993782E-3</c:v>
                </c:pt>
                <c:pt idx="549">
                  <c:v>-6.2249999493360519E-2</c:v>
                </c:pt>
                <c:pt idx="550">
                  <c:v>-1.0950000025331974E-2</c:v>
                </c:pt>
                <c:pt idx="551">
                  <c:v>6.0999998822808266E-3</c:v>
                </c:pt>
                <c:pt idx="552">
                  <c:v>-3.6600001156330109E-2</c:v>
                </c:pt>
                <c:pt idx="553">
                  <c:v>-3.0550001189112663E-2</c:v>
                </c:pt>
                <c:pt idx="554">
                  <c:v>-4.8849999904632568E-2</c:v>
                </c:pt>
                <c:pt idx="555">
                  <c:v>4.3949998915195465E-2</c:v>
                </c:pt>
                <c:pt idx="556">
                  <c:v>3.6500000860542059E-3</c:v>
                </c:pt>
                <c:pt idx="557">
                  <c:v>2.930000051856041E-2</c:v>
                </c:pt>
                <c:pt idx="558">
                  <c:v>6.0999998822808266E-3</c:v>
                </c:pt>
                <c:pt idx="559">
                  <c:v>-4.900000523775816E-3</c:v>
                </c:pt>
                <c:pt idx="560">
                  <c:v>1.2250000610947609E-2</c:v>
                </c:pt>
                <c:pt idx="561">
                  <c:v>-3.1750001013278961E-2</c:v>
                </c:pt>
                <c:pt idx="562">
                  <c:v>1.5899999067187309E-2</c:v>
                </c:pt>
                <c:pt idx="563">
                  <c:v>-3.6500000860542059E-3</c:v>
                </c:pt>
                <c:pt idx="564">
                  <c:v>1.2000000569969416E-3</c:v>
                </c:pt>
                <c:pt idx="565">
                  <c:v>8.5500003769993782E-3</c:v>
                </c:pt>
                <c:pt idx="566">
                  <c:v>4.9000000581145287E-3</c:v>
                </c:pt>
                <c:pt idx="567">
                  <c:v>1.0999999940395355E-2</c:v>
                </c:pt>
                <c:pt idx="568">
                  <c:v>1.2199999764561653E-2</c:v>
                </c:pt>
                <c:pt idx="569">
                  <c:v>-1.2499999720603228E-3</c:v>
                </c:pt>
                <c:pt idx="570">
                  <c:v>-5.3750000894069672E-2</c:v>
                </c:pt>
                <c:pt idx="571">
                  <c:v>2.199999988079071E-2</c:v>
                </c:pt>
                <c:pt idx="572">
                  <c:v>-2.450000261887908E-3</c:v>
                </c:pt>
                <c:pt idx="573">
                  <c:v>4.0300000458955765E-2</c:v>
                </c:pt>
                <c:pt idx="574">
                  <c:v>1.2200000695884228E-2</c:v>
                </c:pt>
                <c:pt idx="575">
                  <c:v>-4.5150000602006912E-2</c:v>
                </c:pt>
                <c:pt idx="576">
                  <c:v>6.0999998822808266E-3</c:v>
                </c:pt>
                <c:pt idx="577">
                  <c:v>1.2500000884756446E-3</c:v>
                </c:pt>
                <c:pt idx="578">
                  <c:v>-2.450000261887908E-3</c:v>
                </c:pt>
                <c:pt idx="579">
                  <c:v>6.1000003479421139E-3</c:v>
                </c:pt>
                <c:pt idx="580">
                  <c:v>-2.8049999848008156E-2</c:v>
                </c:pt>
                <c:pt idx="581">
                  <c:v>1.4650000259280205E-2</c:v>
                </c:pt>
                <c:pt idx="582">
                  <c:v>4.5150000602006912E-2</c:v>
                </c:pt>
                <c:pt idx="583">
                  <c:v>-1.2200000695884228E-2</c:v>
                </c:pt>
                <c:pt idx="584">
                  <c:v>-1.2000000569969416E-3</c:v>
                </c:pt>
                <c:pt idx="585">
                  <c:v>-3.1700000166893005E-2</c:v>
                </c:pt>
                <c:pt idx="586">
                  <c:v>-3.294999897480011E-2</c:v>
                </c:pt>
                <c:pt idx="587">
                  <c:v>-5.0050001591444016E-2</c:v>
                </c:pt>
                <c:pt idx="588">
                  <c:v>-1.2200000695884228E-2</c:v>
                </c:pt>
                <c:pt idx="589">
                  <c:v>-2.4400001391768456E-2</c:v>
                </c:pt>
                <c:pt idx="590">
                  <c:v>-5.0050001591444016E-2</c:v>
                </c:pt>
                <c:pt idx="591">
                  <c:v>3.659999743103981E-2</c:v>
                </c:pt>
                <c:pt idx="592">
                  <c:v>5.4900001734495163E-2</c:v>
                </c:pt>
                <c:pt idx="593">
                  <c:v>4.6399999409914017E-2</c:v>
                </c:pt>
                <c:pt idx="594">
                  <c:v>2.0750001072883606E-2</c:v>
                </c:pt>
                <c:pt idx="595">
                  <c:v>-2.4000001139938831E-3</c:v>
                </c:pt>
                <c:pt idx="596">
                  <c:v>-3.1750001013278961E-2</c:v>
                </c:pt>
                <c:pt idx="597">
                  <c:v>-1.2500000884756446E-3</c:v>
                </c:pt>
                <c:pt idx="598">
                  <c:v>6.1000003479421139E-3</c:v>
                </c:pt>
                <c:pt idx="599">
                  <c:v>4.900000523775816E-3</c:v>
                </c:pt>
                <c:pt idx="600">
                  <c:v>-1.7100000753998756E-2</c:v>
                </c:pt>
                <c:pt idx="601">
                  <c:v>-1.0999999940395355E-2</c:v>
                </c:pt>
                <c:pt idx="602">
                  <c:v>1.4650000259280205E-2</c:v>
                </c:pt>
                <c:pt idx="603">
                  <c:v>-4.5200001448392868E-2</c:v>
                </c:pt>
                <c:pt idx="604">
                  <c:v>-1.2499999720603228E-3</c:v>
                </c:pt>
                <c:pt idx="605">
                  <c:v>5.494999885559082E-2</c:v>
                </c:pt>
                <c:pt idx="606">
                  <c:v>-1.8300000578165054E-2</c:v>
                </c:pt>
                <c:pt idx="607">
                  <c:v>-3.6499991547316313E-3</c:v>
                </c:pt>
                <c:pt idx="608">
                  <c:v>4.3949998915195465E-2</c:v>
                </c:pt>
                <c:pt idx="609">
                  <c:v>-3.0500000342726707E-2</c:v>
                </c:pt>
                <c:pt idx="610">
                  <c:v>1.4650000259280205E-2</c:v>
                </c:pt>
                <c:pt idx="611">
                  <c:v>-3.294999897480011E-2</c:v>
                </c:pt>
                <c:pt idx="612">
                  <c:v>-3.294999897480011E-2</c:v>
                </c:pt>
                <c:pt idx="613">
                  <c:v>9.7500002011656761E-3</c:v>
                </c:pt>
                <c:pt idx="614">
                  <c:v>-1.2000000569969416E-3</c:v>
                </c:pt>
                <c:pt idx="615">
                  <c:v>-4.2750000953674316E-2</c:v>
                </c:pt>
                <c:pt idx="616">
                  <c:v>-0.10010000318288803</c:v>
                </c:pt>
                <c:pt idx="617">
                  <c:v>-2.3999998811632395E-3</c:v>
                </c:pt>
                <c:pt idx="618">
                  <c:v>-1.4650000259280205E-2</c:v>
                </c:pt>
                <c:pt idx="619">
                  <c:v>-3.5399999469518661E-2</c:v>
                </c:pt>
                <c:pt idx="620">
                  <c:v>-1.2499999720603228E-3</c:v>
                </c:pt>
                <c:pt idx="621">
                  <c:v>-4.9000000581145287E-3</c:v>
                </c:pt>
                <c:pt idx="622">
                  <c:v>2.4000001139938831E-3</c:v>
                </c:pt>
                <c:pt idx="623">
                  <c:v>-1.0950000025331974E-2</c:v>
                </c:pt>
                <c:pt idx="624">
                  <c:v>2.4399999529123306E-2</c:v>
                </c:pt>
                <c:pt idx="625">
                  <c:v>7.350000087171793E-3</c:v>
                </c:pt>
                <c:pt idx="626">
                  <c:v>5.3700000047683716E-2</c:v>
                </c:pt>
                <c:pt idx="627">
                  <c:v>2.930000051856041E-2</c:v>
                </c:pt>
                <c:pt idx="628">
                  <c:v>-2.0749999210238457E-2</c:v>
                </c:pt>
                <c:pt idx="629">
                  <c:v>-2.6850000023841858E-2</c:v>
                </c:pt>
                <c:pt idx="630">
                  <c:v>1.177191677470546E-10</c:v>
                </c:pt>
                <c:pt idx="631">
                  <c:v>9.8000001162290573E-3</c:v>
                </c:pt>
                <c:pt idx="632">
                  <c:v>-1.2500003213062882E-3</c:v>
                </c:pt>
                <c:pt idx="633">
                  <c:v>4.8500001430511475E-3</c:v>
                </c:pt>
                <c:pt idx="634">
                  <c:v>7.3000001721084118E-3</c:v>
                </c:pt>
                <c:pt idx="635">
                  <c:v>-2.930000051856041E-2</c:v>
                </c:pt>
                <c:pt idx="636">
                  <c:v>1.8349999561905861E-2</c:v>
                </c:pt>
                <c:pt idx="637">
                  <c:v>5.7349998503923416E-2</c:v>
                </c:pt>
                <c:pt idx="638">
                  <c:v>1.2500000884756446E-3</c:v>
                </c:pt>
                <c:pt idx="639">
                  <c:v>3.6499998532235622E-3</c:v>
                </c:pt>
                <c:pt idx="640">
                  <c:v>-2.6850000023841858E-2</c:v>
                </c:pt>
                <c:pt idx="641">
                  <c:v>1.8300000578165054E-2</c:v>
                </c:pt>
                <c:pt idx="642">
                  <c:v>-4.0300000458955765E-2</c:v>
                </c:pt>
                <c:pt idx="643">
                  <c:v>2.4499997962266207E-3</c:v>
                </c:pt>
                <c:pt idx="644">
                  <c:v>-1.7100000753998756E-2</c:v>
                </c:pt>
                <c:pt idx="645">
                  <c:v>4.9000000581145287E-3</c:v>
                </c:pt>
                <c:pt idx="646">
                  <c:v>2.930000051856041E-2</c:v>
                </c:pt>
                <c:pt idx="647">
                  <c:v>9.8000001162290573E-3</c:v>
                </c:pt>
                <c:pt idx="648">
                  <c:v>-2.6850000023841858E-2</c:v>
                </c:pt>
                <c:pt idx="649">
                  <c:v>1.4650000259280205E-2</c:v>
                </c:pt>
                <c:pt idx="650">
                  <c:v>-2.4000001139938831E-3</c:v>
                </c:pt>
                <c:pt idx="651">
                  <c:v>-3.0500000342726707E-2</c:v>
                </c:pt>
                <c:pt idx="652">
                  <c:v>-7.2999997064471245E-3</c:v>
                </c:pt>
                <c:pt idx="653">
                  <c:v>-3.6649998277425766E-2</c:v>
                </c:pt>
                <c:pt idx="654">
                  <c:v>-2.0750001072883606E-2</c:v>
                </c:pt>
                <c:pt idx="655">
                  <c:v>-1.8300000578165054E-2</c:v>
                </c:pt>
                <c:pt idx="656">
                  <c:v>2.4450000375509262E-2</c:v>
                </c:pt>
                <c:pt idx="657">
                  <c:v>-1.9500000402331352E-2</c:v>
                </c:pt>
                <c:pt idx="658">
                  <c:v>2.3199999704957008E-2</c:v>
                </c:pt>
                <c:pt idx="659">
                  <c:v>5.130000039935112E-2</c:v>
                </c:pt>
                <c:pt idx="660">
                  <c:v>4.9000000581145287E-3</c:v>
                </c:pt>
                <c:pt idx="661">
                  <c:v>1.2199999764561653E-2</c:v>
                </c:pt>
                <c:pt idx="662">
                  <c:v>-3.294999897480011E-2</c:v>
                </c:pt>
                <c:pt idx="663">
                  <c:v>1.2199999764561653E-2</c:v>
                </c:pt>
                <c:pt idx="664">
                  <c:v>1.3450000435113907E-2</c:v>
                </c:pt>
                <c:pt idx="665">
                  <c:v>-1.4650000259280205E-2</c:v>
                </c:pt>
                <c:pt idx="666">
                  <c:v>3.9049997925758362E-2</c:v>
                </c:pt>
                <c:pt idx="667">
                  <c:v>-1.7049999907612801E-2</c:v>
                </c:pt>
                <c:pt idx="668">
                  <c:v>1.8300000578165054E-2</c:v>
                </c:pt>
                <c:pt idx="669">
                  <c:v>-8.5500003769993782E-3</c:v>
                </c:pt>
                <c:pt idx="670">
                  <c:v>1.2000000569969416E-3</c:v>
                </c:pt>
                <c:pt idx="671">
                  <c:v>3.7849999964237213E-2</c:v>
                </c:pt>
                <c:pt idx="672">
                  <c:v>2.565000019967556E-2</c:v>
                </c:pt>
                <c:pt idx="673">
                  <c:v>-2.3199999704957008E-2</c:v>
                </c:pt>
                <c:pt idx="674">
                  <c:v>-2.4399999529123306E-2</c:v>
                </c:pt>
                <c:pt idx="675">
                  <c:v>-2.5599999353289604E-2</c:v>
                </c:pt>
                <c:pt idx="676">
                  <c:v>1.9549999386072159E-2</c:v>
                </c:pt>
                <c:pt idx="677">
                  <c:v>4.3949998915195465E-2</c:v>
                </c:pt>
                <c:pt idx="678">
                  <c:v>-3.1750001013278961E-2</c:v>
                </c:pt>
                <c:pt idx="679">
                  <c:v>1.2499999720603228E-3</c:v>
                </c:pt>
                <c:pt idx="680">
                  <c:v>-4.5150000602006912E-2</c:v>
                </c:pt>
                <c:pt idx="681">
                  <c:v>-2.6900000870227814E-2</c:v>
                </c:pt>
                <c:pt idx="682">
                  <c:v>1.7100000753998756E-2</c:v>
                </c:pt>
                <c:pt idx="683">
                  <c:v>3.5399999469518661E-2</c:v>
                </c:pt>
                <c:pt idx="684">
                  <c:v>6.0999998822808266E-3</c:v>
                </c:pt>
                <c:pt idx="685">
                  <c:v>1.5850000083446503E-2</c:v>
                </c:pt>
                <c:pt idx="686">
                  <c:v>2.3199999704957008E-2</c:v>
                </c:pt>
                <c:pt idx="687">
                  <c:v>1.7100000753998756E-2</c:v>
                </c:pt>
                <c:pt idx="688">
                  <c:v>-4.9000000581145287E-3</c:v>
                </c:pt>
                <c:pt idx="689">
                  <c:v>2.565000019967556E-2</c:v>
                </c:pt>
                <c:pt idx="690">
                  <c:v>-1.5850000083446503E-2</c:v>
                </c:pt>
                <c:pt idx="691">
                  <c:v>-4.3949998915195465E-2</c:v>
                </c:pt>
                <c:pt idx="692">
                  <c:v>-8.0550000071525574E-2</c:v>
                </c:pt>
                <c:pt idx="693">
                  <c:v>1.3399999588727951E-2</c:v>
                </c:pt>
                <c:pt idx="694">
                  <c:v>-1.464999932795763E-2</c:v>
                </c:pt>
                <c:pt idx="695">
                  <c:v>-3.6500000860542059E-3</c:v>
                </c:pt>
                <c:pt idx="696">
                  <c:v>6.9550000131130219E-2</c:v>
                </c:pt>
                <c:pt idx="697">
                  <c:v>1.2199999764561653E-2</c:v>
                </c:pt>
                <c:pt idx="698">
                  <c:v>-4.6399999409914017E-2</c:v>
                </c:pt>
                <c:pt idx="699">
                  <c:v>-3.9049997925758362E-2</c:v>
                </c:pt>
                <c:pt idx="700">
                  <c:v>-3.2950002700090408E-2</c:v>
                </c:pt>
                <c:pt idx="701">
                  <c:v>-2.930000051856041E-2</c:v>
                </c:pt>
                <c:pt idx="702">
                  <c:v>3.905000165104866E-2</c:v>
                </c:pt>
                <c:pt idx="703">
                  <c:v>3.4150000661611557E-2</c:v>
                </c:pt>
                <c:pt idx="704">
                  <c:v>4.9000000581145287E-3</c:v>
                </c:pt>
                <c:pt idx="705">
                  <c:v>-2.4500000290572643E-3</c:v>
                </c:pt>
                <c:pt idx="706">
                  <c:v>-2.0749999210238457E-2</c:v>
                </c:pt>
                <c:pt idx="707">
                  <c:v>1.8300000578165054E-2</c:v>
                </c:pt>
                <c:pt idx="708">
                  <c:v>-3.0500000342726707E-2</c:v>
                </c:pt>
                <c:pt idx="709">
                  <c:v>4.1549999266862869E-2</c:v>
                </c:pt>
                <c:pt idx="710">
                  <c:v>-1.2199999764561653E-2</c:v>
                </c:pt>
                <c:pt idx="711">
                  <c:v>-1.2000000569969416E-3</c:v>
                </c:pt>
                <c:pt idx="712">
                  <c:v>-2.1949999034404755E-2</c:v>
                </c:pt>
                <c:pt idx="713">
                  <c:v>-1.4650000259280205E-2</c:v>
                </c:pt>
                <c:pt idx="714">
                  <c:v>-2.6850000023841858E-2</c:v>
                </c:pt>
                <c:pt idx="715">
                  <c:v>3.4199997782707214E-2</c:v>
                </c:pt>
                <c:pt idx="716">
                  <c:v>-1.0999999940395355E-2</c:v>
                </c:pt>
                <c:pt idx="717">
                  <c:v>-3.905000165104866E-2</c:v>
                </c:pt>
                <c:pt idx="718">
                  <c:v>4.9000000581145287E-3</c:v>
                </c:pt>
                <c:pt idx="719">
                  <c:v>6.1050001531839371E-2</c:v>
                </c:pt>
                <c:pt idx="720">
                  <c:v>9.8000001162290573E-3</c:v>
                </c:pt>
                <c:pt idx="721">
                  <c:v>-3.4199997782707214E-2</c:v>
                </c:pt>
                <c:pt idx="722">
                  <c:v>-1.3450000435113907E-2</c:v>
                </c:pt>
                <c:pt idx="723">
                  <c:v>-8.5500003769993782E-3</c:v>
                </c:pt>
                <c:pt idx="724">
                  <c:v>3.4150000661611557E-2</c:v>
                </c:pt>
                <c:pt idx="725">
                  <c:v>-3.6500000860542059E-3</c:v>
                </c:pt>
                <c:pt idx="726">
                  <c:v>-1.9500000402331352E-2</c:v>
                </c:pt>
                <c:pt idx="727">
                  <c:v>-5.0050001591444016E-2</c:v>
                </c:pt>
                <c:pt idx="728">
                  <c:v>3.5399999469518661E-2</c:v>
                </c:pt>
                <c:pt idx="729">
                  <c:v>4.0300000458955765E-2</c:v>
                </c:pt>
                <c:pt idx="730">
                  <c:v>8.500000461935997E-3</c:v>
                </c:pt>
                <c:pt idx="731">
                  <c:v>8.5500003769993782E-3</c:v>
                </c:pt>
                <c:pt idx="732">
                  <c:v>-1.2200000695884228E-2</c:v>
                </c:pt>
                <c:pt idx="733">
                  <c:v>-5.6150000542402267E-2</c:v>
                </c:pt>
                <c:pt idx="734">
                  <c:v>-2.4399999529123306E-2</c:v>
                </c:pt>
                <c:pt idx="735">
                  <c:v>-1.5850000083446503E-2</c:v>
                </c:pt>
                <c:pt idx="736">
                  <c:v>7.3250003159046173E-2</c:v>
                </c:pt>
                <c:pt idx="737">
                  <c:v>2.0749999210238457E-2</c:v>
                </c:pt>
                <c:pt idx="738">
                  <c:v>4.1500002145767212E-2</c:v>
                </c:pt>
                <c:pt idx="739">
                  <c:v>3.7799999117851257E-2</c:v>
                </c:pt>
                <c:pt idx="740">
                  <c:v>-9.7500002011656761E-3</c:v>
                </c:pt>
                <c:pt idx="741">
                  <c:v>1.2199999764561653E-2</c:v>
                </c:pt>
                <c:pt idx="742">
                  <c:v>2.929999865591526E-2</c:v>
                </c:pt>
                <c:pt idx="743">
                  <c:v>8.5500003769993782E-3</c:v>
                </c:pt>
                <c:pt idx="744">
                  <c:v>1.5850000083446503E-2</c:v>
                </c:pt>
                <c:pt idx="745">
                  <c:v>1.2199999764561653E-2</c:v>
                </c:pt>
                <c:pt idx="746">
                  <c:v>-4.1499998420476913E-2</c:v>
                </c:pt>
                <c:pt idx="747">
                  <c:v>3.294999897480011E-2</c:v>
                </c:pt>
                <c:pt idx="748">
                  <c:v>-1.100000087171793E-2</c:v>
                </c:pt>
                <c:pt idx="749">
                  <c:v>-9.7500002011656761E-3</c:v>
                </c:pt>
                <c:pt idx="750">
                  <c:v>-2.930000051856041E-2</c:v>
                </c:pt>
                <c:pt idx="751">
                  <c:v>-5.7399999350309372E-2</c:v>
                </c:pt>
                <c:pt idx="752">
                  <c:v>2.449999563395977E-3</c:v>
                </c:pt>
                <c:pt idx="753">
                  <c:v>-1.0999999940395355E-2</c:v>
                </c:pt>
                <c:pt idx="754">
                  <c:v>-2.4450000375509262E-2</c:v>
                </c:pt>
                <c:pt idx="755">
                  <c:v>-4.1549999266862869E-2</c:v>
                </c:pt>
                <c:pt idx="756">
                  <c:v>-2.0749999210238457E-2</c:v>
                </c:pt>
                <c:pt idx="757">
                  <c:v>2.0749999210238457E-2</c:v>
                </c:pt>
                <c:pt idx="758">
                  <c:v>2.3199999704957008E-2</c:v>
                </c:pt>
                <c:pt idx="759">
                  <c:v>-3.4200001507997513E-2</c:v>
                </c:pt>
                <c:pt idx="760">
                  <c:v>1.7100000753998756E-2</c:v>
                </c:pt>
                <c:pt idx="761">
                  <c:v>-7.2050005197525024E-2</c:v>
                </c:pt>
                <c:pt idx="762">
                  <c:v>-2.3199999704957008E-2</c:v>
                </c:pt>
                <c:pt idx="763">
                  <c:v>-4.9000000581145287E-3</c:v>
                </c:pt>
                <c:pt idx="764">
                  <c:v>7.350000087171793E-3</c:v>
                </c:pt>
                <c:pt idx="765">
                  <c:v>4.1499998420476913E-2</c:v>
                </c:pt>
                <c:pt idx="766">
                  <c:v>8.5500003769993782E-3</c:v>
                </c:pt>
                <c:pt idx="767">
                  <c:v>-2.6850000023841858E-2</c:v>
                </c:pt>
                <c:pt idx="768">
                  <c:v>9.7500002011656761E-3</c:v>
                </c:pt>
                <c:pt idx="769">
                  <c:v>-1.3449999503791332E-2</c:v>
                </c:pt>
                <c:pt idx="770">
                  <c:v>2.0750001072883606E-2</c:v>
                </c:pt>
                <c:pt idx="771">
                  <c:v>-2.0749999210238457E-2</c:v>
                </c:pt>
                <c:pt idx="772">
                  <c:v>5.9799998998641968E-2</c:v>
                </c:pt>
                <c:pt idx="773">
                  <c:v>2.930000051856041E-2</c:v>
                </c:pt>
                <c:pt idx="774">
                  <c:v>-1.8300000578165054E-2</c:v>
                </c:pt>
                <c:pt idx="775">
                  <c:v>-3.905000165104866E-2</c:v>
                </c:pt>
                <c:pt idx="776">
                  <c:v>-1.3400000520050526E-2</c:v>
                </c:pt>
                <c:pt idx="777">
                  <c:v>-1.0950000025331974E-2</c:v>
                </c:pt>
                <c:pt idx="778">
                  <c:v>-4.5150000602006912E-2</c:v>
                </c:pt>
                <c:pt idx="779">
                  <c:v>-1.5850000083446503E-2</c:v>
                </c:pt>
                <c:pt idx="780">
                  <c:v>9.7500002011656761E-3</c:v>
                </c:pt>
                <c:pt idx="781">
                  <c:v>-7.3500005528330803E-3</c:v>
                </c:pt>
                <c:pt idx="782">
                  <c:v>-3.6650002002716064E-2</c:v>
                </c:pt>
                <c:pt idx="783">
                  <c:v>4.6399999409914017E-2</c:v>
                </c:pt>
                <c:pt idx="784">
                  <c:v>1.3399999588727951E-2</c:v>
                </c:pt>
                <c:pt idx="785">
                  <c:v>-4.0300000458955765E-2</c:v>
                </c:pt>
                <c:pt idx="786">
                  <c:v>8.5500003769993782E-3</c:v>
                </c:pt>
                <c:pt idx="787">
                  <c:v>-2.0750001072883606E-2</c:v>
                </c:pt>
                <c:pt idx="788">
                  <c:v>1.5850000083446503E-2</c:v>
                </c:pt>
                <c:pt idx="789">
                  <c:v>-4.9000000581145287E-3</c:v>
                </c:pt>
                <c:pt idx="790">
                  <c:v>1.3400000520050526E-2</c:v>
                </c:pt>
                <c:pt idx="791">
                  <c:v>-3.659999743103981E-2</c:v>
                </c:pt>
                <c:pt idx="792">
                  <c:v>5.4899998009204865E-2</c:v>
                </c:pt>
                <c:pt idx="793">
                  <c:v>1.2500000884756446E-3</c:v>
                </c:pt>
                <c:pt idx="794">
                  <c:v>-7.350000087171793E-3</c:v>
                </c:pt>
                <c:pt idx="795">
                  <c:v>3.7000000011175871E-3</c:v>
                </c:pt>
                <c:pt idx="796">
                  <c:v>-3.1750001013278961E-2</c:v>
                </c:pt>
                <c:pt idx="797">
                  <c:v>-1.2000000569969416E-3</c:v>
                </c:pt>
                <c:pt idx="798">
                  <c:v>1.0999999940395355E-2</c:v>
                </c:pt>
                <c:pt idx="799">
                  <c:v>7.350000087171793E-3</c:v>
                </c:pt>
                <c:pt idx="800">
                  <c:v>-6.8400003015995026E-2</c:v>
                </c:pt>
                <c:pt idx="801">
                  <c:v>-4.5200001448392868E-2</c:v>
                </c:pt>
                <c:pt idx="802">
                  <c:v>-2.4399999529123306E-2</c:v>
                </c:pt>
                <c:pt idx="803">
                  <c:v>3.6500000860542059E-3</c:v>
                </c:pt>
                <c:pt idx="804">
                  <c:v>-1.0950000956654549E-2</c:v>
                </c:pt>
                <c:pt idx="805">
                  <c:v>6.1050001531839371E-2</c:v>
                </c:pt>
                <c:pt idx="806">
                  <c:v>-1.2200000695884228E-2</c:v>
                </c:pt>
                <c:pt idx="807">
                  <c:v>4.7600001096725464E-2</c:v>
                </c:pt>
                <c:pt idx="808">
                  <c:v>3.294999897480011E-2</c:v>
                </c:pt>
                <c:pt idx="809">
                  <c:v>-1.9500000402331352E-2</c:v>
                </c:pt>
                <c:pt idx="810">
                  <c:v>2.930000051856041E-2</c:v>
                </c:pt>
                <c:pt idx="811">
                  <c:v>5.6150000542402267E-2</c:v>
                </c:pt>
                <c:pt idx="812">
                  <c:v>2.929999865591526E-2</c:v>
                </c:pt>
                <c:pt idx="813">
                  <c:v>1.9500000402331352E-2</c:v>
                </c:pt>
                <c:pt idx="814">
                  <c:v>4.8849999904632568E-2</c:v>
                </c:pt>
                <c:pt idx="815">
                  <c:v>1.9500000402331352E-2</c:v>
                </c:pt>
                <c:pt idx="816">
                  <c:v>-7.1999996900558472E-2</c:v>
                </c:pt>
                <c:pt idx="817">
                  <c:v>2.6850000023841858E-2</c:v>
                </c:pt>
                <c:pt idx="818">
                  <c:v>5.2450001239776611E-2</c:v>
                </c:pt>
                <c:pt idx="819">
                  <c:v>2.565000019967556E-2</c:v>
                </c:pt>
                <c:pt idx="820">
                  <c:v>1.2000000569969416E-3</c:v>
                </c:pt>
                <c:pt idx="821">
                  <c:v>2.0749999210238457E-2</c:v>
                </c:pt>
                <c:pt idx="822">
                  <c:v>-5.7349998503923416E-2</c:v>
                </c:pt>
                <c:pt idx="823">
                  <c:v>-4.7600001096725464E-2</c:v>
                </c:pt>
                <c:pt idx="824">
                  <c:v>-6.3500002026557922E-2</c:v>
                </c:pt>
                <c:pt idx="825">
                  <c:v>-7.3200002312660217E-2</c:v>
                </c:pt>
                <c:pt idx="826">
                  <c:v>-2.8049999848008156E-2</c:v>
                </c:pt>
                <c:pt idx="827">
                  <c:v>-5.3750000894069672E-2</c:v>
                </c:pt>
                <c:pt idx="828">
                  <c:v>-1.3399999588727951E-2</c:v>
                </c:pt>
                <c:pt idx="829">
                  <c:v>3.7000000011175871E-3</c:v>
                </c:pt>
                <c:pt idx="830">
                  <c:v>-5.2450001239776611E-2</c:v>
                </c:pt>
                <c:pt idx="831">
                  <c:v>-3.7849999964237213E-2</c:v>
                </c:pt>
                <c:pt idx="832">
                  <c:v>-2.3999998811632395E-3</c:v>
                </c:pt>
                <c:pt idx="833">
                  <c:v>-7.3500005528330803E-3</c:v>
                </c:pt>
                <c:pt idx="834">
                  <c:v>-2.4000001139938831E-3</c:v>
                </c:pt>
                <c:pt idx="835">
                  <c:v>-8.500000461935997E-3</c:v>
                </c:pt>
                <c:pt idx="836">
                  <c:v>2.4500000290572643E-3</c:v>
                </c:pt>
                <c:pt idx="837">
                  <c:v>2.929999865591526E-2</c:v>
                </c:pt>
                <c:pt idx="838">
                  <c:v>1.2000001734122634E-3</c:v>
                </c:pt>
                <c:pt idx="839">
                  <c:v>-2.565000019967556E-2</c:v>
                </c:pt>
                <c:pt idx="840">
                  <c:v>-4.7599997371435165E-2</c:v>
                </c:pt>
                <c:pt idx="841">
                  <c:v>3.7000000011175871E-3</c:v>
                </c:pt>
                <c:pt idx="842">
                  <c:v>2.4500000290572643E-3</c:v>
                </c:pt>
                <c:pt idx="843">
                  <c:v>-8.500000461935997E-3</c:v>
                </c:pt>
                <c:pt idx="844">
                  <c:v>-1.1999999405816197E-3</c:v>
                </c:pt>
                <c:pt idx="845">
                  <c:v>-2.0749999210238457E-2</c:v>
                </c:pt>
                <c:pt idx="846">
                  <c:v>3.4200001507997513E-2</c:v>
                </c:pt>
                <c:pt idx="847">
                  <c:v>8.5500003769993782E-3</c:v>
                </c:pt>
                <c:pt idx="848">
                  <c:v>-1.2000000569969416E-3</c:v>
                </c:pt>
                <c:pt idx="849">
                  <c:v>-1.9500000402331352E-2</c:v>
                </c:pt>
                <c:pt idx="850">
                  <c:v>3.2999999821186066E-2</c:v>
                </c:pt>
                <c:pt idx="851">
                  <c:v>-1.0950000025331974E-2</c:v>
                </c:pt>
                <c:pt idx="852">
                  <c:v>-2.8099998831748962E-2</c:v>
                </c:pt>
                <c:pt idx="853">
                  <c:v>-9.7500002011656761E-3</c:v>
                </c:pt>
                <c:pt idx="854">
                  <c:v>-1.7099998891353607E-2</c:v>
                </c:pt>
                <c:pt idx="855">
                  <c:v>1.7100000753998756E-2</c:v>
                </c:pt>
                <c:pt idx="856">
                  <c:v>-4.5150000602006912E-2</c:v>
                </c:pt>
                <c:pt idx="857">
                  <c:v>2.8100000694394112E-2</c:v>
                </c:pt>
                <c:pt idx="858">
                  <c:v>2.3199999704957008E-2</c:v>
                </c:pt>
                <c:pt idx="859">
                  <c:v>-3.0499998480081558E-2</c:v>
                </c:pt>
                <c:pt idx="860">
                  <c:v>-6.1000003479421139E-3</c:v>
                </c:pt>
                <c:pt idx="861">
                  <c:v>1.8300000578165054E-2</c:v>
                </c:pt>
                <c:pt idx="862">
                  <c:v>7.3000001721084118E-3</c:v>
                </c:pt>
                <c:pt idx="863">
                  <c:v>1.7100000753998756E-2</c:v>
                </c:pt>
                <c:pt idx="864">
                  <c:v>9.7500002011656761E-3</c:v>
                </c:pt>
                <c:pt idx="865">
                  <c:v>2.450000261887908E-3</c:v>
                </c:pt>
                <c:pt idx="866">
                  <c:v>1.8300000578165054E-2</c:v>
                </c:pt>
                <c:pt idx="867">
                  <c:v>-3.9049997925758362E-2</c:v>
                </c:pt>
                <c:pt idx="868">
                  <c:v>-1.2000000569969416E-3</c:v>
                </c:pt>
                <c:pt idx="869">
                  <c:v>-1.9500000402331352E-2</c:v>
                </c:pt>
                <c:pt idx="870">
                  <c:v>-1.0999999940395355E-2</c:v>
                </c:pt>
                <c:pt idx="871">
                  <c:v>2.4500000290572643E-3</c:v>
                </c:pt>
                <c:pt idx="872">
                  <c:v>-8.5500003769993782E-3</c:v>
                </c:pt>
                <c:pt idx="873">
                  <c:v>-3.1750001013278961E-2</c:v>
                </c:pt>
                <c:pt idx="874">
                  <c:v>-3.294999897480011E-2</c:v>
                </c:pt>
                <c:pt idx="875">
                  <c:v>-1.4650001190602779E-2</c:v>
                </c:pt>
                <c:pt idx="876">
                  <c:v>-1.464999932795763E-2</c:v>
                </c:pt>
                <c:pt idx="877">
                  <c:v>-8.5500003769993782E-3</c:v>
                </c:pt>
                <c:pt idx="878">
                  <c:v>-9.7500002011656761E-3</c:v>
                </c:pt>
                <c:pt idx="879">
                  <c:v>1.3400000520050526E-2</c:v>
                </c:pt>
                <c:pt idx="880">
                  <c:v>-1.2500000884756446E-3</c:v>
                </c:pt>
                <c:pt idx="881">
                  <c:v>-3.1700000166893005E-2</c:v>
                </c:pt>
                <c:pt idx="882">
                  <c:v>-3.6500000860542059E-3</c:v>
                </c:pt>
                <c:pt idx="883">
                  <c:v>-2.4500000290572643E-3</c:v>
                </c:pt>
                <c:pt idx="884">
                  <c:v>-2.6850000023841858E-2</c:v>
                </c:pt>
                <c:pt idx="885">
                  <c:v>2.4399999529123306E-2</c:v>
                </c:pt>
                <c:pt idx="886">
                  <c:v>4.765000194311142E-2</c:v>
                </c:pt>
                <c:pt idx="887">
                  <c:v>2.0750001072883606E-2</c:v>
                </c:pt>
                <c:pt idx="888">
                  <c:v>-6.0999998822808266E-3</c:v>
                </c:pt>
                <c:pt idx="889">
                  <c:v>-8.5500003769993782E-3</c:v>
                </c:pt>
                <c:pt idx="890">
                  <c:v>6.0999998822808266E-3</c:v>
                </c:pt>
                <c:pt idx="891">
                  <c:v>-5.494999885559082E-2</c:v>
                </c:pt>
                <c:pt idx="892">
                  <c:v>-4.2700000107288361E-2</c:v>
                </c:pt>
                <c:pt idx="893">
                  <c:v>6.1050001531839371E-2</c:v>
                </c:pt>
                <c:pt idx="894">
                  <c:v>2.1949999034404755E-2</c:v>
                </c:pt>
                <c:pt idx="895">
                  <c:v>1.0999999940395355E-2</c:v>
                </c:pt>
                <c:pt idx="896">
                  <c:v>1.4650000259280205E-2</c:v>
                </c:pt>
                <c:pt idx="897">
                  <c:v>2.3199999704957008E-2</c:v>
                </c:pt>
                <c:pt idx="898">
                  <c:v>-1.5900000929832458E-2</c:v>
                </c:pt>
                <c:pt idx="899">
                  <c:v>-3.1750001013278961E-2</c:v>
                </c:pt>
                <c:pt idx="900">
                  <c:v>-3.6500000860542059E-3</c:v>
                </c:pt>
                <c:pt idx="901">
                  <c:v>-1.5850000083446503E-2</c:v>
                </c:pt>
                <c:pt idx="902">
                  <c:v>-8.5499994456768036E-3</c:v>
                </c:pt>
                <c:pt idx="903">
                  <c:v>-9.7500002011656761E-3</c:v>
                </c:pt>
                <c:pt idx="904">
                  <c:v>-2.199999988079071E-2</c:v>
                </c:pt>
                <c:pt idx="905">
                  <c:v>-1.2000000569969416E-3</c:v>
                </c:pt>
                <c:pt idx="906">
                  <c:v>-4.9000000581145287E-3</c:v>
                </c:pt>
                <c:pt idx="907">
                  <c:v>4.6399999409914017E-2</c:v>
                </c:pt>
                <c:pt idx="908">
                  <c:v>-1.9549999386072159E-2</c:v>
                </c:pt>
                <c:pt idx="909">
                  <c:v>7.3000001721084118E-3</c:v>
                </c:pt>
                <c:pt idx="910">
                  <c:v>1.8349999561905861E-2</c:v>
                </c:pt>
                <c:pt idx="911">
                  <c:v>-8.5500003769993782E-3</c:v>
                </c:pt>
                <c:pt idx="912">
                  <c:v>2.3150000721216202E-2</c:v>
                </c:pt>
                <c:pt idx="913">
                  <c:v>4.9000000581145287E-3</c:v>
                </c:pt>
                <c:pt idx="914">
                  <c:v>-2.6850000023841858E-2</c:v>
                </c:pt>
                <c:pt idx="915">
                  <c:v>0</c:v>
                </c:pt>
                <c:pt idx="916">
                  <c:v>-5.7399999350309372E-2</c:v>
                </c:pt>
                <c:pt idx="917">
                  <c:v>2.4500000290572643E-3</c:v>
                </c:pt>
                <c:pt idx="918">
                  <c:v>2.0749999210238457E-2</c:v>
                </c:pt>
                <c:pt idx="919">
                  <c:v>-3.6500003188848495E-3</c:v>
                </c:pt>
                <c:pt idx="920">
                  <c:v>-3.4200001507997513E-2</c:v>
                </c:pt>
                <c:pt idx="921">
                  <c:v>1.0999999940395355E-2</c:v>
                </c:pt>
                <c:pt idx="922">
                  <c:v>-1.0950000025331974E-2</c:v>
                </c:pt>
                <c:pt idx="923">
                  <c:v>-2.3199999704957008E-2</c:v>
                </c:pt>
                <c:pt idx="924">
                  <c:v>1.4650000259280205E-2</c:v>
                </c:pt>
                <c:pt idx="925">
                  <c:v>-1.4650000259280205E-2</c:v>
                </c:pt>
                <c:pt idx="926">
                  <c:v>1.5900000929832458E-2</c:v>
                </c:pt>
                <c:pt idx="927">
                  <c:v>4.8849999904632568E-2</c:v>
                </c:pt>
                <c:pt idx="928">
                  <c:v>-1.9549999386072159E-2</c:v>
                </c:pt>
                <c:pt idx="929">
                  <c:v>1.7100000753998756E-2</c:v>
                </c:pt>
                <c:pt idx="930">
                  <c:v>2.565000019967556E-2</c:v>
                </c:pt>
                <c:pt idx="931">
                  <c:v>3.294999897480011E-2</c:v>
                </c:pt>
                <c:pt idx="932">
                  <c:v>-2.6850000023841858E-2</c:v>
                </c:pt>
                <c:pt idx="933">
                  <c:v>2.4000001139938831E-3</c:v>
                </c:pt>
                <c:pt idx="934">
                  <c:v>1.4650000259280205E-2</c:v>
                </c:pt>
                <c:pt idx="935">
                  <c:v>3.6600001156330109E-2</c:v>
                </c:pt>
                <c:pt idx="936">
                  <c:v>4.8500001430511475E-3</c:v>
                </c:pt>
                <c:pt idx="937">
                  <c:v>4.0249999612569809E-2</c:v>
                </c:pt>
                <c:pt idx="938">
                  <c:v>-3.7000000011175871E-3</c:v>
                </c:pt>
                <c:pt idx="939">
                  <c:v>1.5899999067187309E-2</c:v>
                </c:pt>
                <c:pt idx="940">
                  <c:v>3.4150000661611557E-2</c:v>
                </c:pt>
                <c:pt idx="941">
                  <c:v>2.3199999704957008E-2</c:v>
                </c:pt>
                <c:pt idx="942">
                  <c:v>1.2499999720603228E-3</c:v>
                </c:pt>
                <c:pt idx="943">
                  <c:v>8.5500003769993782E-3</c:v>
                </c:pt>
                <c:pt idx="944">
                  <c:v>2.3199999704957008E-2</c:v>
                </c:pt>
                <c:pt idx="945">
                  <c:v>3.6500000860542059E-3</c:v>
                </c:pt>
                <c:pt idx="946">
                  <c:v>-4.9000000581145287E-3</c:v>
                </c:pt>
                <c:pt idx="947">
                  <c:v>-1.0999999940395355E-2</c:v>
                </c:pt>
                <c:pt idx="948">
                  <c:v>-9.7500002011656761E-3</c:v>
                </c:pt>
                <c:pt idx="949">
                  <c:v>-4.6399999409914017E-2</c:v>
                </c:pt>
                <c:pt idx="950">
                  <c:v>2.199999988079071E-2</c:v>
                </c:pt>
                <c:pt idx="951">
                  <c:v>-3.4150000661611557E-2</c:v>
                </c:pt>
                <c:pt idx="952">
                  <c:v>-2.8100000694394112E-2</c:v>
                </c:pt>
                <c:pt idx="953">
                  <c:v>-1.4650000259280205E-2</c:v>
                </c:pt>
                <c:pt idx="954">
                  <c:v>-5.0050001591444016E-2</c:v>
                </c:pt>
                <c:pt idx="955">
                  <c:v>-8.500000461935997E-3</c:v>
                </c:pt>
                <c:pt idx="956">
                  <c:v>-3.6499998532235622E-3</c:v>
                </c:pt>
                <c:pt idx="957">
                  <c:v>-3.6499998532235622E-3</c:v>
                </c:pt>
                <c:pt idx="958">
                  <c:v>1.8300000578165054E-2</c:v>
                </c:pt>
                <c:pt idx="959">
                  <c:v>-4.8999995924532413E-3</c:v>
                </c:pt>
                <c:pt idx="960">
                  <c:v>2.4399999529123306E-2</c:v>
                </c:pt>
                <c:pt idx="961">
                  <c:v>-1.7100000753998756E-2</c:v>
                </c:pt>
                <c:pt idx="962">
                  <c:v>-6.0999998822808266E-3</c:v>
                </c:pt>
                <c:pt idx="963">
                  <c:v>2.4450000375509262E-2</c:v>
                </c:pt>
                <c:pt idx="964">
                  <c:v>-3.6500000860542059E-3</c:v>
                </c:pt>
                <c:pt idx="965">
                  <c:v>3.905000165104866E-2</c:v>
                </c:pt>
                <c:pt idx="966">
                  <c:v>1.9550001248717308E-2</c:v>
                </c:pt>
                <c:pt idx="967">
                  <c:v>1.0999999940395355E-2</c:v>
                </c:pt>
                <c:pt idx="968">
                  <c:v>1.3450000435113907E-2</c:v>
                </c:pt>
                <c:pt idx="969">
                  <c:v>2.4500000290572643E-3</c:v>
                </c:pt>
                <c:pt idx="970">
                  <c:v>-0.10500000417232513</c:v>
                </c:pt>
                <c:pt idx="971">
                  <c:v>-3.0500000342726707E-2</c:v>
                </c:pt>
                <c:pt idx="972">
                  <c:v>-4.0300000458955765E-2</c:v>
                </c:pt>
                <c:pt idx="973">
                  <c:v>4.9000000581145287E-3</c:v>
                </c:pt>
                <c:pt idx="974">
                  <c:v>-1.9549999386072159E-2</c:v>
                </c:pt>
                <c:pt idx="975">
                  <c:v>3.7849999964237213E-2</c:v>
                </c:pt>
                <c:pt idx="976">
                  <c:v>-1.2199999764561653E-2</c:v>
                </c:pt>
                <c:pt idx="977">
                  <c:v>-1.7100000753998756E-2</c:v>
                </c:pt>
                <c:pt idx="978">
                  <c:v>1.4650000259280205E-2</c:v>
                </c:pt>
                <c:pt idx="979">
                  <c:v>-6.3500002026557922E-2</c:v>
                </c:pt>
                <c:pt idx="980">
                  <c:v>2.199999988079071E-2</c:v>
                </c:pt>
                <c:pt idx="981">
                  <c:v>1.5850000083446503E-2</c:v>
                </c:pt>
                <c:pt idx="982">
                  <c:v>-1.9500000402331352E-2</c:v>
                </c:pt>
                <c:pt idx="983">
                  <c:v>-1.5899999067187309E-2</c:v>
                </c:pt>
                <c:pt idx="984">
                  <c:v>-3.6500000860542059E-3</c:v>
                </c:pt>
                <c:pt idx="985">
                  <c:v>3.6499998532235622E-3</c:v>
                </c:pt>
                <c:pt idx="986">
                  <c:v>1.4650000259280205E-2</c:v>
                </c:pt>
                <c:pt idx="987">
                  <c:v>-6.0999998822808266E-3</c:v>
                </c:pt>
                <c:pt idx="988">
                  <c:v>3.6649998277425766E-2</c:v>
                </c:pt>
                <c:pt idx="989">
                  <c:v>3.905000165104866E-2</c:v>
                </c:pt>
                <c:pt idx="990">
                  <c:v>3.1700000166893005E-2</c:v>
                </c:pt>
                <c:pt idx="991">
                  <c:v>2.6850000023841858E-2</c:v>
                </c:pt>
                <c:pt idx="992">
                  <c:v>-6.1000003479421139E-3</c:v>
                </c:pt>
                <c:pt idx="993">
                  <c:v>2.4500000290572643E-3</c:v>
                </c:pt>
                <c:pt idx="994">
                  <c:v>-3.294999897480011E-2</c:v>
                </c:pt>
                <c:pt idx="995">
                  <c:v>-4.1499998420476913E-2</c:v>
                </c:pt>
                <c:pt idx="996">
                  <c:v>-2.6850000023841858E-2</c:v>
                </c:pt>
                <c:pt idx="997">
                  <c:v>8.5500003769993782E-3</c:v>
                </c:pt>
                <c:pt idx="998">
                  <c:v>-5.8114527079489164E-11</c:v>
                </c:pt>
                <c:pt idx="999">
                  <c:v>-6.0999998822808266E-3</c:v>
                </c:pt>
                <c:pt idx="1000">
                  <c:v>7.3000001721084118E-3</c:v>
                </c:pt>
                <c:pt idx="1001">
                  <c:v>1.1999998241662979E-3</c:v>
                </c:pt>
                <c:pt idx="1002">
                  <c:v>-4.8849999904632568E-2</c:v>
                </c:pt>
                <c:pt idx="1003">
                  <c:v>1.8300000578165054E-2</c:v>
                </c:pt>
                <c:pt idx="1004">
                  <c:v>9.7500002011656761E-3</c:v>
                </c:pt>
                <c:pt idx="1005">
                  <c:v>1.2499999720603228E-3</c:v>
                </c:pt>
                <c:pt idx="1006">
                  <c:v>1.8300000578165054E-2</c:v>
                </c:pt>
                <c:pt idx="1007">
                  <c:v>6.2249999493360519E-2</c:v>
                </c:pt>
                <c:pt idx="1008">
                  <c:v>-1.177191677470546E-10</c:v>
                </c:pt>
                <c:pt idx="1009">
                  <c:v>-1.7099998891353607E-2</c:v>
                </c:pt>
                <c:pt idx="1010">
                  <c:v>1.0999999940395355E-2</c:v>
                </c:pt>
                <c:pt idx="1011">
                  <c:v>3.9049997925758362E-2</c:v>
                </c:pt>
                <c:pt idx="1012">
                  <c:v>1.8300000578165054E-2</c:v>
                </c:pt>
                <c:pt idx="1013">
                  <c:v>-7.2999997064471245E-3</c:v>
                </c:pt>
                <c:pt idx="1014">
                  <c:v>-2.4399999529123306E-2</c:v>
                </c:pt>
                <c:pt idx="1015">
                  <c:v>3.6500000860542059E-3</c:v>
                </c:pt>
                <c:pt idx="1016">
                  <c:v>-2.6850000023841858E-2</c:v>
                </c:pt>
                <c:pt idx="1017">
                  <c:v>-8.5500003769993782E-3</c:v>
                </c:pt>
                <c:pt idx="1018">
                  <c:v>-7.6899997889995575E-2</c:v>
                </c:pt>
                <c:pt idx="1019">
                  <c:v>-2.930000051856041E-2</c:v>
                </c:pt>
                <c:pt idx="1020">
                  <c:v>4.1499998420476913E-2</c:v>
                </c:pt>
                <c:pt idx="1021">
                  <c:v>0</c:v>
                </c:pt>
                <c:pt idx="1022">
                  <c:v>-3.7849999964237213E-2</c:v>
                </c:pt>
                <c:pt idx="1023">
                  <c:v>-2.4499997962266207E-3</c:v>
                </c:pt>
                <c:pt idx="1024">
                  <c:v>1.2249999679625034E-2</c:v>
                </c:pt>
                <c:pt idx="1025">
                  <c:v>-3.1750001013278961E-2</c:v>
                </c:pt>
                <c:pt idx="1026">
                  <c:v>4.8799999058246613E-2</c:v>
                </c:pt>
                <c:pt idx="1027">
                  <c:v>-2.0749999210238457E-2</c:v>
                </c:pt>
                <c:pt idx="1028">
                  <c:v>4.8849999904632568E-2</c:v>
                </c:pt>
                <c:pt idx="1029">
                  <c:v>8.5500003769993782E-3</c:v>
                </c:pt>
                <c:pt idx="1030">
                  <c:v>1.5850000083446503E-2</c:v>
                </c:pt>
                <c:pt idx="1031">
                  <c:v>3.6649998277425766E-2</c:v>
                </c:pt>
                <c:pt idx="1032">
                  <c:v>-2.3150000721216202E-2</c:v>
                </c:pt>
                <c:pt idx="1033">
                  <c:v>-7.2999997064471245E-3</c:v>
                </c:pt>
                <c:pt idx="1034">
                  <c:v>8.5500003769993782E-3</c:v>
                </c:pt>
                <c:pt idx="1035">
                  <c:v>2.565000019967556E-2</c:v>
                </c:pt>
                <c:pt idx="1036">
                  <c:v>1.9500000402331352E-2</c:v>
                </c:pt>
                <c:pt idx="1037">
                  <c:v>2.4000001139938831E-3</c:v>
                </c:pt>
                <c:pt idx="1038">
                  <c:v>1.5850000083446503E-2</c:v>
                </c:pt>
                <c:pt idx="1039">
                  <c:v>1.5899999067187309E-2</c:v>
                </c:pt>
                <c:pt idx="1040">
                  <c:v>-4.0300000458955765E-2</c:v>
                </c:pt>
                <c:pt idx="1041">
                  <c:v>-1.4650000259280205E-2</c:v>
                </c:pt>
                <c:pt idx="1042">
                  <c:v>-2.8049999848008156E-2</c:v>
                </c:pt>
                <c:pt idx="1043">
                  <c:v>-3.4199997782707214E-2</c:v>
                </c:pt>
                <c:pt idx="1044">
                  <c:v>-2.1950000897049904E-2</c:v>
                </c:pt>
                <c:pt idx="1045">
                  <c:v>2.4000001139938831E-3</c:v>
                </c:pt>
                <c:pt idx="1046">
                  <c:v>3.0499998480081558E-2</c:v>
                </c:pt>
                <c:pt idx="1047">
                  <c:v>-1.9550001248717308E-2</c:v>
                </c:pt>
                <c:pt idx="1048">
                  <c:v>2.3200001567602158E-2</c:v>
                </c:pt>
                <c:pt idx="1049">
                  <c:v>7.3000001721084118E-3</c:v>
                </c:pt>
                <c:pt idx="1050">
                  <c:v>-1.8300000578165054E-2</c:v>
                </c:pt>
                <c:pt idx="1051">
                  <c:v>3.0500000342726707E-2</c:v>
                </c:pt>
                <c:pt idx="1052">
                  <c:v>-4.6350002288818359E-2</c:v>
                </c:pt>
                <c:pt idx="1053">
                  <c:v>2.8099998831748962E-2</c:v>
                </c:pt>
                <c:pt idx="1054">
                  <c:v>2.1950000897049904E-2</c:v>
                </c:pt>
                <c:pt idx="1055">
                  <c:v>-2.1950000897049904E-2</c:v>
                </c:pt>
                <c:pt idx="1056">
                  <c:v>-1.9500000402331352E-2</c:v>
                </c:pt>
                <c:pt idx="1057">
                  <c:v>1.1999999405816197E-3</c:v>
                </c:pt>
                <c:pt idx="1058">
                  <c:v>-1.8300000578165054E-2</c:v>
                </c:pt>
                <c:pt idx="1059">
                  <c:v>-9.7500002011656761E-3</c:v>
                </c:pt>
                <c:pt idx="1060">
                  <c:v>-9.7500002011656761E-3</c:v>
                </c:pt>
                <c:pt idx="1061">
                  <c:v>-9.7500002011656761E-3</c:v>
                </c:pt>
                <c:pt idx="1062">
                  <c:v>7.350000087171793E-3</c:v>
                </c:pt>
                <c:pt idx="1063">
                  <c:v>7.350000087171793E-3</c:v>
                </c:pt>
                <c:pt idx="1064">
                  <c:v>-2.929999865591526E-2</c:v>
                </c:pt>
                <c:pt idx="1065">
                  <c:v>-7.6899997889995575E-2</c:v>
                </c:pt>
                <c:pt idx="1066">
                  <c:v>-4.7599997371435165E-2</c:v>
                </c:pt>
                <c:pt idx="1067">
                  <c:v>-3.659999743103981E-2</c:v>
                </c:pt>
                <c:pt idx="1068">
                  <c:v>-2.6900000870227814E-2</c:v>
                </c:pt>
                <c:pt idx="1069">
                  <c:v>-9.7500002011656761E-3</c:v>
                </c:pt>
                <c:pt idx="1070">
                  <c:v>4.7600001096725464E-2</c:v>
                </c:pt>
                <c:pt idx="1071">
                  <c:v>-2.5649998337030411E-2</c:v>
                </c:pt>
                <c:pt idx="1072">
                  <c:v>-2.4000001139938831E-3</c:v>
                </c:pt>
                <c:pt idx="1073">
                  <c:v>-3.4150000661611557E-2</c:v>
                </c:pt>
                <c:pt idx="1074">
                  <c:v>2.0749999210238457E-2</c:v>
                </c:pt>
                <c:pt idx="1075">
                  <c:v>2.930000051856041E-2</c:v>
                </c:pt>
                <c:pt idx="1076">
                  <c:v>-1.2199999764561653E-2</c:v>
                </c:pt>
                <c:pt idx="1077">
                  <c:v>5.494999885559082E-2</c:v>
                </c:pt>
                <c:pt idx="1078">
                  <c:v>-6.1000003479421139E-3</c:v>
                </c:pt>
                <c:pt idx="1079">
                  <c:v>-1.0999999940395355E-2</c:v>
                </c:pt>
                <c:pt idx="1080">
                  <c:v>-1.3400000520050526E-2</c:v>
                </c:pt>
                <c:pt idx="1081">
                  <c:v>4.9000000581145287E-3</c:v>
                </c:pt>
                <c:pt idx="1082">
                  <c:v>-3.4150000661611557E-2</c:v>
                </c:pt>
                <c:pt idx="1083">
                  <c:v>3.6499998532235622E-3</c:v>
                </c:pt>
                <c:pt idx="1084">
                  <c:v>-4.1499998420476913E-2</c:v>
                </c:pt>
                <c:pt idx="1085">
                  <c:v>-7.3000001721084118E-3</c:v>
                </c:pt>
                <c:pt idx="1086">
                  <c:v>2.0749999210238457E-2</c:v>
                </c:pt>
                <c:pt idx="1087">
                  <c:v>-8.5500003769993782E-3</c:v>
                </c:pt>
                <c:pt idx="1088">
                  <c:v>-4.8849999904632568E-2</c:v>
                </c:pt>
                <c:pt idx="1089">
                  <c:v>1.5899999067187309E-2</c:v>
                </c:pt>
                <c:pt idx="1090">
                  <c:v>-3.7000000011175871E-3</c:v>
                </c:pt>
                <c:pt idx="1091">
                  <c:v>4.3949998915195465E-2</c:v>
                </c:pt>
                <c:pt idx="1092">
                  <c:v>1.0999999940395355E-2</c:v>
                </c:pt>
                <c:pt idx="1093">
                  <c:v>9.7500002011656761E-3</c:v>
                </c:pt>
                <c:pt idx="1094">
                  <c:v>-3.294999897480011E-2</c:v>
                </c:pt>
                <c:pt idx="1095">
                  <c:v>8.5500003769993782E-3</c:v>
                </c:pt>
                <c:pt idx="1096">
                  <c:v>1.3449999503791332E-2</c:v>
                </c:pt>
                <c:pt idx="1097">
                  <c:v>-4.2700000107288361E-2</c:v>
                </c:pt>
                <c:pt idx="1098">
                  <c:v>5.3700000047683716E-2</c:v>
                </c:pt>
                <c:pt idx="1099">
                  <c:v>-1.9500000402331352E-2</c:v>
                </c:pt>
                <c:pt idx="1100">
                  <c:v>-8.5500003769993782E-3</c:v>
                </c:pt>
                <c:pt idx="1101">
                  <c:v>2.0750001072883606E-2</c:v>
                </c:pt>
                <c:pt idx="1102">
                  <c:v>-2.930000051856041E-2</c:v>
                </c:pt>
                <c:pt idx="1103">
                  <c:v>-1.464999932795763E-2</c:v>
                </c:pt>
                <c:pt idx="1104">
                  <c:v>-2.0750001072883606E-2</c:v>
                </c:pt>
                <c:pt idx="1105">
                  <c:v>-1.8300000578165054E-2</c:v>
                </c:pt>
                <c:pt idx="1106">
                  <c:v>1.7100000753998756E-2</c:v>
                </c:pt>
                <c:pt idx="1107">
                  <c:v>-4.8500001430511475E-3</c:v>
                </c:pt>
                <c:pt idx="1108">
                  <c:v>5.130000039935112E-2</c:v>
                </c:pt>
                <c:pt idx="1109">
                  <c:v>2.6850000023841858E-2</c:v>
                </c:pt>
                <c:pt idx="1110">
                  <c:v>4.8500001430511475E-3</c:v>
                </c:pt>
                <c:pt idx="1111">
                  <c:v>2.930000051856041E-2</c:v>
                </c:pt>
                <c:pt idx="1112">
                  <c:v>6.0999998822808266E-3</c:v>
                </c:pt>
                <c:pt idx="1113">
                  <c:v>-6.7149996757507324E-2</c:v>
                </c:pt>
                <c:pt idx="1114">
                  <c:v>-6.0999998822808266E-3</c:v>
                </c:pt>
                <c:pt idx="1115">
                  <c:v>1.2200000695884228E-2</c:v>
                </c:pt>
                <c:pt idx="1116">
                  <c:v>-9.7500002011656761E-3</c:v>
                </c:pt>
                <c:pt idx="1117">
                  <c:v>-4.1500002145767212E-2</c:v>
                </c:pt>
                <c:pt idx="1118">
                  <c:v>2.199999988079071E-2</c:v>
                </c:pt>
                <c:pt idx="1119">
                  <c:v>-1.7049999907612801E-2</c:v>
                </c:pt>
                <c:pt idx="1120">
                  <c:v>5.3700000047683716E-2</c:v>
                </c:pt>
                <c:pt idx="1121">
                  <c:v>3.2999999821186066E-2</c:v>
                </c:pt>
                <c:pt idx="1122">
                  <c:v>1.9549999386072159E-2</c:v>
                </c:pt>
                <c:pt idx="1123">
                  <c:v>7.3000001721084118E-3</c:v>
                </c:pt>
                <c:pt idx="1124">
                  <c:v>-3.4150000661611557E-2</c:v>
                </c:pt>
                <c:pt idx="1125">
                  <c:v>-4.1499998420476913E-2</c:v>
                </c:pt>
                <c:pt idx="1126">
                  <c:v>-2.5599999353289604E-2</c:v>
                </c:pt>
                <c:pt idx="1127">
                  <c:v>-3.6650002002716064E-2</c:v>
                </c:pt>
                <c:pt idx="1128">
                  <c:v>-8.500000461935997E-3</c:v>
                </c:pt>
                <c:pt idx="1129">
                  <c:v>-3.1750001013278961E-2</c:v>
                </c:pt>
                <c:pt idx="1130">
                  <c:v>9.7500002011656761E-3</c:v>
                </c:pt>
                <c:pt idx="1131">
                  <c:v>2.0749999210238457E-2</c:v>
                </c:pt>
                <c:pt idx="1132">
                  <c:v>-2.4400001391768456E-2</c:v>
                </c:pt>
                <c:pt idx="1133">
                  <c:v>2.1950000897049904E-2</c:v>
                </c:pt>
                <c:pt idx="1134">
                  <c:v>-9.7500002011656761E-3</c:v>
                </c:pt>
                <c:pt idx="1135">
                  <c:v>-1.9500000402331352E-2</c:v>
                </c:pt>
                <c:pt idx="1136">
                  <c:v>-2.6900000870227814E-2</c:v>
                </c:pt>
                <c:pt idx="1137">
                  <c:v>1.3449999503791332E-2</c:v>
                </c:pt>
                <c:pt idx="1138">
                  <c:v>-1.0999999940395355E-2</c:v>
                </c:pt>
                <c:pt idx="1139">
                  <c:v>-3.7849999964237213E-2</c:v>
                </c:pt>
                <c:pt idx="1140">
                  <c:v>6.1000003479421139E-3</c:v>
                </c:pt>
                <c:pt idx="1141">
                  <c:v>1.7049999907612801E-2</c:v>
                </c:pt>
                <c:pt idx="1142">
                  <c:v>-2.929999865591526E-2</c:v>
                </c:pt>
                <c:pt idx="1143">
                  <c:v>-9.7500002011656761E-3</c:v>
                </c:pt>
                <c:pt idx="1144">
                  <c:v>3.0549999326467514E-2</c:v>
                </c:pt>
                <c:pt idx="1145">
                  <c:v>-2.1950000897049904E-2</c:v>
                </c:pt>
                <c:pt idx="1146">
                  <c:v>4.5150000602006912E-2</c:v>
                </c:pt>
                <c:pt idx="1147">
                  <c:v>3.0549999326467514E-2</c:v>
                </c:pt>
                <c:pt idx="1148">
                  <c:v>2.0749999210238457E-2</c:v>
                </c:pt>
                <c:pt idx="1149">
                  <c:v>-2.6850000023841858E-2</c:v>
                </c:pt>
                <c:pt idx="1150">
                  <c:v>2.1949999034404755E-2</c:v>
                </c:pt>
                <c:pt idx="1151">
                  <c:v>-5.2450001239776611E-2</c:v>
                </c:pt>
                <c:pt idx="1152">
                  <c:v>1.7049999907612801E-2</c:v>
                </c:pt>
                <c:pt idx="1153">
                  <c:v>6.0999998822808266E-3</c:v>
                </c:pt>
                <c:pt idx="1154">
                  <c:v>4.3949998915195465E-2</c:v>
                </c:pt>
                <c:pt idx="1155">
                  <c:v>-3.4150000661611557E-2</c:v>
                </c:pt>
                <c:pt idx="1156">
                  <c:v>-5.494999885559082E-2</c:v>
                </c:pt>
                <c:pt idx="1157">
                  <c:v>6.0999998822808266E-3</c:v>
                </c:pt>
                <c:pt idx="1158">
                  <c:v>2.4399999529123306E-2</c:v>
                </c:pt>
                <c:pt idx="1159">
                  <c:v>2.8049999848008156E-2</c:v>
                </c:pt>
                <c:pt idx="1160">
                  <c:v>4.1499998420476913E-2</c:v>
                </c:pt>
                <c:pt idx="1161">
                  <c:v>1.4650000259280205E-2</c:v>
                </c:pt>
                <c:pt idx="1162">
                  <c:v>3.1750001013278961E-2</c:v>
                </c:pt>
                <c:pt idx="1163">
                  <c:v>-9.7500002011656761E-3</c:v>
                </c:pt>
                <c:pt idx="1164">
                  <c:v>-3.1700000166893005E-2</c:v>
                </c:pt>
                <c:pt idx="1165">
                  <c:v>1.8300000578165054E-2</c:v>
                </c:pt>
                <c:pt idx="1166">
                  <c:v>1.1999999405816197E-3</c:v>
                </c:pt>
                <c:pt idx="1167">
                  <c:v>2.8100000694394112E-2</c:v>
                </c:pt>
                <c:pt idx="1168">
                  <c:v>-1.2200000695884228E-2</c:v>
                </c:pt>
                <c:pt idx="1169">
                  <c:v>1.9549999386072159E-2</c:v>
                </c:pt>
                <c:pt idx="1170">
                  <c:v>1.3400000520050526E-2</c:v>
                </c:pt>
                <c:pt idx="1171">
                  <c:v>1.2199999764561653E-2</c:v>
                </c:pt>
                <c:pt idx="1172">
                  <c:v>3.6500000860542059E-3</c:v>
                </c:pt>
                <c:pt idx="1173">
                  <c:v>-1.8300000578165054E-2</c:v>
                </c:pt>
                <c:pt idx="1174">
                  <c:v>2.8049999848008156E-2</c:v>
                </c:pt>
                <c:pt idx="1175">
                  <c:v>-1.3400000520050526E-2</c:v>
                </c:pt>
                <c:pt idx="1176">
                  <c:v>-2.4500000290572643E-3</c:v>
                </c:pt>
                <c:pt idx="1177">
                  <c:v>2.6900000870227814E-2</c:v>
                </c:pt>
                <c:pt idx="1178">
                  <c:v>1.4650000259280205E-2</c:v>
                </c:pt>
                <c:pt idx="1179">
                  <c:v>-7.5699999928474426E-2</c:v>
                </c:pt>
                <c:pt idx="1180">
                  <c:v>4.8849999904632568E-2</c:v>
                </c:pt>
                <c:pt idx="1181">
                  <c:v>1.4650000259280205E-2</c:v>
                </c:pt>
                <c:pt idx="1182">
                  <c:v>2.6900000870227814E-2</c:v>
                </c:pt>
                <c:pt idx="1183">
                  <c:v>1.4650000259280205E-2</c:v>
                </c:pt>
                <c:pt idx="1184">
                  <c:v>-4.7599997371435165E-2</c:v>
                </c:pt>
                <c:pt idx="1185">
                  <c:v>-8.5500003769993782E-3</c:v>
                </c:pt>
                <c:pt idx="1186">
                  <c:v>7.350000087171793E-3</c:v>
                </c:pt>
                <c:pt idx="1187">
                  <c:v>1.2000000569969416E-3</c:v>
                </c:pt>
                <c:pt idx="1188">
                  <c:v>-1.4650000259280205E-2</c:v>
                </c:pt>
                <c:pt idx="1189">
                  <c:v>6.0999998822808266E-3</c:v>
                </c:pt>
                <c:pt idx="1190">
                  <c:v>-6.1049997806549072E-2</c:v>
                </c:pt>
                <c:pt idx="1191">
                  <c:v>3.0550001189112663E-2</c:v>
                </c:pt>
                <c:pt idx="1192">
                  <c:v>3.294999897480011E-2</c:v>
                </c:pt>
                <c:pt idx="1193">
                  <c:v>-1.9500000402331352E-2</c:v>
                </c:pt>
                <c:pt idx="1194">
                  <c:v>4.8500001430511475E-3</c:v>
                </c:pt>
                <c:pt idx="1195">
                  <c:v>-2.1950000897049904E-2</c:v>
                </c:pt>
                <c:pt idx="1196">
                  <c:v>7.3000001721084118E-3</c:v>
                </c:pt>
                <c:pt idx="1197">
                  <c:v>3.0500000342726707E-2</c:v>
                </c:pt>
                <c:pt idx="1198">
                  <c:v>4.9000000581145287E-3</c:v>
                </c:pt>
                <c:pt idx="1199">
                  <c:v>-2.6850000023841858E-2</c:v>
                </c:pt>
                <c:pt idx="1200">
                  <c:v>4.9000000581145287E-3</c:v>
                </c:pt>
                <c:pt idx="1201">
                  <c:v>-7.3500005528330803E-3</c:v>
                </c:pt>
                <c:pt idx="1202">
                  <c:v>-1.4650000259280205E-2</c:v>
                </c:pt>
                <c:pt idx="1203">
                  <c:v>-2.930000051856041E-2</c:v>
                </c:pt>
                <c:pt idx="1204">
                  <c:v>-1.4650000259280205E-2</c:v>
                </c:pt>
                <c:pt idx="1205">
                  <c:v>-3.4199997782707214E-2</c:v>
                </c:pt>
                <c:pt idx="1206">
                  <c:v>8.5500003769993782E-3</c:v>
                </c:pt>
                <c:pt idx="1207">
                  <c:v>1.8300000578165054E-2</c:v>
                </c:pt>
                <c:pt idx="1208">
                  <c:v>-5.3700000047683716E-2</c:v>
                </c:pt>
                <c:pt idx="1209">
                  <c:v>4.900000523775816E-3</c:v>
                </c:pt>
                <c:pt idx="1210">
                  <c:v>1.2199999764561653E-2</c:v>
                </c:pt>
                <c:pt idx="1211">
                  <c:v>1.2499999720603228E-3</c:v>
                </c:pt>
                <c:pt idx="1212">
                  <c:v>2.565000019967556E-2</c:v>
                </c:pt>
                <c:pt idx="1213">
                  <c:v>-4.3949998915195465E-2</c:v>
                </c:pt>
                <c:pt idx="1214">
                  <c:v>5.130000039935112E-2</c:v>
                </c:pt>
                <c:pt idx="1215">
                  <c:v>1.7100000753998756E-2</c:v>
                </c:pt>
                <c:pt idx="1216">
                  <c:v>0</c:v>
                </c:pt>
                <c:pt idx="1217">
                  <c:v>1.7049999907612801E-2</c:v>
                </c:pt>
                <c:pt idx="1218">
                  <c:v>-5.0050001591444016E-2</c:v>
                </c:pt>
                <c:pt idx="1219">
                  <c:v>-1.8300000578165054E-2</c:v>
                </c:pt>
                <c:pt idx="1220">
                  <c:v>-1.8349999561905861E-2</c:v>
                </c:pt>
                <c:pt idx="1221">
                  <c:v>-1.3400000520050526E-2</c:v>
                </c:pt>
                <c:pt idx="1222">
                  <c:v>-2.8049999848008156E-2</c:v>
                </c:pt>
                <c:pt idx="1223">
                  <c:v>3.5399999469518661E-2</c:v>
                </c:pt>
                <c:pt idx="1224">
                  <c:v>2.6900000870227814E-2</c:v>
                </c:pt>
                <c:pt idx="1225">
                  <c:v>-3.294999897480011E-2</c:v>
                </c:pt>
                <c:pt idx="1226">
                  <c:v>-1.7049999907612801E-2</c:v>
                </c:pt>
                <c:pt idx="1227">
                  <c:v>-4.0300000458955765E-2</c:v>
                </c:pt>
                <c:pt idx="1228">
                  <c:v>-3.4150000661611557E-2</c:v>
                </c:pt>
                <c:pt idx="1229">
                  <c:v>7.3000001721084118E-3</c:v>
                </c:pt>
                <c:pt idx="1230">
                  <c:v>9.7500002011656761E-3</c:v>
                </c:pt>
                <c:pt idx="1231">
                  <c:v>1.0999999940395355E-2</c:v>
                </c:pt>
                <c:pt idx="1232">
                  <c:v>-1.5850000083446503E-2</c:v>
                </c:pt>
                <c:pt idx="1233">
                  <c:v>1.9500000402331352E-2</c:v>
                </c:pt>
                <c:pt idx="1234">
                  <c:v>-4.3949998915195465E-2</c:v>
                </c:pt>
                <c:pt idx="1235">
                  <c:v>-7.3500005528330803E-3</c:v>
                </c:pt>
                <c:pt idx="1236">
                  <c:v>2.8049999848008156E-2</c:v>
                </c:pt>
                <c:pt idx="1237">
                  <c:v>1.1999999405816197E-3</c:v>
                </c:pt>
                <c:pt idx="1238">
                  <c:v>-1.464999932795763E-2</c:v>
                </c:pt>
                <c:pt idx="1239">
                  <c:v>-1.2200000695884228E-2</c:v>
                </c:pt>
                <c:pt idx="1240">
                  <c:v>2.0750001072883606E-2</c:v>
                </c:pt>
                <c:pt idx="1241">
                  <c:v>2.5599999353289604E-2</c:v>
                </c:pt>
                <c:pt idx="1242">
                  <c:v>3.0550001189112663E-2</c:v>
                </c:pt>
                <c:pt idx="1243">
                  <c:v>5.6150000542402267E-2</c:v>
                </c:pt>
                <c:pt idx="1244">
                  <c:v>4.9000000581145287E-3</c:v>
                </c:pt>
                <c:pt idx="1245">
                  <c:v>-2.565000019967556E-2</c:v>
                </c:pt>
                <c:pt idx="1246">
                  <c:v>-2.3199999704957008E-2</c:v>
                </c:pt>
                <c:pt idx="1247">
                  <c:v>1.5850000083446503E-2</c:v>
                </c:pt>
                <c:pt idx="1248">
                  <c:v>5.7349998503923416E-2</c:v>
                </c:pt>
                <c:pt idx="1249">
                  <c:v>2.8049999848008156E-2</c:v>
                </c:pt>
                <c:pt idx="1250">
                  <c:v>-4.6349998563528061E-2</c:v>
                </c:pt>
                <c:pt idx="1251">
                  <c:v>-2.5600001215934753E-2</c:v>
                </c:pt>
                <c:pt idx="1252">
                  <c:v>8.5500003769993782E-3</c:v>
                </c:pt>
                <c:pt idx="1253">
                  <c:v>-2.0750001072883606E-2</c:v>
                </c:pt>
                <c:pt idx="1254">
                  <c:v>-1.8300000578165054E-2</c:v>
                </c:pt>
                <c:pt idx="1255">
                  <c:v>-1.7099998891353607E-2</c:v>
                </c:pt>
                <c:pt idx="1256">
                  <c:v>-1.3400000520050526E-2</c:v>
                </c:pt>
                <c:pt idx="1257">
                  <c:v>-3.6500000860542059E-3</c:v>
                </c:pt>
                <c:pt idx="1258">
                  <c:v>1.9500000402331352E-2</c:v>
                </c:pt>
                <c:pt idx="1259">
                  <c:v>-6.0999998822808266E-3</c:v>
                </c:pt>
                <c:pt idx="1260">
                  <c:v>-1.2499999720603228E-3</c:v>
                </c:pt>
                <c:pt idx="1261">
                  <c:v>-3.5399999469518661E-2</c:v>
                </c:pt>
                <c:pt idx="1262">
                  <c:v>-2.8049999848008156E-2</c:v>
                </c:pt>
                <c:pt idx="1263">
                  <c:v>-7.3000001721084118E-3</c:v>
                </c:pt>
                <c:pt idx="1264">
                  <c:v>1.8300000578165054E-2</c:v>
                </c:pt>
                <c:pt idx="1265">
                  <c:v>-3.905000165104866E-2</c:v>
                </c:pt>
                <c:pt idx="1266">
                  <c:v>4.8500001430511475E-3</c:v>
                </c:pt>
                <c:pt idx="1267">
                  <c:v>-1.7100000753998756E-2</c:v>
                </c:pt>
                <c:pt idx="1268">
                  <c:v>-2.4000001139938831E-3</c:v>
                </c:pt>
                <c:pt idx="1269">
                  <c:v>2.1950000897049904E-2</c:v>
                </c:pt>
                <c:pt idx="1270">
                  <c:v>3.6499998532235622E-3</c:v>
                </c:pt>
                <c:pt idx="1271">
                  <c:v>-2.5599999353289604E-2</c:v>
                </c:pt>
                <c:pt idx="1272">
                  <c:v>3.0500000342726707E-2</c:v>
                </c:pt>
                <c:pt idx="1273">
                  <c:v>-4.9000000581145287E-3</c:v>
                </c:pt>
                <c:pt idx="1274">
                  <c:v>1.5850000083446503E-2</c:v>
                </c:pt>
                <c:pt idx="1275">
                  <c:v>5.4950002580881119E-2</c:v>
                </c:pt>
                <c:pt idx="1276">
                  <c:v>-2.4450000375509262E-2</c:v>
                </c:pt>
                <c:pt idx="1277">
                  <c:v>-9.8000001162290573E-3</c:v>
                </c:pt>
                <c:pt idx="1278">
                  <c:v>7.3000001721084118E-3</c:v>
                </c:pt>
                <c:pt idx="1279">
                  <c:v>1.9500000402331352E-2</c:v>
                </c:pt>
                <c:pt idx="1280">
                  <c:v>1.2499999720603228E-3</c:v>
                </c:pt>
                <c:pt idx="1281">
                  <c:v>2.930000051856041E-2</c:v>
                </c:pt>
                <c:pt idx="1282">
                  <c:v>-1.0999999009072781E-2</c:v>
                </c:pt>
                <c:pt idx="1283">
                  <c:v>-5.6150000542402267E-2</c:v>
                </c:pt>
                <c:pt idx="1284">
                  <c:v>-2.4399999529123306E-2</c:v>
                </c:pt>
                <c:pt idx="1285">
                  <c:v>-3.1700000166893005E-2</c:v>
                </c:pt>
                <c:pt idx="1286">
                  <c:v>-1.9550001248717308E-2</c:v>
                </c:pt>
                <c:pt idx="1287">
                  <c:v>-1.8300000578165054E-2</c:v>
                </c:pt>
                <c:pt idx="1288">
                  <c:v>-6.0999998822808266E-3</c:v>
                </c:pt>
                <c:pt idx="1289">
                  <c:v>1.3449999503791332E-2</c:v>
                </c:pt>
                <c:pt idx="1290">
                  <c:v>-1.0999999940395355E-2</c:v>
                </c:pt>
                <c:pt idx="1291">
                  <c:v>-1.4650000259280205E-2</c:v>
                </c:pt>
                <c:pt idx="1292">
                  <c:v>9.8000001162290573E-3</c:v>
                </c:pt>
                <c:pt idx="1293">
                  <c:v>2.6850000023841858E-2</c:v>
                </c:pt>
                <c:pt idx="1294">
                  <c:v>2.4500000290572643E-3</c:v>
                </c:pt>
                <c:pt idx="1295">
                  <c:v>7.3000001721084118E-3</c:v>
                </c:pt>
                <c:pt idx="1296">
                  <c:v>-3.1750001013278961E-2</c:v>
                </c:pt>
                <c:pt idx="1297">
                  <c:v>1.2000000569969416E-3</c:v>
                </c:pt>
                <c:pt idx="1298">
                  <c:v>-1.7210841085635309E-10</c:v>
                </c:pt>
                <c:pt idx="1299">
                  <c:v>1.8300000578165054E-2</c:v>
                </c:pt>
                <c:pt idx="1300">
                  <c:v>3.4199997782707214E-2</c:v>
                </c:pt>
                <c:pt idx="1301">
                  <c:v>3.1700000166893005E-2</c:v>
                </c:pt>
                <c:pt idx="1302">
                  <c:v>1.7049999907612801E-2</c:v>
                </c:pt>
                <c:pt idx="1303">
                  <c:v>6.0999998822808266E-3</c:v>
                </c:pt>
                <c:pt idx="1304">
                  <c:v>1.3450000435113907E-2</c:v>
                </c:pt>
                <c:pt idx="1305">
                  <c:v>-2.0749999210238457E-2</c:v>
                </c:pt>
                <c:pt idx="1306">
                  <c:v>-4.5150000602006912E-2</c:v>
                </c:pt>
                <c:pt idx="1307">
                  <c:v>-2.4500000290572643E-3</c:v>
                </c:pt>
                <c:pt idx="1308">
                  <c:v>3.7000000011175871E-3</c:v>
                </c:pt>
                <c:pt idx="1309">
                  <c:v>7.350000087171793E-3</c:v>
                </c:pt>
                <c:pt idx="1310">
                  <c:v>-2.8100000694394112E-2</c:v>
                </c:pt>
                <c:pt idx="1311">
                  <c:v>-4.8500001430511475E-3</c:v>
                </c:pt>
                <c:pt idx="1312">
                  <c:v>-4.8500001430511475E-3</c:v>
                </c:pt>
                <c:pt idx="1313">
                  <c:v>-2.3199999704957008E-2</c:v>
                </c:pt>
                <c:pt idx="1314">
                  <c:v>7.3000001721084118E-3</c:v>
                </c:pt>
                <c:pt idx="1315">
                  <c:v>8.5500003769993782E-3</c:v>
                </c:pt>
                <c:pt idx="1316">
                  <c:v>2.4400001391768456E-2</c:v>
                </c:pt>
                <c:pt idx="1317">
                  <c:v>1.7100000753998756E-2</c:v>
                </c:pt>
                <c:pt idx="1318">
                  <c:v>-5.6200001388788223E-2</c:v>
                </c:pt>
                <c:pt idx="1319">
                  <c:v>-4.2700000107288361E-2</c:v>
                </c:pt>
                <c:pt idx="1320">
                  <c:v>-2.8100000694394112E-2</c:v>
                </c:pt>
                <c:pt idx="1321">
                  <c:v>4.8500001430511475E-3</c:v>
                </c:pt>
                <c:pt idx="1322">
                  <c:v>2.0749999210238457E-2</c:v>
                </c:pt>
                <c:pt idx="1323">
                  <c:v>3.5399999469518661E-2</c:v>
                </c:pt>
                <c:pt idx="1324">
                  <c:v>-1.2500000884756446E-3</c:v>
                </c:pt>
                <c:pt idx="1325">
                  <c:v>-4.0300000458955765E-2</c:v>
                </c:pt>
                <c:pt idx="1326">
                  <c:v>-4.9000000581145287E-3</c:v>
                </c:pt>
                <c:pt idx="1327">
                  <c:v>4.8999995924532413E-3</c:v>
                </c:pt>
                <c:pt idx="1328">
                  <c:v>4.6349998563528061E-2</c:v>
                </c:pt>
                <c:pt idx="1329">
                  <c:v>-6.3450001180171967E-2</c:v>
                </c:pt>
                <c:pt idx="1330">
                  <c:v>-4.2750000953674316E-2</c:v>
                </c:pt>
                <c:pt idx="1331">
                  <c:v>3.6649998277425766E-2</c:v>
                </c:pt>
                <c:pt idx="1332">
                  <c:v>-6.0999998822808266E-3</c:v>
                </c:pt>
                <c:pt idx="1333">
                  <c:v>1.2199999764561653E-2</c:v>
                </c:pt>
                <c:pt idx="1334">
                  <c:v>-3.5399999469518661E-2</c:v>
                </c:pt>
                <c:pt idx="1335">
                  <c:v>6.0999998822808266E-3</c:v>
                </c:pt>
                <c:pt idx="1336">
                  <c:v>2.199999988079071E-2</c:v>
                </c:pt>
                <c:pt idx="1337">
                  <c:v>-4.2750000953674316E-2</c:v>
                </c:pt>
                <c:pt idx="1338">
                  <c:v>8.5500003769993782E-3</c:v>
                </c:pt>
                <c:pt idx="1339">
                  <c:v>-1.2199999764561653E-2</c:v>
                </c:pt>
                <c:pt idx="1340">
                  <c:v>1.0999999940395355E-2</c:v>
                </c:pt>
                <c:pt idx="1341">
                  <c:v>1.2199999764561653E-2</c:v>
                </c:pt>
                <c:pt idx="1342">
                  <c:v>8.5500003769993782E-3</c:v>
                </c:pt>
                <c:pt idx="1343">
                  <c:v>2.4450000375509262E-2</c:v>
                </c:pt>
                <c:pt idx="1344">
                  <c:v>2.0750001072883606E-2</c:v>
                </c:pt>
                <c:pt idx="1345">
                  <c:v>-3.7000000011175871E-3</c:v>
                </c:pt>
                <c:pt idx="1346">
                  <c:v>3.6499998532235622E-3</c:v>
                </c:pt>
                <c:pt idx="1347">
                  <c:v>1.4600000344216824E-2</c:v>
                </c:pt>
                <c:pt idx="1348">
                  <c:v>-6.0999998822808266E-3</c:v>
                </c:pt>
                <c:pt idx="1349">
                  <c:v>2.8100000694394112E-2</c:v>
                </c:pt>
                <c:pt idx="1350">
                  <c:v>7.3249995708465576E-2</c:v>
                </c:pt>
                <c:pt idx="1351">
                  <c:v>-2.6900000870227814E-2</c:v>
                </c:pt>
                <c:pt idx="1352">
                  <c:v>1.2199999764561653E-2</c:v>
                </c:pt>
                <c:pt idx="1353">
                  <c:v>3.294999897480011E-2</c:v>
                </c:pt>
                <c:pt idx="1354">
                  <c:v>-2.4499997962266207E-3</c:v>
                </c:pt>
                <c:pt idx="1355">
                  <c:v>6.0999998822808266E-3</c:v>
                </c:pt>
                <c:pt idx="1356">
                  <c:v>1.2499999720603228E-3</c:v>
                </c:pt>
                <c:pt idx="1357">
                  <c:v>1.8300000578165054E-2</c:v>
                </c:pt>
                <c:pt idx="1358">
                  <c:v>-2.565000019967556E-2</c:v>
                </c:pt>
                <c:pt idx="1359">
                  <c:v>1.0999999940395355E-2</c:v>
                </c:pt>
                <c:pt idx="1360">
                  <c:v>1.3450000435113907E-2</c:v>
                </c:pt>
                <c:pt idx="1361">
                  <c:v>-1.3400000520050526E-2</c:v>
                </c:pt>
                <c:pt idx="1362">
                  <c:v>4.0249999612569809E-2</c:v>
                </c:pt>
                <c:pt idx="1363">
                  <c:v>-2.9057263539744582E-11</c:v>
                </c:pt>
                <c:pt idx="1364">
                  <c:v>3.4150000661611557E-2</c:v>
                </c:pt>
                <c:pt idx="1365">
                  <c:v>-1.3400000520050526E-2</c:v>
                </c:pt>
                <c:pt idx="1366">
                  <c:v>2.565000019967556E-2</c:v>
                </c:pt>
                <c:pt idx="1367">
                  <c:v>2.4500000290572643E-3</c:v>
                </c:pt>
                <c:pt idx="1368">
                  <c:v>7.3000001721084118E-3</c:v>
                </c:pt>
                <c:pt idx="1369">
                  <c:v>-3.2999999821186066E-2</c:v>
                </c:pt>
                <c:pt idx="1370">
                  <c:v>-2.0749999210238457E-2</c:v>
                </c:pt>
                <c:pt idx="1371">
                  <c:v>-2.1949999034404755E-2</c:v>
                </c:pt>
                <c:pt idx="1372">
                  <c:v>1.2499999720603228E-3</c:v>
                </c:pt>
                <c:pt idx="1373">
                  <c:v>-3.7000000011175871E-3</c:v>
                </c:pt>
                <c:pt idx="1374">
                  <c:v>1.4650000259280205E-2</c:v>
                </c:pt>
                <c:pt idx="1375">
                  <c:v>-9.7500002011656761E-3</c:v>
                </c:pt>
                <c:pt idx="1376">
                  <c:v>-3.294999897480011E-2</c:v>
                </c:pt>
                <c:pt idx="1377">
                  <c:v>-3.1750001013278961E-2</c:v>
                </c:pt>
                <c:pt idx="1378">
                  <c:v>1.7049999907612801E-2</c:v>
                </c:pt>
                <c:pt idx="1379">
                  <c:v>-6.0999998822808266E-3</c:v>
                </c:pt>
                <c:pt idx="1380">
                  <c:v>1.4650000259280205E-2</c:v>
                </c:pt>
                <c:pt idx="1381">
                  <c:v>-1.7099998891353607E-2</c:v>
                </c:pt>
                <c:pt idx="1382">
                  <c:v>9.7500002011656761E-3</c:v>
                </c:pt>
                <c:pt idx="1383">
                  <c:v>-6.0999998822808266E-3</c:v>
                </c:pt>
                <c:pt idx="1384">
                  <c:v>-5.8600001037120819E-2</c:v>
                </c:pt>
                <c:pt idx="1385">
                  <c:v>1.3450000435113907E-2</c:v>
                </c:pt>
                <c:pt idx="1386">
                  <c:v>5.4900001734495163E-2</c:v>
                </c:pt>
                <c:pt idx="1387">
                  <c:v>-2.3199999704957008E-2</c:v>
                </c:pt>
                <c:pt idx="1388">
                  <c:v>-1.100000087171793E-2</c:v>
                </c:pt>
                <c:pt idx="1389">
                  <c:v>-2.4449998512864113E-2</c:v>
                </c:pt>
                <c:pt idx="1390">
                  <c:v>-4.8849999904632568E-2</c:v>
                </c:pt>
                <c:pt idx="1391">
                  <c:v>7.350000087171793E-3</c:v>
                </c:pt>
                <c:pt idx="1392">
                  <c:v>-8.5500003769993782E-3</c:v>
                </c:pt>
                <c:pt idx="1393">
                  <c:v>4.0300000458955765E-2</c:v>
                </c:pt>
                <c:pt idx="1394">
                  <c:v>1.4650000259280205E-2</c:v>
                </c:pt>
                <c:pt idx="1395">
                  <c:v>-1.2200000695884228E-2</c:v>
                </c:pt>
                <c:pt idx="1396">
                  <c:v>-1.5850000083446503E-2</c:v>
                </c:pt>
                <c:pt idx="1397">
                  <c:v>-3.5399999469518661E-2</c:v>
                </c:pt>
                <c:pt idx="1398">
                  <c:v>-3.4199997782707214E-2</c:v>
                </c:pt>
                <c:pt idx="1399">
                  <c:v>-2.930000051856041E-2</c:v>
                </c:pt>
                <c:pt idx="1400">
                  <c:v>-3.7000000011175871E-3</c:v>
                </c:pt>
                <c:pt idx="1401">
                  <c:v>8.5500003769993782E-3</c:v>
                </c:pt>
                <c:pt idx="1402">
                  <c:v>-9.7500002011656761E-3</c:v>
                </c:pt>
                <c:pt idx="1403">
                  <c:v>-1.9500000402331352E-2</c:v>
                </c:pt>
                <c:pt idx="1404">
                  <c:v>3.294999897480011E-2</c:v>
                </c:pt>
                <c:pt idx="1405">
                  <c:v>-1.5900000929832458E-2</c:v>
                </c:pt>
                <c:pt idx="1406">
                  <c:v>-6.1000003479421139E-3</c:v>
                </c:pt>
                <c:pt idx="1407">
                  <c:v>-2.4000001139938831E-3</c:v>
                </c:pt>
                <c:pt idx="1408">
                  <c:v>2.3199999704957008E-2</c:v>
                </c:pt>
                <c:pt idx="1409">
                  <c:v>2.4450000375509262E-2</c:v>
                </c:pt>
                <c:pt idx="1410">
                  <c:v>2.3999996483325958E-3</c:v>
                </c:pt>
                <c:pt idx="1411">
                  <c:v>-2.4399999529123306E-2</c:v>
                </c:pt>
                <c:pt idx="1412">
                  <c:v>-6.9550000131130219E-2</c:v>
                </c:pt>
                <c:pt idx="1413">
                  <c:v>-1.8349999561905861E-2</c:v>
                </c:pt>
                <c:pt idx="1414">
                  <c:v>-1.9549999386072159E-2</c:v>
                </c:pt>
                <c:pt idx="1415">
                  <c:v>-3.7699937616153534E-10</c:v>
                </c:pt>
                <c:pt idx="1416">
                  <c:v>-6.835000216960907E-2</c:v>
                </c:pt>
                <c:pt idx="1417">
                  <c:v>-4.3949998915195465E-2</c:v>
                </c:pt>
                <c:pt idx="1418">
                  <c:v>2.4450000375509262E-2</c:v>
                </c:pt>
                <c:pt idx="1419">
                  <c:v>9.7500002011656761E-3</c:v>
                </c:pt>
                <c:pt idx="1420">
                  <c:v>-1.2000000569969416E-3</c:v>
                </c:pt>
                <c:pt idx="1421">
                  <c:v>7.3000001721084118E-3</c:v>
                </c:pt>
                <c:pt idx="1422">
                  <c:v>7.3499996215105057E-3</c:v>
                </c:pt>
                <c:pt idx="1423">
                  <c:v>-2.4399999529123306E-2</c:v>
                </c:pt>
                <c:pt idx="1424">
                  <c:v>-6.835000216960907E-2</c:v>
                </c:pt>
                <c:pt idx="1425">
                  <c:v>-2.4400001391768456E-2</c:v>
                </c:pt>
                <c:pt idx="1426">
                  <c:v>-3.9049997925758362E-2</c:v>
                </c:pt>
                <c:pt idx="1427">
                  <c:v>7.3500005528330803E-3</c:v>
                </c:pt>
                <c:pt idx="1428">
                  <c:v>-3.4150000661611557E-2</c:v>
                </c:pt>
                <c:pt idx="1429">
                  <c:v>-3.905000165104866E-2</c:v>
                </c:pt>
                <c:pt idx="1430">
                  <c:v>7.3000001721084118E-3</c:v>
                </c:pt>
                <c:pt idx="1431">
                  <c:v>-8.5499994456768036E-3</c:v>
                </c:pt>
                <c:pt idx="1432">
                  <c:v>2.0749999210238457E-2</c:v>
                </c:pt>
                <c:pt idx="1433">
                  <c:v>-1.0999999940395355E-2</c:v>
                </c:pt>
                <c:pt idx="1434">
                  <c:v>2.1950000897049904E-2</c:v>
                </c:pt>
                <c:pt idx="1435">
                  <c:v>4.9000000581145287E-3</c:v>
                </c:pt>
                <c:pt idx="1436">
                  <c:v>-1.9549999386072159E-2</c:v>
                </c:pt>
                <c:pt idx="1437">
                  <c:v>1.0999999940395355E-2</c:v>
                </c:pt>
                <c:pt idx="1438">
                  <c:v>-1.2000001734122634E-3</c:v>
                </c:pt>
                <c:pt idx="1439">
                  <c:v>8.5500003769993782E-3</c:v>
                </c:pt>
                <c:pt idx="1440">
                  <c:v>-4.7600001096725464E-2</c:v>
                </c:pt>
                <c:pt idx="1441">
                  <c:v>-2.930000051856041E-2</c:v>
                </c:pt>
                <c:pt idx="1442">
                  <c:v>-2.450000261887908E-3</c:v>
                </c:pt>
                <c:pt idx="1443">
                  <c:v>2.8100000694394112E-2</c:v>
                </c:pt>
                <c:pt idx="1444">
                  <c:v>-1.2499999720603228E-3</c:v>
                </c:pt>
                <c:pt idx="1445">
                  <c:v>-1.0999999940395355E-2</c:v>
                </c:pt>
                <c:pt idx="1446">
                  <c:v>6.0999998822808266E-3</c:v>
                </c:pt>
                <c:pt idx="1447">
                  <c:v>-1.5850000083446503E-2</c:v>
                </c:pt>
                <c:pt idx="1448">
                  <c:v>-2.4399999529123306E-2</c:v>
                </c:pt>
                <c:pt idx="1449">
                  <c:v>2.199999988079071E-2</c:v>
                </c:pt>
                <c:pt idx="1450">
                  <c:v>1.0950000025331974E-2</c:v>
                </c:pt>
                <c:pt idx="1451">
                  <c:v>-1.5899999067187309E-2</c:v>
                </c:pt>
                <c:pt idx="1452">
                  <c:v>-5.8600001037120819E-2</c:v>
                </c:pt>
                <c:pt idx="1453">
                  <c:v>1.0999999940395355E-2</c:v>
                </c:pt>
                <c:pt idx="1454">
                  <c:v>-6.4699999988079071E-2</c:v>
                </c:pt>
                <c:pt idx="1455">
                  <c:v>-2.3199999704957008E-2</c:v>
                </c:pt>
                <c:pt idx="1456">
                  <c:v>2.4399999529123306E-2</c:v>
                </c:pt>
                <c:pt idx="1457">
                  <c:v>3.7000000011175871E-3</c:v>
                </c:pt>
                <c:pt idx="1458">
                  <c:v>1.5900000929832458E-2</c:v>
                </c:pt>
                <c:pt idx="1459">
                  <c:v>2.4000001139938831E-3</c:v>
                </c:pt>
                <c:pt idx="1460">
                  <c:v>-7.0799998939037323E-2</c:v>
                </c:pt>
                <c:pt idx="1461">
                  <c:v>7.2050005197525024E-2</c:v>
                </c:pt>
                <c:pt idx="1462">
                  <c:v>-1.5850000083446503E-2</c:v>
                </c:pt>
                <c:pt idx="1463">
                  <c:v>9.7500002011656761E-3</c:v>
                </c:pt>
                <c:pt idx="1464">
                  <c:v>5.6996941888431962E-11</c:v>
                </c:pt>
                <c:pt idx="1465">
                  <c:v>9.7500002011656761E-3</c:v>
                </c:pt>
                <c:pt idx="1466">
                  <c:v>1.2249999679625034E-2</c:v>
                </c:pt>
                <c:pt idx="1467">
                  <c:v>1.9549999386072159E-2</c:v>
                </c:pt>
                <c:pt idx="1468">
                  <c:v>6.0999998822808266E-3</c:v>
                </c:pt>
                <c:pt idx="1469">
                  <c:v>-9.7500002011656761E-3</c:v>
                </c:pt>
                <c:pt idx="1470">
                  <c:v>-4.9000000581145287E-3</c:v>
                </c:pt>
                <c:pt idx="1471">
                  <c:v>-6.2249999493360519E-2</c:v>
                </c:pt>
                <c:pt idx="1472">
                  <c:v>7.3000001721084118E-3</c:v>
                </c:pt>
                <c:pt idx="1473">
                  <c:v>-2.3200001567602158E-2</c:v>
                </c:pt>
                <c:pt idx="1474">
                  <c:v>2.0750001072883606E-2</c:v>
                </c:pt>
                <c:pt idx="1475">
                  <c:v>8.5499994456768036E-3</c:v>
                </c:pt>
                <c:pt idx="1476">
                  <c:v>-3.7849999964237213E-2</c:v>
                </c:pt>
                <c:pt idx="1477">
                  <c:v>3.6500000860542059E-3</c:v>
                </c:pt>
                <c:pt idx="1478">
                  <c:v>1.2499999720603228E-3</c:v>
                </c:pt>
                <c:pt idx="1479">
                  <c:v>1.5899999067187309E-2</c:v>
                </c:pt>
                <c:pt idx="1480">
                  <c:v>3.9049997925758362E-2</c:v>
                </c:pt>
                <c:pt idx="1481">
                  <c:v>3.4199997782707214E-2</c:v>
                </c:pt>
                <c:pt idx="1482">
                  <c:v>-1.2499999720603228E-3</c:v>
                </c:pt>
                <c:pt idx="1483">
                  <c:v>-6.0999998822808266E-3</c:v>
                </c:pt>
                <c:pt idx="1484">
                  <c:v>1.2199999764561653E-2</c:v>
                </c:pt>
                <c:pt idx="1485">
                  <c:v>1.8300000578165054E-2</c:v>
                </c:pt>
                <c:pt idx="1486">
                  <c:v>-2.930000051856041E-2</c:v>
                </c:pt>
                <c:pt idx="1487">
                  <c:v>-2.0749999210238457E-2</c:v>
                </c:pt>
                <c:pt idx="1488">
                  <c:v>3.1750001013278961E-2</c:v>
                </c:pt>
                <c:pt idx="1489">
                  <c:v>-3.7000000011175871E-3</c:v>
                </c:pt>
                <c:pt idx="1490">
                  <c:v>-5.1249999552965164E-2</c:v>
                </c:pt>
                <c:pt idx="1491">
                  <c:v>4.8500001430511475E-3</c:v>
                </c:pt>
                <c:pt idx="1492">
                  <c:v>-9.7500002011656761E-3</c:v>
                </c:pt>
                <c:pt idx="1493">
                  <c:v>-1.0950000025331974E-2</c:v>
                </c:pt>
                <c:pt idx="1494">
                  <c:v>3.6500000860542059E-3</c:v>
                </c:pt>
                <c:pt idx="1495">
                  <c:v>-7.350000087171793E-3</c:v>
                </c:pt>
                <c:pt idx="1496">
                  <c:v>1.4600000344216824E-2</c:v>
                </c:pt>
                <c:pt idx="1497">
                  <c:v>2.565000019967556E-2</c:v>
                </c:pt>
                <c:pt idx="1498">
                  <c:v>1.2199999764561653E-2</c:v>
                </c:pt>
                <c:pt idx="1499">
                  <c:v>9.7500002011656761E-3</c:v>
                </c:pt>
                <c:pt idx="1500">
                  <c:v>-6.0999998822808266E-3</c:v>
                </c:pt>
                <c:pt idx="1501">
                  <c:v>-1.8349999561905861E-2</c:v>
                </c:pt>
                <c:pt idx="1502">
                  <c:v>6.589999794960022E-2</c:v>
                </c:pt>
                <c:pt idx="1503">
                  <c:v>-9.7500002011656761E-3</c:v>
                </c:pt>
                <c:pt idx="1504">
                  <c:v>1.8349999561905861E-2</c:v>
                </c:pt>
                <c:pt idx="1505">
                  <c:v>1.5850000083446503E-2</c:v>
                </c:pt>
                <c:pt idx="1506">
                  <c:v>1.2199999764561653E-2</c:v>
                </c:pt>
                <c:pt idx="1507">
                  <c:v>-2.930000051856041E-2</c:v>
                </c:pt>
                <c:pt idx="1508">
                  <c:v>-3.6499998532235622E-3</c:v>
                </c:pt>
                <c:pt idx="1509">
                  <c:v>1.5899999067187309E-2</c:v>
                </c:pt>
                <c:pt idx="1510">
                  <c:v>-4.0300000458955765E-2</c:v>
                </c:pt>
                <c:pt idx="1511">
                  <c:v>-8.789999783039093E-2</c:v>
                </c:pt>
                <c:pt idx="1512">
                  <c:v>3.7000000011175871E-3</c:v>
                </c:pt>
                <c:pt idx="1513">
                  <c:v>1.8300000578165054E-2</c:v>
                </c:pt>
                <c:pt idx="1514">
                  <c:v>-4.9000000581145287E-3</c:v>
                </c:pt>
                <c:pt idx="1515">
                  <c:v>1.1999995913356543E-3</c:v>
                </c:pt>
                <c:pt idx="1516">
                  <c:v>-4.6349998563528061E-2</c:v>
                </c:pt>
                <c:pt idx="1517">
                  <c:v>2.4500000290572643E-3</c:v>
                </c:pt>
                <c:pt idx="1518">
                  <c:v>1.0999999940395355E-2</c:v>
                </c:pt>
                <c:pt idx="1519">
                  <c:v>-7.350000087171793E-3</c:v>
                </c:pt>
                <c:pt idx="1520">
                  <c:v>-2.8049999848008156E-2</c:v>
                </c:pt>
                <c:pt idx="1521">
                  <c:v>-2.1950000897049904E-2</c:v>
                </c:pt>
                <c:pt idx="1522">
                  <c:v>8.5500003769993782E-3</c:v>
                </c:pt>
                <c:pt idx="1523">
                  <c:v>5.4900001734495163E-2</c:v>
                </c:pt>
                <c:pt idx="1524">
                  <c:v>1.3450000435113907E-2</c:v>
                </c:pt>
                <c:pt idx="1525">
                  <c:v>-2.8050001710653305E-2</c:v>
                </c:pt>
                <c:pt idx="1526">
                  <c:v>-3.6500000860542059E-3</c:v>
                </c:pt>
                <c:pt idx="1527">
                  <c:v>4.1500002145767212E-2</c:v>
                </c:pt>
                <c:pt idx="1528">
                  <c:v>2.0750001072883606E-2</c:v>
                </c:pt>
                <c:pt idx="1529">
                  <c:v>-2.4500000290572643E-3</c:v>
                </c:pt>
                <c:pt idx="1530">
                  <c:v>2.8049999848008156E-2</c:v>
                </c:pt>
                <c:pt idx="1531">
                  <c:v>1.3450000435113907E-2</c:v>
                </c:pt>
                <c:pt idx="1532">
                  <c:v>-7.350000087171793E-3</c:v>
                </c:pt>
                <c:pt idx="1533">
                  <c:v>1.2499999720603228E-3</c:v>
                </c:pt>
                <c:pt idx="1534">
                  <c:v>-2.0750001072883606E-2</c:v>
                </c:pt>
                <c:pt idx="1535">
                  <c:v>5.2450001239776611E-2</c:v>
                </c:pt>
                <c:pt idx="1536">
                  <c:v>-1.2199999764561653E-2</c:v>
                </c:pt>
                <c:pt idx="1537">
                  <c:v>1.0999999940395355E-2</c:v>
                </c:pt>
                <c:pt idx="1538">
                  <c:v>7.2999997064471245E-3</c:v>
                </c:pt>
                <c:pt idx="1539">
                  <c:v>2.930000051856041E-2</c:v>
                </c:pt>
                <c:pt idx="1540">
                  <c:v>-2.3199999704957008E-2</c:v>
                </c:pt>
                <c:pt idx="1541">
                  <c:v>2.1949999034404755E-2</c:v>
                </c:pt>
                <c:pt idx="1542">
                  <c:v>-1.9500000402331352E-2</c:v>
                </c:pt>
                <c:pt idx="1543">
                  <c:v>-4.9000000581145287E-3</c:v>
                </c:pt>
                <c:pt idx="1544">
                  <c:v>-1.0999999940395355E-2</c:v>
                </c:pt>
                <c:pt idx="1545">
                  <c:v>7.350000087171793E-3</c:v>
                </c:pt>
                <c:pt idx="1546">
                  <c:v>-6.0999998822808266E-3</c:v>
                </c:pt>
                <c:pt idx="1547">
                  <c:v>-3.4200001507997513E-2</c:v>
                </c:pt>
                <c:pt idx="1548">
                  <c:v>-2.6850000023841858E-2</c:v>
                </c:pt>
                <c:pt idx="1549">
                  <c:v>-1.8300000578165054E-2</c:v>
                </c:pt>
                <c:pt idx="1550">
                  <c:v>1.3450000435113907E-2</c:v>
                </c:pt>
                <c:pt idx="1551">
                  <c:v>5.6150000542402267E-2</c:v>
                </c:pt>
                <c:pt idx="1552">
                  <c:v>-1.2499999720603228E-3</c:v>
                </c:pt>
                <c:pt idx="1553">
                  <c:v>-2.930000051856041E-2</c:v>
                </c:pt>
                <c:pt idx="1554">
                  <c:v>3.294999897480011E-2</c:v>
                </c:pt>
                <c:pt idx="1555">
                  <c:v>3.7000000011175871E-3</c:v>
                </c:pt>
                <c:pt idx="1556">
                  <c:v>-4.8500001430511475E-3</c:v>
                </c:pt>
                <c:pt idx="1557">
                  <c:v>2.4500000290572643E-3</c:v>
                </c:pt>
                <c:pt idx="1558">
                  <c:v>4.8500001430511475E-3</c:v>
                </c:pt>
                <c:pt idx="1559">
                  <c:v>1.7049999907612801E-2</c:v>
                </c:pt>
                <c:pt idx="1560">
                  <c:v>-1.0999999940395355E-2</c:v>
                </c:pt>
                <c:pt idx="1561">
                  <c:v>2.3150000721216202E-2</c:v>
                </c:pt>
                <c:pt idx="1562">
                  <c:v>-1.2000000569969416E-3</c:v>
                </c:pt>
                <c:pt idx="1563">
                  <c:v>1.4650000259280205E-2</c:v>
                </c:pt>
                <c:pt idx="1564">
                  <c:v>-2.4450000375509262E-2</c:v>
                </c:pt>
                <c:pt idx="1565">
                  <c:v>-2.4450000375509262E-2</c:v>
                </c:pt>
                <c:pt idx="1566">
                  <c:v>-7.2999997064471245E-3</c:v>
                </c:pt>
                <c:pt idx="1567">
                  <c:v>-4.1499998420476913E-2</c:v>
                </c:pt>
                <c:pt idx="1568">
                  <c:v>1.3449999503791332E-2</c:v>
                </c:pt>
                <c:pt idx="1569">
                  <c:v>1.4650000259280205E-2</c:v>
                </c:pt>
                <c:pt idx="1570">
                  <c:v>-2.4400001391768456E-2</c:v>
                </c:pt>
                <c:pt idx="1571">
                  <c:v>-9.7500002011656761E-3</c:v>
                </c:pt>
                <c:pt idx="1572">
                  <c:v>2.930000051856041E-2</c:v>
                </c:pt>
                <c:pt idx="1573">
                  <c:v>4.9000000581145287E-3</c:v>
                </c:pt>
                <c:pt idx="1574">
                  <c:v>-8.0550000071525574E-2</c:v>
                </c:pt>
                <c:pt idx="1575">
                  <c:v>-2.930000051856041E-2</c:v>
                </c:pt>
                <c:pt idx="1576">
                  <c:v>3.7849999964237213E-2</c:v>
                </c:pt>
                <c:pt idx="1577">
                  <c:v>-3.6500000860542059E-3</c:v>
                </c:pt>
                <c:pt idx="1578">
                  <c:v>-9.7500002011656761E-3</c:v>
                </c:pt>
                <c:pt idx="1579">
                  <c:v>-3.4150000661611557E-2</c:v>
                </c:pt>
                <c:pt idx="1580">
                  <c:v>-2.3199999704957008E-2</c:v>
                </c:pt>
                <c:pt idx="1581">
                  <c:v>3.1700000166893005E-2</c:v>
                </c:pt>
                <c:pt idx="1582">
                  <c:v>-1.7049999907612801E-2</c:v>
                </c:pt>
                <c:pt idx="1583">
                  <c:v>1.3400000520050526E-2</c:v>
                </c:pt>
                <c:pt idx="1584">
                  <c:v>-1.7099998891353607E-2</c:v>
                </c:pt>
                <c:pt idx="1585">
                  <c:v>2.0750001072883606E-2</c:v>
                </c:pt>
                <c:pt idx="1586">
                  <c:v>1.5850000083446503E-2</c:v>
                </c:pt>
                <c:pt idx="1587">
                  <c:v>2.1950000897049904E-2</c:v>
                </c:pt>
                <c:pt idx="1588">
                  <c:v>5.9799998998641968E-2</c:v>
                </c:pt>
                <c:pt idx="1589">
                  <c:v>-9.7500002011656761E-3</c:v>
                </c:pt>
                <c:pt idx="1590">
                  <c:v>-4.2700000107288361E-2</c:v>
                </c:pt>
                <c:pt idx="1591">
                  <c:v>-4.1499998420476913E-2</c:v>
                </c:pt>
                <c:pt idx="1592">
                  <c:v>-1.4650000259280205E-2</c:v>
                </c:pt>
                <c:pt idx="1593">
                  <c:v>-5.2500002086162567E-2</c:v>
                </c:pt>
                <c:pt idx="1594">
                  <c:v>6.1499997973442078E-3</c:v>
                </c:pt>
                <c:pt idx="1595">
                  <c:v>-1.9549999386072159E-2</c:v>
                </c:pt>
                <c:pt idx="1596">
                  <c:v>2.3199999704957008E-2</c:v>
                </c:pt>
                <c:pt idx="1597">
                  <c:v>-4.6399999409914017E-2</c:v>
                </c:pt>
                <c:pt idx="1598">
                  <c:v>2.930000051856041E-2</c:v>
                </c:pt>
                <c:pt idx="1599">
                  <c:v>-2.930000051856041E-2</c:v>
                </c:pt>
                <c:pt idx="1600">
                  <c:v>2.1950000897049904E-2</c:v>
                </c:pt>
                <c:pt idx="1601">
                  <c:v>1.9549999386072159E-2</c:v>
                </c:pt>
                <c:pt idx="1602">
                  <c:v>-8.500000461935997E-3</c:v>
                </c:pt>
                <c:pt idx="1603">
                  <c:v>6.0999998822808266E-3</c:v>
                </c:pt>
                <c:pt idx="1604">
                  <c:v>-2.4000001139938831E-3</c:v>
                </c:pt>
                <c:pt idx="1605">
                  <c:v>-1.5900000929832458E-2</c:v>
                </c:pt>
                <c:pt idx="1606">
                  <c:v>2.4399999529123306E-2</c:v>
                </c:pt>
                <c:pt idx="1607">
                  <c:v>-5.0050001591444016E-2</c:v>
                </c:pt>
                <c:pt idx="1608">
                  <c:v>-3.6649998277425766E-2</c:v>
                </c:pt>
                <c:pt idx="1609">
                  <c:v>4.5150000602006912E-2</c:v>
                </c:pt>
                <c:pt idx="1610">
                  <c:v>2.4399999529123306E-2</c:v>
                </c:pt>
                <c:pt idx="1611">
                  <c:v>-3.905000165104866E-2</c:v>
                </c:pt>
                <c:pt idx="1612">
                  <c:v>6.0999998822808266E-3</c:v>
                </c:pt>
                <c:pt idx="1613">
                  <c:v>4.8500001430511475E-3</c:v>
                </c:pt>
                <c:pt idx="1614">
                  <c:v>2.8100000694394112E-2</c:v>
                </c:pt>
                <c:pt idx="1615">
                  <c:v>1.7100000753998756E-2</c:v>
                </c:pt>
                <c:pt idx="1616">
                  <c:v>-3.4150000661611557E-2</c:v>
                </c:pt>
                <c:pt idx="1617">
                  <c:v>-1.2000001734122634E-3</c:v>
                </c:pt>
                <c:pt idx="1618">
                  <c:v>4.8500001430511475E-3</c:v>
                </c:pt>
                <c:pt idx="1619">
                  <c:v>-7.3500005528330803E-3</c:v>
                </c:pt>
                <c:pt idx="1620">
                  <c:v>1.8300000578165054E-2</c:v>
                </c:pt>
                <c:pt idx="1621">
                  <c:v>-3.6649998277425766E-2</c:v>
                </c:pt>
                <c:pt idx="1622">
                  <c:v>-6.9600000977516174E-2</c:v>
                </c:pt>
                <c:pt idx="1623">
                  <c:v>-1.7049999907612801E-2</c:v>
                </c:pt>
                <c:pt idx="1624">
                  <c:v>-1.8300000578165054E-2</c:v>
                </c:pt>
                <c:pt idx="1625">
                  <c:v>2.4450000375509262E-2</c:v>
                </c:pt>
                <c:pt idx="1626">
                  <c:v>2.4399999529123306E-2</c:v>
                </c:pt>
                <c:pt idx="1627">
                  <c:v>6.0999998822808266E-3</c:v>
                </c:pt>
                <c:pt idx="1628">
                  <c:v>1.2199999764561653E-2</c:v>
                </c:pt>
                <c:pt idx="1629">
                  <c:v>2.930000051856041E-2</c:v>
                </c:pt>
                <c:pt idx="1630">
                  <c:v>2.3199999704957008E-2</c:v>
                </c:pt>
                <c:pt idx="1631">
                  <c:v>2.3150000721216202E-2</c:v>
                </c:pt>
                <c:pt idx="1632">
                  <c:v>4.7600001096725464E-2</c:v>
                </c:pt>
                <c:pt idx="1633">
                  <c:v>1.8300000578165054E-2</c:v>
                </c:pt>
                <c:pt idx="1634">
                  <c:v>-5.2499998360872269E-2</c:v>
                </c:pt>
                <c:pt idx="1635">
                  <c:v>2.3199999704957008E-2</c:v>
                </c:pt>
                <c:pt idx="1636">
                  <c:v>7.3000001721084118E-3</c:v>
                </c:pt>
                <c:pt idx="1637">
                  <c:v>-4.8500001430511475E-3</c:v>
                </c:pt>
                <c:pt idx="1638">
                  <c:v>3.0550001189112663E-2</c:v>
                </c:pt>
                <c:pt idx="1639">
                  <c:v>-1.0950000025331974E-2</c:v>
                </c:pt>
                <c:pt idx="1640">
                  <c:v>-1.2199999764561653E-2</c:v>
                </c:pt>
                <c:pt idx="1641">
                  <c:v>-1.9550001248717308E-2</c:v>
                </c:pt>
                <c:pt idx="1642">
                  <c:v>-1.3399999588727951E-2</c:v>
                </c:pt>
                <c:pt idx="1643">
                  <c:v>-1.8300000578165054E-2</c:v>
                </c:pt>
                <c:pt idx="1644">
                  <c:v>2.8100000694394112E-2</c:v>
                </c:pt>
                <c:pt idx="1645">
                  <c:v>-4.2700000107288361E-2</c:v>
                </c:pt>
                <c:pt idx="1646">
                  <c:v>2.8100000694394112E-2</c:v>
                </c:pt>
                <c:pt idx="1647">
                  <c:v>-3.5399999469518661E-2</c:v>
                </c:pt>
                <c:pt idx="1648">
                  <c:v>2.4499997962266207E-3</c:v>
                </c:pt>
                <c:pt idx="1649">
                  <c:v>2.3199999704957008E-2</c:v>
                </c:pt>
                <c:pt idx="1650">
                  <c:v>-8.5500003769993782E-3</c:v>
                </c:pt>
                <c:pt idx="1651">
                  <c:v>-8.5500003769993782E-3</c:v>
                </c:pt>
                <c:pt idx="1652">
                  <c:v>1.5899999067187309E-2</c:v>
                </c:pt>
                <c:pt idx="1653">
                  <c:v>-1.8300000578165054E-2</c:v>
                </c:pt>
                <c:pt idx="1654">
                  <c:v>4.6399999409914017E-2</c:v>
                </c:pt>
                <c:pt idx="1655">
                  <c:v>-6.0999998822808266E-3</c:v>
                </c:pt>
                <c:pt idx="1656">
                  <c:v>3.0500000342726707E-2</c:v>
                </c:pt>
                <c:pt idx="1657">
                  <c:v>-6.0999998822808266E-3</c:v>
                </c:pt>
                <c:pt idx="1658">
                  <c:v>6.0999998822808266E-3</c:v>
                </c:pt>
                <c:pt idx="1659">
                  <c:v>8.5499994456768036E-3</c:v>
                </c:pt>
                <c:pt idx="1660">
                  <c:v>1.7049999907612801E-2</c:v>
                </c:pt>
                <c:pt idx="1661">
                  <c:v>-1.2500003213062882E-3</c:v>
                </c:pt>
                <c:pt idx="1662">
                  <c:v>-9.7500002011656761E-3</c:v>
                </c:pt>
                <c:pt idx="1663">
                  <c:v>-1.5899999067187309E-2</c:v>
                </c:pt>
                <c:pt idx="1664">
                  <c:v>1.7049999907612801E-2</c:v>
                </c:pt>
                <c:pt idx="1665">
                  <c:v>-3.6500000860542059E-3</c:v>
                </c:pt>
                <c:pt idx="1666">
                  <c:v>2.565000019967556E-2</c:v>
                </c:pt>
                <c:pt idx="1667">
                  <c:v>5.4899998009204865E-2</c:v>
                </c:pt>
                <c:pt idx="1668">
                  <c:v>8.5500003769993782E-3</c:v>
                </c:pt>
                <c:pt idx="1669">
                  <c:v>-3.6600001156330109E-2</c:v>
                </c:pt>
                <c:pt idx="1670">
                  <c:v>-1.0999999940395355E-2</c:v>
                </c:pt>
                <c:pt idx="1671">
                  <c:v>-4.2750000953674316E-2</c:v>
                </c:pt>
                <c:pt idx="1672">
                  <c:v>4.5200001448392868E-2</c:v>
                </c:pt>
                <c:pt idx="1673">
                  <c:v>1.5850000083446503E-2</c:v>
                </c:pt>
                <c:pt idx="1674">
                  <c:v>3.0549999326467514E-2</c:v>
                </c:pt>
                <c:pt idx="1675">
                  <c:v>1.1999999405816197E-3</c:v>
                </c:pt>
                <c:pt idx="1676">
                  <c:v>3.6600001156330109E-2</c:v>
                </c:pt>
                <c:pt idx="1677">
                  <c:v>5.3750000894069672E-2</c:v>
                </c:pt>
                <c:pt idx="1678">
                  <c:v>1.4650000259280205E-2</c:v>
                </c:pt>
                <c:pt idx="1679">
                  <c:v>-9.7500002011656761E-3</c:v>
                </c:pt>
                <c:pt idx="1680">
                  <c:v>3.6650002002716064E-2</c:v>
                </c:pt>
                <c:pt idx="1681">
                  <c:v>-3.6500000860542059E-3</c:v>
                </c:pt>
                <c:pt idx="1682">
                  <c:v>-2.199999988079071E-2</c:v>
                </c:pt>
                <c:pt idx="1683">
                  <c:v>8.5499994456768036E-3</c:v>
                </c:pt>
                <c:pt idx="1684">
                  <c:v>1.3449999503791332E-2</c:v>
                </c:pt>
                <c:pt idx="1685">
                  <c:v>-1.8300000578165054E-2</c:v>
                </c:pt>
                <c:pt idx="1686">
                  <c:v>-1.3400000520050526E-2</c:v>
                </c:pt>
                <c:pt idx="1687">
                  <c:v>-0.10009999573230743</c:v>
                </c:pt>
                <c:pt idx="1688">
                  <c:v>-2.565000019967556E-2</c:v>
                </c:pt>
                <c:pt idx="1689">
                  <c:v>-2.6900000870227814E-2</c:v>
                </c:pt>
                <c:pt idx="1690">
                  <c:v>3.905000165104866E-2</c:v>
                </c:pt>
                <c:pt idx="1691">
                  <c:v>-5.9849999845027924E-2</c:v>
                </c:pt>
                <c:pt idx="1692">
                  <c:v>1.4650000259280205E-2</c:v>
                </c:pt>
                <c:pt idx="1693">
                  <c:v>1.5850000083446503E-2</c:v>
                </c:pt>
                <c:pt idx="1694">
                  <c:v>1.8300000578165054E-2</c:v>
                </c:pt>
                <c:pt idx="1695">
                  <c:v>-4.900000523775816E-3</c:v>
                </c:pt>
                <c:pt idx="1696">
                  <c:v>2.3199999704957008E-2</c:v>
                </c:pt>
                <c:pt idx="1697">
                  <c:v>-1.9500000402331352E-2</c:v>
                </c:pt>
                <c:pt idx="1698">
                  <c:v>8.500000461935997E-3</c:v>
                </c:pt>
                <c:pt idx="1699">
                  <c:v>-3.6500000860542059E-3</c:v>
                </c:pt>
                <c:pt idx="1700">
                  <c:v>9.7500002011656761E-3</c:v>
                </c:pt>
                <c:pt idx="1701">
                  <c:v>4.6350002288818359E-2</c:v>
                </c:pt>
                <c:pt idx="1702">
                  <c:v>1.8300000578165054E-2</c:v>
                </c:pt>
                <c:pt idx="1703">
                  <c:v>1.9500000402331352E-2</c:v>
                </c:pt>
                <c:pt idx="1704">
                  <c:v>8.5500003769993782E-3</c:v>
                </c:pt>
                <c:pt idx="1705">
                  <c:v>-3.5399999469518661E-2</c:v>
                </c:pt>
                <c:pt idx="1706">
                  <c:v>1.9500000402331352E-2</c:v>
                </c:pt>
                <c:pt idx="1707">
                  <c:v>4.9000000581145287E-3</c:v>
                </c:pt>
                <c:pt idx="1708">
                  <c:v>-2.199999988079071E-2</c:v>
                </c:pt>
                <c:pt idx="1709">
                  <c:v>-1.3400000520050526E-2</c:v>
                </c:pt>
                <c:pt idx="1710">
                  <c:v>-1.9550001248717308E-2</c:v>
                </c:pt>
                <c:pt idx="1711">
                  <c:v>4.9000000581145287E-3</c:v>
                </c:pt>
                <c:pt idx="1712">
                  <c:v>-1.5850000083446503E-2</c:v>
                </c:pt>
                <c:pt idx="1713">
                  <c:v>4.519999772310257E-2</c:v>
                </c:pt>
                <c:pt idx="1714">
                  <c:v>-9.8000001162290573E-3</c:v>
                </c:pt>
                <c:pt idx="1715">
                  <c:v>1.1999995913356543E-3</c:v>
                </c:pt>
                <c:pt idx="1716">
                  <c:v>2.4500000290572643E-3</c:v>
                </c:pt>
                <c:pt idx="1717">
                  <c:v>3.7000000011175871E-3</c:v>
                </c:pt>
                <c:pt idx="1718">
                  <c:v>2.0749999210238457E-2</c:v>
                </c:pt>
                <c:pt idx="1719">
                  <c:v>4.9000000581145287E-3</c:v>
                </c:pt>
                <c:pt idx="1720">
                  <c:v>-2.8100000694394112E-2</c:v>
                </c:pt>
                <c:pt idx="1721">
                  <c:v>-8.5500003769993782E-3</c:v>
                </c:pt>
                <c:pt idx="1722">
                  <c:v>5.8600001037120819E-2</c:v>
                </c:pt>
                <c:pt idx="1723">
                  <c:v>1.2499998556450009E-3</c:v>
                </c:pt>
                <c:pt idx="1724">
                  <c:v>-4.9000000581145287E-3</c:v>
                </c:pt>
                <c:pt idx="1725">
                  <c:v>-2.4500000290572643E-3</c:v>
                </c:pt>
                <c:pt idx="1726">
                  <c:v>9.7500002011656761E-3</c:v>
                </c:pt>
                <c:pt idx="1727">
                  <c:v>-2.0749999210238457E-2</c:v>
                </c:pt>
                <c:pt idx="1728">
                  <c:v>-4.8500001430511475E-3</c:v>
                </c:pt>
                <c:pt idx="1729">
                  <c:v>-2.8100000694394112E-2</c:v>
                </c:pt>
                <c:pt idx="1730">
                  <c:v>1.8300000578165054E-2</c:v>
                </c:pt>
                <c:pt idx="1731">
                  <c:v>3.6500000860542059E-3</c:v>
                </c:pt>
                <c:pt idx="1732">
                  <c:v>6.0999998822808266E-3</c:v>
                </c:pt>
                <c:pt idx="1733">
                  <c:v>-1.2199999764561653E-2</c:v>
                </c:pt>
                <c:pt idx="1734">
                  <c:v>-1.5850000083446503E-2</c:v>
                </c:pt>
                <c:pt idx="1735">
                  <c:v>-4.0249999612569809E-2</c:v>
                </c:pt>
                <c:pt idx="1736">
                  <c:v>-1.5850000083446503E-2</c:v>
                </c:pt>
                <c:pt idx="1737">
                  <c:v>2.4500000290572643E-3</c:v>
                </c:pt>
                <c:pt idx="1738">
                  <c:v>-3.7799999117851257E-2</c:v>
                </c:pt>
                <c:pt idx="1739">
                  <c:v>-2.8049999848008156E-2</c:v>
                </c:pt>
                <c:pt idx="1740">
                  <c:v>-9.7500002011656761E-3</c:v>
                </c:pt>
                <c:pt idx="1741">
                  <c:v>-4.3949998915195465E-2</c:v>
                </c:pt>
                <c:pt idx="1742">
                  <c:v>2.3199999704957008E-2</c:v>
                </c:pt>
                <c:pt idx="1743">
                  <c:v>2.3999998811632395E-3</c:v>
                </c:pt>
                <c:pt idx="1744">
                  <c:v>8.1749998033046722E-2</c:v>
                </c:pt>
                <c:pt idx="1745">
                  <c:v>6.7100003361701965E-2</c:v>
                </c:pt>
                <c:pt idx="1746">
                  <c:v>2.4500000290572643E-3</c:v>
                </c:pt>
                <c:pt idx="1747">
                  <c:v>-9.7500002011656761E-3</c:v>
                </c:pt>
                <c:pt idx="1748">
                  <c:v>3.659999743103981E-2</c:v>
                </c:pt>
                <c:pt idx="1749">
                  <c:v>-4.6399999409914017E-2</c:v>
                </c:pt>
                <c:pt idx="1750">
                  <c:v>7.3000001721084118E-3</c:v>
                </c:pt>
                <c:pt idx="1751">
                  <c:v>2.565000019967556E-2</c:v>
                </c:pt>
                <c:pt idx="1752">
                  <c:v>1.3449999503791332E-2</c:v>
                </c:pt>
                <c:pt idx="1753">
                  <c:v>7.4450001120567322E-2</c:v>
                </c:pt>
                <c:pt idx="1754">
                  <c:v>2.3999998811632395E-3</c:v>
                </c:pt>
                <c:pt idx="1755">
                  <c:v>-1.8300000578165054E-2</c:v>
                </c:pt>
                <c:pt idx="1756">
                  <c:v>7.3000001721084118E-3</c:v>
                </c:pt>
                <c:pt idx="1757">
                  <c:v>1.2249999679625034E-2</c:v>
                </c:pt>
                <c:pt idx="1758">
                  <c:v>-3.7849999964237213E-2</c:v>
                </c:pt>
                <c:pt idx="1759">
                  <c:v>-2.199999988079071E-2</c:v>
                </c:pt>
                <c:pt idx="1760">
                  <c:v>-7.6949998736381531E-2</c:v>
                </c:pt>
                <c:pt idx="1761">
                  <c:v>-2.930000051856041E-2</c:v>
                </c:pt>
                <c:pt idx="1762">
                  <c:v>3.6600001156330109E-2</c:v>
                </c:pt>
                <c:pt idx="1763">
                  <c:v>-2.6850000023841858E-2</c:v>
                </c:pt>
                <c:pt idx="1764">
                  <c:v>-1.7100000753998756E-2</c:v>
                </c:pt>
                <c:pt idx="1765">
                  <c:v>-2.450000261887908E-3</c:v>
                </c:pt>
                <c:pt idx="1766">
                  <c:v>-4.3949998915195465E-2</c:v>
                </c:pt>
                <c:pt idx="1767">
                  <c:v>1.5900000929832458E-2</c:v>
                </c:pt>
                <c:pt idx="1768">
                  <c:v>8.5500003769993782E-3</c:v>
                </c:pt>
                <c:pt idx="1769">
                  <c:v>1.8300000578165054E-2</c:v>
                </c:pt>
                <c:pt idx="1770">
                  <c:v>-2.450000261887908E-3</c:v>
                </c:pt>
                <c:pt idx="1771">
                  <c:v>7.3000001721084118E-3</c:v>
                </c:pt>
                <c:pt idx="1772">
                  <c:v>2.8100000694394112E-2</c:v>
                </c:pt>
                <c:pt idx="1773">
                  <c:v>6.2249999493360519E-2</c:v>
                </c:pt>
                <c:pt idx="1774">
                  <c:v>6.0999998822808266E-3</c:v>
                </c:pt>
                <c:pt idx="1775">
                  <c:v>1.9500000402331352E-2</c:v>
                </c:pt>
                <c:pt idx="1776">
                  <c:v>-2.9057263539744582E-11</c:v>
                </c:pt>
                <c:pt idx="1777">
                  <c:v>2.0749999210238457E-2</c:v>
                </c:pt>
                <c:pt idx="1778">
                  <c:v>2.5599999353289604E-2</c:v>
                </c:pt>
                <c:pt idx="1779">
                  <c:v>2.3199999704957008E-2</c:v>
                </c:pt>
                <c:pt idx="1780">
                  <c:v>7.3000001721084118E-3</c:v>
                </c:pt>
                <c:pt idx="1781">
                  <c:v>-4.0300000458955765E-2</c:v>
                </c:pt>
                <c:pt idx="1782">
                  <c:v>-5.6150000542402267E-2</c:v>
                </c:pt>
                <c:pt idx="1783">
                  <c:v>-1.7100000753998756E-2</c:v>
                </c:pt>
                <c:pt idx="1784">
                  <c:v>-6.0999998822808266E-3</c:v>
                </c:pt>
                <c:pt idx="1785">
                  <c:v>-1.0950000025331974E-2</c:v>
                </c:pt>
                <c:pt idx="1786">
                  <c:v>-4.9000000581145287E-3</c:v>
                </c:pt>
                <c:pt idx="1787">
                  <c:v>-1.7100000753998756E-2</c:v>
                </c:pt>
                <c:pt idx="1788">
                  <c:v>-2.930000051856041E-2</c:v>
                </c:pt>
                <c:pt idx="1789">
                  <c:v>-3.9099998772144318E-2</c:v>
                </c:pt>
                <c:pt idx="1790">
                  <c:v>-3.2999999821186066E-2</c:v>
                </c:pt>
                <c:pt idx="1791">
                  <c:v>-1.5850000083446503E-2</c:v>
                </c:pt>
                <c:pt idx="1792">
                  <c:v>2.929999865591526E-2</c:v>
                </c:pt>
                <c:pt idx="1793">
                  <c:v>1.8300000578165054E-2</c:v>
                </c:pt>
                <c:pt idx="1794">
                  <c:v>-8.6054205428176545E-11</c:v>
                </c:pt>
                <c:pt idx="1795">
                  <c:v>-2.4499997962266207E-3</c:v>
                </c:pt>
                <c:pt idx="1796">
                  <c:v>1.0999999940395355E-2</c:v>
                </c:pt>
                <c:pt idx="1797">
                  <c:v>4.5150000602006912E-2</c:v>
                </c:pt>
                <c:pt idx="1798">
                  <c:v>-1.7100000753998756E-2</c:v>
                </c:pt>
                <c:pt idx="1799">
                  <c:v>-1.177191677470546E-10</c:v>
                </c:pt>
                <c:pt idx="1800">
                  <c:v>-1.9549999386072159E-2</c:v>
                </c:pt>
                <c:pt idx="1801">
                  <c:v>3.294999897480011E-2</c:v>
                </c:pt>
                <c:pt idx="1802">
                  <c:v>-1.4650000259280205E-2</c:v>
                </c:pt>
                <c:pt idx="1803">
                  <c:v>4.0300000458955765E-2</c:v>
                </c:pt>
                <c:pt idx="1804">
                  <c:v>1.7100000753998756E-2</c:v>
                </c:pt>
                <c:pt idx="1805">
                  <c:v>-4.3900001794099808E-2</c:v>
                </c:pt>
                <c:pt idx="1806">
                  <c:v>-1.2199999764561653E-2</c:v>
                </c:pt>
                <c:pt idx="1807">
                  <c:v>6.0999998822808266E-3</c:v>
                </c:pt>
                <c:pt idx="1808">
                  <c:v>-1.7099998891353607E-2</c:v>
                </c:pt>
                <c:pt idx="1809">
                  <c:v>-1.8300000578165054E-2</c:v>
                </c:pt>
                <c:pt idx="1810">
                  <c:v>2.9057263539744582E-11</c:v>
                </c:pt>
                <c:pt idx="1811">
                  <c:v>-8.500000461935997E-3</c:v>
                </c:pt>
                <c:pt idx="1812">
                  <c:v>3.6500000860542059E-3</c:v>
                </c:pt>
                <c:pt idx="1813">
                  <c:v>-7.6899997889995575E-2</c:v>
                </c:pt>
                <c:pt idx="1814">
                  <c:v>-4.3950002640485764E-2</c:v>
                </c:pt>
                <c:pt idx="1815">
                  <c:v>3.1750001013278961E-2</c:v>
                </c:pt>
                <c:pt idx="1816">
                  <c:v>3.6500000860542059E-3</c:v>
                </c:pt>
                <c:pt idx="1817">
                  <c:v>1.9549999386072159E-2</c:v>
                </c:pt>
                <c:pt idx="1818">
                  <c:v>5.0049997866153717E-2</c:v>
                </c:pt>
                <c:pt idx="1819">
                  <c:v>3.6500000860542059E-3</c:v>
                </c:pt>
                <c:pt idx="1820">
                  <c:v>2.1950000897049904E-2</c:v>
                </c:pt>
                <c:pt idx="1821">
                  <c:v>-4.8500001430511475E-3</c:v>
                </c:pt>
                <c:pt idx="1822">
                  <c:v>3.6500000860542059E-3</c:v>
                </c:pt>
                <c:pt idx="1823">
                  <c:v>-1.4650000259280205E-2</c:v>
                </c:pt>
                <c:pt idx="1824">
                  <c:v>-1.4650000259280205E-2</c:v>
                </c:pt>
                <c:pt idx="1825">
                  <c:v>-4.8500001430511475E-3</c:v>
                </c:pt>
                <c:pt idx="1826">
                  <c:v>1.0950000025331974E-2</c:v>
                </c:pt>
                <c:pt idx="1827">
                  <c:v>3.5399999469518661E-2</c:v>
                </c:pt>
                <c:pt idx="1828">
                  <c:v>2.565000019967556E-2</c:v>
                </c:pt>
                <c:pt idx="1829">
                  <c:v>3.6499998532235622E-3</c:v>
                </c:pt>
                <c:pt idx="1830">
                  <c:v>1.4650000259280205E-2</c:v>
                </c:pt>
                <c:pt idx="1831">
                  <c:v>-3.6649998277425766E-2</c:v>
                </c:pt>
                <c:pt idx="1832">
                  <c:v>7.3000001721084118E-3</c:v>
                </c:pt>
                <c:pt idx="1833">
                  <c:v>3.6499998532235622E-3</c:v>
                </c:pt>
                <c:pt idx="1834">
                  <c:v>2.930000051856041E-2</c:v>
                </c:pt>
                <c:pt idx="1835">
                  <c:v>1.0999999940395355E-2</c:v>
                </c:pt>
                <c:pt idx="1836">
                  <c:v>-2.1949999034404755E-2</c:v>
                </c:pt>
                <c:pt idx="1837">
                  <c:v>-3.5399999469518661E-2</c:v>
                </c:pt>
                <c:pt idx="1838">
                  <c:v>-2.8049999848008156E-2</c:v>
                </c:pt>
                <c:pt idx="1839">
                  <c:v>-2.5599999353289604E-2</c:v>
                </c:pt>
                <c:pt idx="1840">
                  <c:v>2.8049999848008156E-2</c:v>
                </c:pt>
                <c:pt idx="1841">
                  <c:v>3.7849999964237213E-2</c:v>
                </c:pt>
                <c:pt idx="1842">
                  <c:v>2.4500000290572643E-3</c:v>
                </c:pt>
                <c:pt idx="1843">
                  <c:v>2.6850000023841858E-2</c:v>
                </c:pt>
                <c:pt idx="1844">
                  <c:v>1.7100000753998756E-2</c:v>
                </c:pt>
                <c:pt idx="1845">
                  <c:v>2.4450000375509262E-2</c:v>
                </c:pt>
                <c:pt idx="1846">
                  <c:v>1.8300000578165054E-2</c:v>
                </c:pt>
                <c:pt idx="1847">
                  <c:v>-7.350000087171793E-3</c:v>
                </c:pt>
                <c:pt idx="1848">
                  <c:v>1.5900000929832458E-2</c:v>
                </c:pt>
                <c:pt idx="1849">
                  <c:v>6.0999998822808266E-3</c:v>
                </c:pt>
                <c:pt idx="1850">
                  <c:v>2.4000001139938831E-3</c:v>
                </c:pt>
                <c:pt idx="1851">
                  <c:v>-2.3199999704957008E-2</c:v>
                </c:pt>
                <c:pt idx="1852">
                  <c:v>-1.9549999386072159E-2</c:v>
                </c:pt>
                <c:pt idx="1853">
                  <c:v>8.5500003769993782E-3</c:v>
                </c:pt>
                <c:pt idx="1854">
                  <c:v>8.5499994456768036E-3</c:v>
                </c:pt>
                <c:pt idx="1855">
                  <c:v>3.4200001507997513E-2</c:v>
                </c:pt>
                <c:pt idx="1856">
                  <c:v>1.5850000083446503E-2</c:v>
                </c:pt>
                <c:pt idx="1857">
                  <c:v>8.5500003769993782E-3</c:v>
                </c:pt>
                <c:pt idx="1858">
                  <c:v>1.7049999907612801E-2</c:v>
                </c:pt>
                <c:pt idx="1859">
                  <c:v>-1.3399999588727951E-2</c:v>
                </c:pt>
                <c:pt idx="1860">
                  <c:v>1.3399999588727951E-2</c:v>
                </c:pt>
                <c:pt idx="1861">
                  <c:v>-3.4150000661611557E-2</c:v>
                </c:pt>
                <c:pt idx="1862">
                  <c:v>-1.100000087171793E-2</c:v>
                </c:pt>
                <c:pt idx="1863">
                  <c:v>-6.1049997806549072E-2</c:v>
                </c:pt>
                <c:pt idx="1864">
                  <c:v>-5.9849999845027924E-2</c:v>
                </c:pt>
                <c:pt idx="1865">
                  <c:v>3.7849999964237213E-2</c:v>
                </c:pt>
                <c:pt idx="1866">
                  <c:v>2.3199999704957008E-2</c:v>
                </c:pt>
                <c:pt idx="1867">
                  <c:v>2.4500000290572643E-3</c:v>
                </c:pt>
                <c:pt idx="1868">
                  <c:v>2.4399999529123306E-2</c:v>
                </c:pt>
                <c:pt idx="1869">
                  <c:v>-1.5850000083446503E-2</c:v>
                </c:pt>
                <c:pt idx="1870">
                  <c:v>1.7100000753998756E-2</c:v>
                </c:pt>
                <c:pt idx="1871">
                  <c:v>-2.8100000694394112E-2</c:v>
                </c:pt>
                <c:pt idx="1872">
                  <c:v>-1.2199999764561653E-2</c:v>
                </c:pt>
                <c:pt idx="1873">
                  <c:v>1.5850000083446503E-2</c:v>
                </c:pt>
                <c:pt idx="1874">
                  <c:v>4.9000000581145287E-3</c:v>
                </c:pt>
                <c:pt idx="1875">
                  <c:v>1.2199999764561653E-2</c:v>
                </c:pt>
                <c:pt idx="1876">
                  <c:v>-3.6500000860542059E-3</c:v>
                </c:pt>
                <c:pt idx="1877">
                  <c:v>-1.8300000578165054E-2</c:v>
                </c:pt>
                <c:pt idx="1878">
                  <c:v>-1.5850000083446503E-2</c:v>
                </c:pt>
                <c:pt idx="1879">
                  <c:v>4.6399999409914017E-2</c:v>
                </c:pt>
                <c:pt idx="1880">
                  <c:v>4.1499998420476913E-2</c:v>
                </c:pt>
                <c:pt idx="1881">
                  <c:v>-8.5500003769993782E-3</c:v>
                </c:pt>
                <c:pt idx="1882">
                  <c:v>-1.7100000753998756E-2</c:v>
                </c:pt>
                <c:pt idx="1883">
                  <c:v>-8.5500003769993782E-3</c:v>
                </c:pt>
                <c:pt idx="1884">
                  <c:v>3.2999999821186066E-2</c:v>
                </c:pt>
                <c:pt idx="1885">
                  <c:v>-2.0750001072883606E-2</c:v>
                </c:pt>
                <c:pt idx="1886">
                  <c:v>5.6996941888431962E-11</c:v>
                </c:pt>
                <c:pt idx="1887">
                  <c:v>-1.3400000520050526E-2</c:v>
                </c:pt>
                <c:pt idx="1888">
                  <c:v>-2.199999988079071E-2</c:v>
                </c:pt>
                <c:pt idx="1889">
                  <c:v>-1.4650000259280205E-2</c:v>
                </c:pt>
                <c:pt idx="1890">
                  <c:v>1.3450000435113907E-2</c:v>
                </c:pt>
                <c:pt idx="1891">
                  <c:v>-3.0499998480081558E-2</c:v>
                </c:pt>
                <c:pt idx="1892">
                  <c:v>-3.6500000860542059E-3</c:v>
                </c:pt>
                <c:pt idx="1893">
                  <c:v>2.6850000023841858E-2</c:v>
                </c:pt>
                <c:pt idx="1894">
                  <c:v>-3.1750001013278961E-2</c:v>
                </c:pt>
                <c:pt idx="1895">
                  <c:v>-4.8500001430511475E-3</c:v>
                </c:pt>
                <c:pt idx="1896">
                  <c:v>2.930000051856041E-2</c:v>
                </c:pt>
                <c:pt idx="1897">
                  <c:v>-1.4650000259280205E-2</c:v>
                </c:pt>
                <c:pt idx="1898">
                  <c:v>9.7500002011656761E-3</c:v>
                </c:pt>
                <c:pt idx="1899">
                  <c:v>3.0500000342726707E-2</c:v>
                </c:pt>
                <c:pt idx="1900">
                  <c:v>-4.8500001430511475E-3</c:v>
                </c:pt>
                <c:pt idx="1901">
                  <c:v>7.3000001721084118E-3</c:v>
                </c:pt>
                <c:pt idx="1902">
                  <c:v>2.930000051856041E-2</c:v>
                </c:pt>
                <c:pt idx="1903">
                  <c:v>1.1999999405816197E-3</c:v>
                </c:pt>
                <c:pt idx="1904">
                  <c:v>-2.930000051856041E-2</c:v>
                </c:pt>
                <c:pt idx="1905">
                  <c:v>-6.0999998822808266E-3</c:v>
                </c:pt>
                <c:pt idx="1906">
                  <c:v>1.5900000929832458E-2</c:v>
                </c:pt>
                <c:pt idx="1907">
                  <c:v>8.5500003769993782E-3</c:v>
                </c:pt>
                <c:pt idx="1908">
                  <c:v>2.4500000290572643E-3</c:v>
                </c:pt>
                <c:pt idx="1909">
                  <c:v>-1.2199999764561653E-2</c:v>
                </c:pt>
                <c:pt idx="1910">
                  <c:v>-9.8000001162290573E-3</c:v>
                </c:pt>
                <c:pt idx="1911">
                  <c:v>2.930000051856041E-2</c:v>
                </c:pt>
                <c:pt idx="1912">
                  <c:v>3.5399999469518661E-2</c:v>
                </c:pt>
                <c:pt idx="1913">
                  <c:v>-3.5399999469518661E-2</c:v>
                </c:pt>
                <c:pt idx="1914">
                  <c:v>-3.6500000860542059E-3</c:v>
                </c:pt>
                <c:pt idx="1915">
                  <c:v>1.8300000578165054E-2</c:v>
                </c:pt>
                <c:pt idx="1916">
                  <c:v>-1.0950000025331974E-2</c:v>
                </c:pt>
                <c:pt idx="1917">
                  <c:v>1.2199999764561653E-2</c:v>
                </c:pt>
                <c:pt idx="1918">
                  <c:v>-2.1950000897049904E-2</c:v>
                </c:pt>
                <c:pt idx="1919">
                  <c:v>-8.500000461935997E-3</c:v>
                </c:pt>
                <c:pt idx="1920">
                  <c:v>3.6499998532235622E-3</c:v>
                </c:pt>
                <c:pt idx="1921">
                  <c:v>4.2750000953674316E-2</c:v>
                </c:pt>
                <c:pt idx="1922">
                  <c:v>1.0999999940395355E-2</c:v>
                </c:pt>
                <c:pt idx="1923">
                  <c:v>-3.7000000011175871E-3</c:v>
                </c:pt>
                <c:pt idx="1924">
                  <c:v>1.4650000259280205E-2</c:v>
                </c:pt>
                <c:pt idx="1925">
                  <c:v>3.7000000011175871E-3</c:v>
                </c:pt>
                <c:pt idx="1926">
                  <c:v>-5.8599997311830521E-2</c:v>
                </c:pt>
                <c:pt idx="1927">
                  <c:v>1.2199999764561653E-2</c:v>
                </c:pt>
                <c:pt idx="1928">
                  <c:v>2.4500000290572643E-3</c:v>
                </c:pt>
                <c:pt idx="1929">
                  <c:v>-3.6500000860542059E-3</c:v>
                </c:pt>
                <c:pt idx="1930">
                  <c:v>-1.7049999907612801E-2</c:v>
                </c:pt>
                <c:pt idx="1931">
                  <c:v>-1.2000000569969416E-3</c:v>
                </c:pt>
                <c:pt idx="1932">
                  <c:v>1.7100000753998756E-2</c:v>
                </c:pt>
                <c:pt idx="1933">
                  <c:v>5.7349998503923416E-2</c:v>
                </c:pt>
                <c:pt idx="1934">
                  <c:v>3.7799999117851257E-2</c:v>
                </c:pt>
                <c:pt idx="1935">
                  <c:v>1.0999999940395355E-2</c:v>
                </c:pt>
                <c:pt idx="1936">
                  <c:v>1.9549999386072159E-2</c:v>
                </c:pt>
                <c:pt idx="1937">
                  <c:v>-2.565000019967556E-2</c:v>
                </c:pt>
                <c:pt idx="1938">
                  <c:v>-2.4450000375509262E-2</c:v>
                </c:pt>
                <c:pt idx="1939">
                  <c:v>-4.1500002145767212E-2</c:v>
                </c:pt>
                <c:pt idx="1940">
                  <c:v>-9.7500002011656761E-3</c:v>
                </c:pt>
                <c:pt idx="1941">
                  <c:v>5.0049997866153717E-2</c:v>
                </c:pt>
                <c:pt idx="1942">
                  <c:v>-7.2999997064471245E-3</c:v>
                </c:pt>
                <c:pt idx="1943">
                  <c:v>-5.6996941888431962E-11</c:v>
                </c:pt>
                <c:pt idx="1944">
                  <c:v>2.930000051856041E-2</c:v>
                </c:pt>
                <c:pt idx="1945">
                  <c:v>6.0999998822808266E-3</c:v>
                </c:pt>
                <c:pt idx="1946">
                  <c:v>-2.5599999353289604E-2</c:v>
                </c:pt>
                <c:pt idx="1947">
                  <c:v>-2.4499997962266207E-3</c:v>
                </c:pt>
                <c:pt idx="1948">
                  <c:v>-1.2200000695884228E-2</c:v>
                </c:pt>
                <c:pt idx="1949">
                  <c:v>1.0950000025331974E-2</c:v>
                </c:pt>
                <c:pt idx="1950">
                  <c:v>1.0999999940395355E-2</c:v>
                </c:pt>
                <c:pt idx="1951">
                  <c:v>-2.4400001391768456E-2</c:v>
                </c:pt>
                <c:pt idx="1952">
                  <c:v>3.6500000860542059E-3</c:v>
                </c:pt>
                <c:pt idx="1953">
                  <c:v>-8.5500003769993782E-3</c:v>
                </c:pt>
                <c:pt idx="1954">
                  <c:v>-4.9000000581145287E-3</c:v>
                </c:pt>
                <c:pt idx="1955">
                  <c:v>3.294999897480011E-2</c:v>
                </c:pt>
                <c:pt idx="1956">
                  <c:v>-7.3000001721084118E-3</c:v>
                </c:pt>
                <c:pt idx="1957">
                  <c:v>-3.0500000342726707E-2</c:v>
                </c:pt>
                <c:pt idx="1958">
                  <c:v>5.1249999552965164E-2</c:v>
                </c:pt>
                <c:pt idx="1959">
                  <c:v>2.0750001072883606E-2</c:v>
                </c:pt>
                <c:pt idx="1960">
                  <c:v>-1.1999999405816197E-3</c:v>
                </c:pt>
                <c:pt idx="1961">
                  <c:v>1.2199999764561653E-2</c:v>
                </c:pt>
                <c:pt idx="1962">
                  <c:v>-1.4650000259280205E-2</c:v>
                </c:pt>
                <c:pt idx="1963">
                  <c:v>1.0999999940395355E-2</c:v>
                </c:pt>
                <c:pt idx="1964">
                  <c:v>-2.199999988079071E-2</c:v>
                </c:pt>
                <c:pt idx="1965">
                  <c:v>9.7500002011656761E-3</c:v>
                </c:pt>
                <c:pt idx="1966">
                  <c:v>4.9000000581145287E-3</c:v>
                </c:pt>
                <c:pt idx="1967">
                  <c:v>2.8100000694394112E-2</c:v>
                </c:pt>
                <c:pt idx="1968">
                  <c:v>3.6649998277425766E-2</c:v>
                </c:pt>
                <c:pt idx="1969">
                  <c:v>-4.9000000581145287E-3</c:v>
                </c:pt>
                <c:pt idx="1970">
                  <c:v>-1.3449999503791332E-2</c:v>
                </c:pt>
                <c:pt idx="1971">
                  <c:v>-1.8300000578165054E-2</c:v>
                </c:pt>
                <c:pt idx="1972">
                  <c:v>-2.4499997962266207E-3</c:v>
                </c:pt>
                <c:pt idx="1973">
                  <c:v>-2.4500000290572643E-3</c:v>
                </c:pt>
                <c:pt idx="1974">
                  <c:v>-4.2700000107288361E-2</c:v>
                </c:pt>
                <c:pt idx="1975">
                  <c:v>1.5850000083446503E-2</c:v>
                </c:pt>
                <c:pt idx="1976">
                  <c:v>2.199999988079071E-2</c:v>
                </c:pt>
                <c:pt idx="1977">
                  <c:v>1.5850000083446503E-2</c:v>
                </c:pt>
                <c:pt idx="1978">
                  <c:v>1.3450000435113907E-2</c:v>
                </c:pt>
                <c:pt idx="1979">
                  <c:v>-2.3199999704957008E-2</c:v>
                </c:pt>
                <c:pt idx="1980">
                  <c:v>1.4650000259280205E-2</c:v>
                </c:pt>
                <c:pt idx="1981">
                  <c:v>-6.0999998822808266E-3</c:v>
                </c:pt>
                <c:pt idx="1982">
                  <c:v>-6.7150004208087921E-2</c:v>
                </c:pt>
                <c:pt idx="1983">
                  <c:v>2.4500000290572643E-3</c:v>
                </c:pt>
                <c:pt idx="1984">
                  <c:v>1.3400000520050526E-2</c:v>
                </c:pt>
                <c:pt idx="1985">
                  <c:v>4.9000000581145287E-3</c:v>
                </c:pt>
                <c:pt idx="1986">
                  <c:v>-5.3700000047683716E-2</c:v>
                </c:pt>
                <c:pt idx="1987">
                  <c:v>-5.130000039935112E-2</c:v>
                </c:pt>
                <c:pt idx="1988">
                  <c:v>-1.0999999940395355E-2</c:v>
                </c:pt>
                <c:pt idx="1989">
                  <c:v>-7.8100003302097321E-2</c:v>
                </c:pt>
                <c:pt idx="1990">
                  <c:v>1.0950000025331974E-2</c:v>
                </c:pt>
                <c:pt idx="1991">
                  <c:v>1.3400000520050526E-2</c:v>
                </c:pt>
                <c:pt idx="1992">
                  <c:v>-6.0999998822808266E-3</c:v>
                </c:pt>
                <c:pt idx="1993">
                  <c:v>3.4199997782707214E-2</c:v>
                </c:pt>
                <c:pt idx="1994">
                  <c:v>1.4650000259280205E-2</c:v>
                </c:pt>
                <c:pt idx="1995">
                  <c:v>-4.1499998420476913E-2</c:v>
                </c:pt>
                <c:pt idx="1996">
                  <c:v>-9.7500002011656761E-3</c:v>
                </c:pt>
                <c:pt idx="1997">
                  <c:v>-2.5599999353289604E-2</c:v>
                </c:pt>
                <c:pt idx="1998">
                  <c:v>-6.0999998822808266E-3</c:v>
                </c:pt>
                <c:pt idx="1999">
                  <c:v>-1.5900000929832458E-2</c:v>
                </c:pt>
                <c:pt idx="2000">
                  <c:v>3.6650002002716064E-2</c:v>
                </c:pt>
                <c:pt idx="2001">
                  <c:v>-5.6996941888431962E-11</c:v>
                </c:pt>
                <c:pt idx="2002">
                  <c:v>4.3949998915195465E-2</c:v>
                </c:pt>
                <c:pt idx="2003">
                  <c:v>-1.2199999764561653E-2</c:v>
                </c:pt>
                <c:pt idx="2004">
                  <c:v>7.350000087171793E-3</c:v>
                </c:pt>
                <c:pt idx="2005">
                  <c:v>-3.4200001507997513E-2</c:v>
                </c:pt>
                <c:pt idx="2006">
                  <c:v>2.3999998811632395E-3</c:v>
                </c:pt>
                <c:pt idx="2007">
                  <c:v>-3.9049997925758362E-2</c:v>
                </c:pt>
                <c:pt idx="2008">
                  <c:v>-1.5850000083446503E-2</c:v>
                </c:pt>
                <c:pt idx="2009">
                  <c:v>-1.0950000025331974E-2</c:v>
                </c:pt>
                <c:pt idx="2010">
                  <c:v>1.0999999940395355E-2</c:v>
                </c:pt>
                <c:pt idx="2011">
                  <c:v>1.3450000435113907E-2</c:v>
                </c:pt>
                <c:pt idx="2012">
                  <c:v>-3.1700000166893005E-2</c:v>
                </c:pt>
                <c:pt idx="2013">
                  <c:v>-2.4400001391768456E-2</c:v>
                </c:pt>
                <c:pt idx="2014">
                  <c:v>5.130000039935112E-2</c:v>
                </c:pt>
                <c:pt idx="2015">
                  <c:v>-6.0999998822808266E-3</c:v>
                </c:pt>
                <c:pt idx="2016">
                  <c:v>-2.4399999529123306E-2</c:v>
                </c:pt>
                <c:pt idx="2017">
                  <c:v>1.8300000578165054E-2</c:v>
                </c:pt>
                <c:pt idx="2018">
                  <c:v>-1.2499999720603228E-3</c:v>
                </c:pt>
                <c:pt idx="2019">
                  <c:v>6.8400003015995026E-2</c:v>
                </c:pt>
                <c:pt idx="2020">
                  <c:v>1.3450000435113907E-2</c:v>
                </c:pt>
                <c:pt idx="2021">
                  <c:v>-3.6650002002716064E-2</c:v>
                </c:pt>
                <c:pt idx="2022">
                  <c:v>4.0300000458955765E-2</c:v>
                </c:pt>
                <c:pt idx="2023">
                  <c:v>2.0749999210238457E-2</c:v>
                </c:pt>
                <c:pt idx="2024">
                  <c:v>-1.2199999764561653E-2</c:v>
                </c:pt>
                <c:pt idx="2025">
                  <c:v>1.2499999720603228E-3</c:v>
                </c:pt>
                <c:pt idx="2026">
                  <c:v>2.1949999034404755E-2</c:v>
                </c:pt>
                <c:pt idx="2027">
                  <c:v>1.3450000435113907E-2</c:v>
                </c:pt>
                <c:pt idx="2028">
                  <c:v>-9.7500002011656761E-3</c:v>
                </c:pt>
                <c:pt idx="2029">
                  <c:v>6.0999998822808266E-3</c:v>
                </c:pt>
                <c:pt idx="2030">
                  <c:v>-6.4699999988079071E-2</c:v>
                </c:pt>
                <c:pt idx="2031">
                  <c:v>-9.7500002011656761E-3</c:v>
                </c:pt>
                <c:pt idx="2032">
                  <c:v>-5.7349998503923416E-2</c:v>
                </c:pt>
                <c:pt idx="2033">
                  <c:v>-2.3199999704957008E-2</c:v>
                </c:pt>
                <c:pt idx="2034">
                  <c:v>-1.4650000259280205E-2</c:v>
                </c:pt>
                <c:pt idx="2035">
                  <c:v>-4.0300000458955765E-2</c:v>
                </c:pt>
                <c:pt idx="2036">
                  <c:v>4.2750000953674316E-2</c:v>
                </c:pt>
                <c:pt idx="2037">
                  <c:v>-1.1999999405816197E-3</c:v>
                </c:pt>
                <c:pt idx="2038">
                  <c:v>4.9000000581145287E-3</c:v>
                </c:pt>
                <c:pt idx="2039">
                  <c:v>2.450000261887908E-3</c:v>
                </c:pt>
                <c:pt idx="2040">
                  <c:v>-3.1700000166893005E-2</c:v>
                </c:pt>
                <c:pt idx="2041">
                  <c:v>1.7100000753998756E-2</c:v>
                </c:pt>
                <c:pt idx="2042">
                  <c:v>7.0799998939037323E-2</c:v>
                </c:pt>
                <c:pt idx="2043">
                  <c:v>-2.4500000290572643E-3</c:v>
                </c:pt>
                <c:pt idx="2044">
                  <c:v>-8.6054205428176545E-11</c:v>
                </c:pt>
                <c:pt idx="2045">
                  <c:v>6.1000003479421139E-3</c:v>
                </c:pt>
                <c:pt idx="2046">
                  <c:v>-1.2200000695884228E-2</c:v>
                </c:pt>
                <c:pt idx="2047">
                  <c:v>6.0999998822808266E-3</c:v>
                </c:pt>
                <c:pt idx="2048">
                  <c:v>-2.0749999210238457E-2</c:v>
                </c:pt>
                <c:pt idx="2049">
                  <c:v>3.6500000860542059E-3</c:v>
                </c:pt>
                <c:pt idx="2050">
                  <c:v>-4.9000000581145287E-3</c:v>
                </c:pt>
                <c:pt idx="2051">
                  <c:v>1.2499999720603228E-3</c:v>
                </c:pt>
                <c:pt idx="2052">
                  <c:v>3.0500000342726707E-2</c:v>
                </c:pt>
                <c:pt idx="2053">
                  <c:v>1.3400000520050526E-2</c:v>
                </c:pt>
                <c:pt idx="2054">
                  <c:v>1.5850000083446503E-2</c:v>
                </c:pt>
                <c:pt idx="2055">
                  <c:v>2.0749999210238457E-2</c:v>
                </c:pt>
                <c:pt idx="2056">
                  <c:v>8.5499994456768036E-3</c:v>
                </c:pt>
                <c:pt idx="2057">
                  <c:v>1.4650000259280205E-2</c:v>
                </c:pt>
                <c:pt idx="2058">
                  <c:v>-4.6349998563528061E-2</c:v>
                </c:pt>
                <c:pt idx="2059">
                  <c:v>-5.130000039935112E-2</c:v>
                </c:pt>
                <c:pt idx="2060">
                  <c:v>0</c:v>
                </c:pt>
                <c:pt idx="2061">
                  <c:v>3.294999897480011E-2</c:v>
                </c:pt>
                <c:pt idx="2062">
                  <c:v>2.4399999529123306E-2</c:v>
                </c:pt>
                <c:pt idx="2063">
                  <c:v>-6.1000003479421139E-3</c:v>
                </c:pt>
                <c:pt idx="2064">
                  <c:v>2.0750001072883606E-2</c:v>
                </c:pt>
                <c:pt idx="2065">
                  <c:v>-6.0999998822808266E-3</c:v>
                </c:pt>
                <c:pt idx="2066">
                  <c:v>1.7100000753998756E-2</c:v>
                </c:pt>
                <c:pt idx="2067">
                  <c:v>-1.8300000578165054E-2</c:v>
                </c:pt>
                <c:pt idx="2068">
                  <c:v>2.930000051856041E-2</c:v>
                </c:pt>
                <c:pt idx="2069">
                  <c:v>-2.3199999704957008E-2</c:v>
                </c:pt>
                <c:pt idx="2070">
                  <c:v>-2.3200001567602158E-2</c:v>
                </c:pt>
                <c:pt idx="2071">
                  <c:v>-4.5200001448392868E-2</c:v>
                </c:pt>
                <c:pt idx="2072">
                  <c:v>-2.4500000290572643E-3</c:v>
                </c:pt>
                <c:pt idx="2073">
                  <c:v>3.0500000342726707E-2</c:v>
                </c:pt>
                <c:pt idx="2074">
                  <c:v>-1.8300000578165054E-2</c:v>
                </c:pt>
                <c:pt idx="2075">
                  <c:v>8.500000461935997E-3</c:v>
                </c:pt>
                <c:pt idx="2076">
                  <c:v>2.4499997962266207E-3</c:v>
                </c:pt>
                <c:pt idx="2077">
                  <c:v>1.9549999386072159E-2</c:v>
                </c:pt>
                <c:pt idx="2078">
                  <c:v>9.7500002011656761E-3</c:v>
                </c:pt>
                <c:pt idx="2079">
                  <c:v>-1.4650000259280205E-2</c:v>
                </c:pt>
                <c:pt idx="2080">
                  <c:v>2.8100000694394112E-2</c:v>
                </c:pt>
                <c:pt idx="2081">
                  <c:v>-3.6499998532235622E-3</c:v>
                </c:pt>
                <c:pt idx="2082">
                  <c:v>-3.905000165104866E-2</c:v>
                </c:pt>
                <c:pt idx="2083">
                  <c:v>-4.9000000581145287E-3</c:v>
                </c:pt>
                <c:pt idx="2084">
                  <c:v>4.9000000581145287E-3</c:v>
                </c:pt>
                <c:pt idx="2085">
                  <c:v>-3.6500000860542059E-3</c:v>
                </c:pt>
                <c:pt idx="2086">
                  <c:v>-3.1750001013278961E-2</c:v>
                </c:pt>
                <c:pt idx="2087">
                  <c:v>4.8500001430511475E-3</c:v>
                </c:pt>
                <c:pt idx="2088">
                  <c:v>-3.1750001013278961E-2</c:v>
                </c:pt>
                <c:pt idx="2089">
                  <c:v>2.0750001072883606E-2</c:v>
                </c:pt>
                <c:pt idx="2090">
                  <c:v>3.4150000661611557E-2</c:v>
                </c:pt>
                <c:pt idx="2091">
                  <c:v>-1.5899999067187309E-2</c:v>
                </c:pt>
                <c:pt idx="2092">
                  <c:v>2.930000051856041E-2</c:v>
                </c:pt>
                <c:pt idx="2093">
                  <c:v>-1.2499999720603228E-3</c:v>
                </c:pt>
                <c:pt idx="2094">
                  <c:v>4.2700000107288361E-2</c:v>
                </c:pt>
                <c:pt idx="2095">
                  <c:v>2.6900000870227814E-2</c:v>
                </c:pt>
                <c:pt idx="2096">
                  <c:v>1.8349999561905861E-2</c:v>
                </c:pt>
                <c:pt idx="2097">
                  <c:v>3.294999897480011E-2</c:v>
                </c:pt>
                <c:pt idx="2098">
                  <c:v>-1.3450000435113907E-2</c:v>
                </c:pt>
                <c:pt idx="2099">
                  <c:v>7.3500005528330803E-3</c:v>
                </c:pt>
                <c:pt idx="2100">
                  <c:v>4.9000000581145287E-3</c:v>
                </c:pt>
                <c:pt idx="2101">
                  <c:v>4.7600001096725464E-2</c:v>
                </c:pt>
                <c:pt idx="2102">
                  <c:v>2.930000051856041E-2</c:v>
                </c:pt>
                <c:pt idx="2103">
                  <c:v>-3.6500000860542059E-3</c:v>
                </c:pt>
                <c:pt idx="2104">
                  <c:v>8.5500003769993782E-3</c:v>
                </c:pt>
                <c:pt idx="2105">
                  <c:v>-1.9500000402331352E-2</c:v>
                </c:pt>
                <c:pt idx="2106">
                  <c:v>3.5399999469518661E-2</c:v>
                </c:pt>
                <c:pt idx="2107">
                  <c:v>-3.294999897480011E-2</c:v>
                </c:pt>
                <c:pt idx="2108">
                  <c:v>-3.4150000661611557E-2</c:v>
                </c:pt>
                <c:pt idx="2109">
                  <c:v>2.3199999704957008E-2</c:v>
                </c:pt>
                <c:pt idx="2110">
                  <c:v>-1.9500000402331352E-2</c:v>
                </c:pt>
                <c:pt idx="2111">
                  <c:v>-1.3399999588727951E-2</c:v>
                </c:pt>
                <c:pt idx="2112">
                  <c:v>-1.4650000259280205E-2</c:v>
                </c:pt>
                <c:pt idx="2113">
                  <c:v>8.5500003769993782E-3</c:v>
                </c:pt>
                <c:pt idx="2114">
                  <c:v>-1.9550001248717308E-2</c:v>
                </c:pt>
                <c:pt idx="2115">
                  <c:v>-3.7000000011175871E-3</c:v>
                </c:pt>
                <c:pt idx="2116">
                  <c:v>-7.6899997889995575E-2</c:v>
                </c:pt>
                <c:pt idx="2117">
                  <c:v>-4.7600001096725464E-2</c:v>
                </c:pt>
                <c:pt idx="2118">
                  <c:v>9.7500002011656761E-3</c:v>
                </c:pt>
                <c:pt idx="2119">
                  <c:v>-2.1950000897049904E-2</c:v>
                </c:pt>
                <c:pt idx="2120">
                  <c:v>1.9549999386072159E-2</c:v>
                </c:pt>
                <c:pt idx="2121">
                  <c:v>7.3000001721084118E-3</c:v>
                </c:pt>
                <c:pt idx="2122">
                  <c:v>-2.199999988079071E-2</c:v>
                </c:pt>
                <c:pt idx="2123">
                  <c:v>4.8500001430511475E-3</c:v>
                </c:pt>
                <c:pt idx="2124">
                  <c:v>-2.6850000023841858E-2</c:v>
                </c:pt>
                <c:pt idx="2125">
                  <c:v>4.0300000458955765E-2</c:v>
                </c:pt>
                <c:pt idx="2126">
                  <c:v>2.9057263539744582E-11</c:v>
                </c:pt>
                <c:pt idx="2127">
                  <c:v>3.7849999964237213E-2</c:v>
                </c:pt>
                <c:pt idx="2128">
                  <c:v>2.565000019967556E-2</c:v>
                </c:pt>
                <c:pt idx="2129">
                  <c:v>3.0500000342726707E-2</c:v>
                </c:pt>
                <c:pt idx="2130">
                  <c:v>8.5500003769993782E-3</c:v>
                </c:pt>
                <c:pt idx="2131">
                  <c:v>9.7500002011656761E-3</c:v>
                </c:pt>
                <c:pt idx="2132">
                  <c:v>3.905000165104866E-2</c:v>
                </c:pt>
                <c:pt idx="2133">
                  <c:v>7.350000087171793E-3</c:v>
                </c:pt>
                <c:pt idx="2134">
                  <c:v>2.930000051856041E-2</c:v>
                </c:pt>
                <c:pt idx="2135">
                  <c:v>-2.930000051856041E-2</c:v>
                </c:pt>
                <c:pt idx="2136">
                  <c:v>2.4500000290572643E-3</c:v>
                </c:pt>
                <c:pt idx="2137">
                  <c:v>2.4499997962266207E-3</c:v>
                </c:pt>
                <c:pt idx="2138">
                  <c:v>-1.7100000753998756E-2</c:v>
                </c:pt>
                <c:pt idx="2139">
                  <c:v>3.7000000011175871E-3</c:v>
                </c:pt>
                <c:pt idx="2140">
                  <c:v>3.6499998532235622E-3</c:v>
                </c:pt>
                <c:pt idx="2141">
                  <c:v>2.0750001072883606E-2</c:v>
                </c:pt>
                <c:pt idx="2142">
                  <c:v>-4.1499998420476913E-2</c:v>
                </c:pt>
                <c:pt idx="2143">
                  <c:v>-1.0999999940395355E-2</c:v>
                </c:pt>
                <c:pt idx="2144">
                  <c:v>-2.1950000897049904E-2</c:v>
                </c:pt>
                <c:pt idx="2145">
                  <c:v>1.9500000402331352E-2</c:v>
                </c:pt>
                <c:pt idx="2146">
                  <c:v>4.9000000581145287E-3</c:v>
                </c:pt>
                <c:pt idx="2147">
                  <c:v>3.294999897480011E-2</c:v>
                </c:pt>
                <c:pt idx="2148">
                  <c:v>5.3700000047683716E-2</c:v>
                </c:pt>
                <c:pt idx="2149">
                  <c:v>-9.7500002011656761E-3</c:v>
                </c:pt>
                <c:pt idx="2150">
                  <c:v>-5.8114527079489164E-11</c:v>
                </c:pt>
                <c:pt idx="2151">
                  <c:v>2.8100000694394112E-2</c:v>
                </c:pt>
                <c:pt idx="2152">
                  <c:v>4.2750000953674316E-2</c:v>
                </c:pt>
                <c:pt idx="2153">
                  <c:v>4.9000000581145287E-3</c:v>
                </c:pt>
                <c:pt idx="2154">
                  <c:v>-1.1999998241662979E-3</c:v>
                </c:pt>
                <c:pt idx="2155">
                  <c:v>3.7849999964237213E-2</c:v>
                </c:pt>
                <c:pt idx="2156">
                  <c:v>1.0999999940395355E-2</c:v>
                </c:pt>
                <c:pt idx="2157">
                  <c:v>-2.4500000290572643E-3</c:v>
                </c:pt>
                <c:pt idx="2158">
                  <c:v>1.7100000753998756E-2</c:v>
                </c:pt>
                <c:pt idx="2159">
                  <c:v>-3.7849999964237213E-2</c:v>
                </c:pt>
                <c:pt idx="2160">
                  <c:v>-4.0300000458955765E-2</c:v>
                </c:pt>
                <c:pt idx="2161">
                  <c:v>2.6850000023841858E-2</c:v>
                </c:pt>
                <c:pt idx="2162">
                  <c:v>4.9000000581145287E-3</c:v>
                </c:pt>
                <c:pt idx="2163">
                  <c:v>-6.0999998822808266E-3</c:v>
                </c:pt>
                <c:pt idx="2164">
                  <c:v>-1.2499999720603228E-3</c:v>
                </c:pt>
                <c:pt idx="2165">
                  <c:v>1.7100000753998756E-2</c:v>
                </c:pt>
                <c:pt idx="2166">
                  <c:v>2.565000019967556E-2</c:v>
                </c:pt>
                <c:pt idx="2167">
                  <c:v>-1.4650000259280205E-2</c:v>
                </c:pt>
                <c:pt idx="2168">
                  <c:v>-4.9000000581145287E-3</c:v>
                </c:pt>
                <c:pt idx="2169">
                  <c:v>1.3400000520050526E-2</c:v>
                </c:pt>
                <c:pt idx="2170">
                  <c:v>-2.9057263539744582E-11</c:v>
                </c:pt>
                <c:pt idx="2171">
                  <c:v>4.0300000458955765E-2</c:v>
                </c:pt>
                <c:pt idx="2172">
                  <c:v>4.2700000107288361E-2</c:v>
                </c:pt>
                <c:pt idx="2173">
                  <c:v>-1.0999999940395355E-2</c:v>
                </c:pt>
                <c:pt idx="2174">
                  <c:v>-4.3949998915195465E-2</c:v>
                </c:pt>
                <c:pt idx="2175">
                  <c:v>-4.8799999058246613E-2</c:v>
                </c:pt>
                <c:pt idx="2176">
                  <c:v>-1.0999999940395355E-2</c:v>
                </c:pt>
                <c:pt idx="2177">
                  <c:v>-1.0999999940395355E-2</c:v>
                </c:pt>
                <c:pt idx="2178">
                  <c:v>-1.2499999720603228E-3</c:v>
                </c:pt>
                <c:pt idx="2179">
                  <c:v>6.0999998822808266E-3</c:v>
                </c:pt>
                <c:pt idx="2180">
                  <c:v>7.350000087171793E-3</c:v>
                </c:pt>
                <c:pt idx="2181">
                  <c:v>-1.0999999009072781E-2</c:v>
                </c:pt>
                <c:pt idx="2182">
                  <c:v>2.3199999704957008E-2</c:v>
                </c:pt>
                <c:pt idx="2183">
                  <c:v>1.5850000083446503E-2</c:v>
                </c:pt>
                <c:pt idx="2184">
                  <c:v>3.1700000166893005E-2</c:v>
                </c:pt>
                <c:pt idx="2185">
                  <c:v>1.9500000402331352E-2</c:v>
                </c:pt>
                <c:pt idx="2186">
                  <c:v>-1.3400000520050526E-2</c:v>
                </c:pt>
                <c:pt idx="2187">
                  <c:v>-7.350000087171793E-3</c:v>
                </c:pt>
                <c:pt idx="2188">
                  <c:v>7.3000001721084118E-3</c:v>
                </c:pt>
                <c:pt idx="2189">
                  <c:v>-1.4650000259280205E-2</c:v>
                </c:pt>
                <c:pt idx="2190">
                  <c:v>-3.6500000860542059E-3</c:v>
                </c:pt>
                <c:pt idx="2191">
                  <c:v>-7.3000001721084118E-3</c:v>
                </c:pt>
                <c:pt idx="2192">
                  <c:v>-6.0999998822808266E-3</c:v>
                </c:pt>
                <c:pt idx="2193">
                  <c:v>0</c:v>
                </c:pt>
                <c:pt idx="2194">
                  <c:v>1.4650000259280205E-2</c:v>
                </c:pt>
                <c:pt idx="2195">
                  <c:v>2.199999988079071E-2</c:v>
                </c:pt>
                <c:pt idx="2196">
                  <c:v>5.6150000542402267E-2</c:v>
                </c:pt>
                <c:pt idx="2197">
                  <c:v>-2.3199999704957008E-2</c:v>
                </c:pt>
                <c:pt idx="2198">
                  <c:v>-2.1950000897049904E-2</c:v>
                </c:pt>
                <c:pt idx="2199">
                  <c:v>2.199999988079071E-2</c:v>
                </c:pt>
                <c:pt idx="2200">
                  <c:v>3.6500000860542059E-3</c:v>
                </c:pt>
                <c:pt idx="2201">
                  <c:v>1.8300000578165054E-2</c:v>
                </c:pt>
                <c:pt idx="2202">
                  <c:v>1.3450000435113907E-2</c:v>
                </c:pt>
                <c:pt idx="2203">
                  <c:v>1.9550001248717308E-2</c:v>
                </c:pt>
                <c:pt idx="2204">
                  <c:v>3.6500000860542059E-3</c:v>
                </c:pt>
                <c:pt idx="2205">
                  <c:v>-2.0750001072883606E-2</c:v>
                </c:pt>
                <c:pt idx="2206">
                  <c:v>-4.0249999612569809E-2</c:v>
                </c:pt>
                <c:pt idx="2207">
                  <c:v>-8.500000461935997E-3</c:v>
                </c:pt>
                <c:pt idx="2208">
                  <c:v>-1.2000000569969416E-3</c:v>
                </c:pt>
                <c:pt idx="2209">
                  <c:v>-4.8500001430511475E-3</c:v>
                </c:pt>
                <c:pt idx="2210">
                  <c:v>3.294999897480011E-2</c:v>
                </c:pt>
                <c:pt idx="2211">
                  <c:v>2.8049999848008156E-2</c:v>
                </c:pt>
                <c:pt idx="2212">
                  <c:v>9.7500002011656761E-3</c:v>
                </c:pt>
                <c:pt idx="2213">
                  <c:v>-2.0750001072883606E-2</c:v>
                </c:pt>
                <c:pt idx="2214">
                  <c:v>-2.9057263539744582E-11</c:v>
                </c:pt>
                <c:pt idx="2215">
                  <c:v>4.3949998915195465E-2</c:v>
                </c:pt>
                <c:pt idx="2216">
                  <c:v>2.3999998811632395E-3</c:v>
                </c:pt>
                <c:pt idx="2217">
                  <c:v>-3.4200001507997513E-2</c:v>
                </c:pt>
                <c:pt idx="2218">
                  <c:v>-2.8099998831748962E-2</c:v>
                </c:pt>
                <c:pt idx="2219">
                  <c:v>-4.1500002145767212E-2</c:v>
                </c:pt>
                <c:pt idx="2220">
                  <c:v>-3.294999897480011E-2</c:v>
                </c:pt>
                <c:pt idx="2221">
                  <c:v>-2.3199999704957008E-2</c:v>
                </c:pt>
                <c:pt idx="2222">
                  <c:v>7.3000001721084118E-3</c:v>
                </c:pt>
                <c:pt idx="2223">
                  <c:v>1.3399999588727951E-2</c:v>
                </c:pt>
                <c:pt idx="2224">
                  <c:v>-1.9500000402331352E-2</c:v>
                </c:pt>
                <c:pt idx="2225">
                  <c:v>-9.7500002011656761E-3</c:v>
                </c:pt>
                <c:pt idx="2226">
                  <c:v>6.3450001180171967E-2</c:v>
                </c:pt>
                <c:pt idx="2227">
                  <c:v>-1.4650000259280205E-2</c:v>
                </c:pt>
                <c:pt idx="2228">
                  <c:v>-7.350000087171793E-3</c:v>
                </c:pt>
                <c:pt idx="2229">
                  <c:v>5.6996941888431962E-11</c:v>
                </c:pt>
                <c:pt idx="2230">
                  <c:v>-2.4450000375509262E-2</c:v>
                </c:pt>
                <c:pt idx="2231">
                  <c:v>1.4650000259280205E-2</c:v>
                </c:pt>
                <c:pt idx="2232">
                  <c:v>-1.2000000569969416E-3</c:v>
                </c:pt>
                <c:pt idx="2233">
                  <c:v>4.9000000581145287E-3</c:v>
                </c:pt>
                <c:pt idx="2234">
                  <c:v>4.8500001430511475E-3</c:v>
                </c:pt>
                <c:pt idx="2235">
                  <c:v>1.5850000083446503E-2</c:v>
                </c:pt>
                <c:pt idx="2236">
                  <c:v>-1.4650000259280205E-2</c:v>
                </c:pt>
                <c:pt idx="2237">
                  <c:v>-9.8000001162290573E-3</c:v>
                </c:pt>
                <c:pt idx="2238">
                  <c:v>-3.0549999326467514E-2</c:v>
                </c:pt>
                <c:pt idx="2239">
                  <c:v>-2.0750001072883606E-2</c:v>
                </c:pt>
                <c:pt idx="2240">
                  <c:v>-2.4500004947185516E-3</c:v>
                </c:pt>
                <c:pt idx="2241">
                  <c:v>-2.0750001072883606E-2</c:v>
                </c:pt>
                <c:pt idx="2242">
                  <c:v>-7.3000001721084118E-3</c:v>
                </c:pt>
                <c:pt idx="2243">
                  <c:v>-4.3949998915195465E-2</c:v>
                </c:pt>
                <c:pt idx="2244">
                  <c:v>2.8049999848008156E-2</c:v>
                </c:pt>
                <c:pt idx="2245">
                  <c:v>1.2500004377216101E-3</c:v>
                </c:pt>
                <c:pt idx="2246">
                  <c:v>-3.7849999964237213E-2</c:v>
                </c:pt>
                <c:pt idx="2247">
                  <c:v>-2.3999998811632395E-3</c:v>
                </c:pt>
                <c:pt idx="2248">
                  <c:v>-1.3450000435113907E-2</c:v>
                </c:pt>
                <c:pt idx="2249">
                  <c:v>6.1000003479421139E-3</c:v>
                </c:pt>
                <c:pt idx="2250">
                  <c:v>6.589999794960022E-2</c:v>
                </c:pt>
                <c:pt idx="2251">
                  <c:v>-2.930000051856041E-2</c:v>
                </c:pt>
                <c:pt idx="2252">
                  <c:v>-2.4500000290572643E-3</c:v>
                </c:pt>
                <c:pt idx="2253">
                  <c:v>-1.5850000083446503E-2</c:v>
                </c:pt>
                <c:pt idx="2254">
                  <c:v>-2.3199999704957008E-2</c:v>
                </c:pt>
                <c:pt idx="2255">
                  <c:v>8.500000461935997E-3</c:v>
                </c:pt>
                <c:pt idx="2256">
                  <c:v>1.2199999764561653E-2</c:v>
                </c:pt>
                <c:pt idx="2257">
                  <c:v>1.8300000578165054E-2</c:v>
                </c:pt>
                <c:pt idx="2258">
                  <c:v>-1.7099998891353607E-2</c:v>
                </c:pt>
                <c:pt idx="2259">
                  <c:v>1.0999999940395355E-2</c:v>
                </c:pt>
                <c:pt idx="2260">
                  <c:v>1.1999999405816197E-3</c:v>
                </c:pt>
                <c:pt idx="2261">
                  <c:v>-2.565000019967556E-2</c:v>
                </c:pt>
                <c:pt idx="2262">
                  <c:v>3.1750001013278961E-2</c:v>
                </c:pt>
                <c:pt idx="2263">
                  <c:v>-2.565000019967556E-2</c:v>
                </c:pt>
                <c:pt idx="2264">
                  <c:v>-1.5850000083446503E-2</c:v>
                </c:pt>
                <c:pt idx="2265">
                  <c:v>2.3199999704957008E-2</c:v>
                </c:pt>
                <c:pt idx="2266">
                  <c:v>1.0999999940395355E-2</c:v>
                </c:pt>
                <c:pt idx="2267">
                  <c:v>-6.1000003479421139E-3</c:v>
                </c:pt>
                <c:pt idx="2268">
                  <c:v>-4.1499998420476913E-2</c:v>
                </c:pt>
                <c:pt idx="2269">
                  <c:v>-4.8500001430511475E-3</c:v>
                </c:pt>
                <c:pt idx="2270">
                  <c:v>-3.0500000342726707E-2</c:v>
                </c:pt>
                <c:pt idx="2271">
                  <c:v>-2.6900000870227814E-2</c:v>
                </c:pt>
                <c:pt idx="2272">
                  <c:v>8.5500003769993782E-3</c:v>
                </c:pt>
                <c:pt idx="2273">
                  <c:v>-1.2199999764561653E-2</c:v>
                </c:pt>
                <c:pt idx="2274">
                  <c:v>-1.0950000025331974E-2</c:v>
                </c:pt>
                <c:pt idx="2275">
                  <c:v>1.4650000259280205E-2</c:v>
                </c:pt>
                <c:pt idx="2276">
                  <c:v>1.8300000578165054E-2</c:v>
                </c:pt>
                <c:pt idx="2277">
                  <c:v>5.2499998360872269E-2</c:v>
                </c:pt>
                <c:pt idx="2278">
                  <c:v>-2.4000001139938831E-3</c:v>
                </c:pt>
                <c:pt idx="2279">
                  <c:v>-1.7049999907612801E-2</c:v>
                </c:pt>
                <c:pt idx="2280">
                  <c:v>-5.6996941888431962E-11</c:v>
                </c:pt>
                <c:pt idx="2281">
                  <c:v>1.9500000402331352E-2</c:v>
                </c:pt>
                <c:pt idx="2282">
                  <c:v>2.565000019967556E-2</c:v>
                </c:pt>
                <c:pt idx="2283">
                  <c:v>-1.3400000520050526E-2</c:v>
                </c:pt>
                <c:pt idx="2284">
                  <c:v>1.9550001248717308E-2</c:v>
                </c:pt>
                <c:pt idx="2285">
                  <c:v>1.3399999588727951E-2</c:v>
                </c:pt>
                <c:pt idx="2286">
                  <c:v>1.9549999386072159E-2</c:v>
                </c:pt>
                <c:pt idx="2287">
                  <c:v>1.9549999386072159E-2</c:v>
                </c:pt>
                <c:pt idx="2288">
                  <c:v>-2.3199999704957008E-2</c:v>
                </c:pt>
                <c:pt idx="2289">
                  <c:v>3.2999999821186066E-2</c:v>
                </c:pt>
                <c:pt idx="2290">
                  <c:v>-2.3199999704957008E-2</c:v>
                </c:pt>
                <c:pt idx="2291">
                  <c:v>-3.7000000011175871E-3</c:v>
                </c:pt>
                <c:pt idx="2292">
                  <c:v>-4.8500001430511475E-3</c:v>
                </c:pt>
                <c:pt idx="2293">
                  <c:v>2.0750001072883606E-2</c:v>
                </c:pt>
                <c:pt idx="2294">
                  <c:v>-2.930000051856041E-2</c:v>
                </c:pt>
                <c:pt idx="2295">
                  <c:v>-1.8300000578165054E-2</c:v>
                </c:pt>
                <c:pt idx="2296">
                  <c:v>9.7500002011656761E-3</c:v>
                </c:pt>
                <c:pt idx="2297">
                  <c:v>6.0999998822808266E-3</c:v>
                </c:pt>
                <c:pt idx="2298">
                  <c:v>8.5500003769993782E-3</c:v>
                </c:pt>
                <c:pt idx="2299">
                  <c:v>-1.5850000083446503E-2</c:v>
                </c:pt>
                <c:pt idx="2300">
                  <c:v>-5.8600001037120819E-2</c:v>
                </c:pt>
                <c:pt idx="2301">
                  <c:v>-4.9000000581145287E-3</c:v>
                </c:pt>
                <c:pt idx="2302">
                  <c:v>4.1499998420476913E-2</c:v>
                </c:pt>
                <c:pt idx="2303">
                  <c:v>8.5500003769993782E-3</c:v>
                </c:pt>
                <c:pt idx="2304">
                  <c:v>-1.3400000520050526E-2</c:v>
                </c:pt>
                <c:pt idx="2305">
                  <c:v>-1.5850000083446503E-2</c:v>
                </c:pt>
                <c:pt idx="2306">
                  <c:v>-1.2000000569969416E-3</c:v>
                </c:pt>
                <c:pt idx="2307">
                  <c:v>7.3000001721084118E-3</c:v>
                </c:pt>
                <c:pt idx="2308">
                  <c:v>9.7500002011656761E-3</c:v>
                </c:pt>
                <c:pt idx="2309">
                  <c:v>-2.4500000290572643E-3</c:v>
                </c:pt>
                <c:pt idx="2310">
                  <c:v>3.6500000860542059E-3</c:v>
                </c:pt>
                <c:pt idx="2311">
                  <c:v>-2.565000019967556E-2</c:v>
                </c:pt>
                <c:pt idx="2312">
                  <c:v>2.199999988079071E-2</c:v>
                </c:pt>
                <c:pt idx="2313">
                  <c:v>-9.7500002011656761E-3</c:v>
                </c:pt>
                <c:pt idx="2314">
                  <c:v>-2.4000001139938831E-3</c:v>
                </c:pt>
                <c:pt idx="2315">
                  <c:v>-2.8100000694394112E-2</c:v>
                </c:pt>
                <c:pt idx="2316">
                  <c:v>-2.6850000023841858E-2</c:v>
                </c:pt>
                <c:pt idx="2317">
                  <c:v>-1.0999999940395355E-2</c:v>
                </c:pt>
                <c:pt idx="2318">
                  <c:v>-2.3199999704957008E-2</c:v>
                </c:pt>
                <c:pt idx="2319">
                  <c:v>-4.9000000581145287E-3</c:v>
                </c:pt>
                <c:pt idx="2320">
                  <c:v>3.7000000011175871E-3</c:v>
                </c:pt>
                <c:pt idx="2321">
                  <c:v>2.199999988079071E-2</c:v>
                </c:pt>
                <c:pt idx="2322">
                  <c:v>-1.100000087171793E-2</c:v>
                </c:pt>
                <c:pt idx="2323">
                  <c:v>3.5399999469518661E-2</c:v>
                </c:pt>
                <c:pt idx="2324">
                  <c:v>-6.0999998822808266E-3</c:v>
                </c:pt>
                <c:pt idx="2325">
                  <c:v>1.7100000753998756E-2</c:v>
                </c:pt>
                <c:pt idx="2326">
                  <c:v>-1.8300000578165054E-2</c:v>
                </c:pt>
                <c:pt idx="2327">
                  <c:v>8.5500003769993782E-3</c:v>
                </c:pt>
                <c:pt idx="2328">
                  <c:v>-2.3150000721216202E-2</c:v>
                </c:pt>
                <c:pt idx="2329">
                  <c:v>-4.9000000581145287E-3</c:v>
                </c:pt>
                <c:pt idx="2330">
                  <c:v>9.8000001162290573E-3</c:v>
                </c:pt>
                <c:pt idx="2331">
                  <c:v>-1.5850000083446503E-2</c:v>
                </c:pt>
                <c:pt idx="2332">
                  <c:v>-9.7500002011656761E-3</c:v>
                </c:pt>
                <c:pt idx="2333">
                  <c:v>1.2199999764561653E-2</c:v>
                </c:pt>
                <c:pt idx="2334">
                  <c:v>4.9000000581145287E-3</c:v>
                </c:pt>
                <c:pt idx="2335">
                  <c:v>-7.3000001721084118E-3</c:v>
                </c:pt>
                <c:pt idx="2336">
                  <c:v>1.0950000025331974E-2</c:v>
                </c:pt>
                <c:pt idx="2337">
                  <c:v>-2.6850000023841858E-2</c:v>
                </c:pt>
                <c:pt idx="2338">
                  <c:v>6.0999998822808266E-3</c:v>
                </c:pt>
                <c:pt idx="2339">
                  <c:v>2.6850000023841858E-2</c:v>
                </c:pt>
                <c:pt idx="2340">
                  <c:v>-1.2199999764561653E-2</c:v>
                </c:pt>
                <c:pt idx="2341">
                  <c:v>7.3000001721084118E-3</c:v>
                </c:pt>
                <c:pt idx="2342">
                  <c:v>2.4499997962266207E-3</c:v>
                </c:pt>
                <c:pt idx="2343">
                  <c:v>9.7500002011656761E-3</c:v>
                </c:pt>
                <c:pt idx="2344">
                  <c:v>1.2500000884756446E-3</c:v>
                </c:pt>
                <c:pt idx="2345">
                  <c:v>-6.1000003479421139E-3</c:v>
                </c:pt>
                <c:pt idx="2346">
                  <c:v>1.5850000083446503E-2</c:v>
                </c:pt>
                <c:pt idx="2347">
                  <c:v>5.6996941888431962E-11</c:v>
                </c:pt>
                <c:pt idx="2348">
                  <c:v>0</c:v>
                </c:pt>
                <c:pt idx="2349">
                  <c:v>-7.3000001721084118E-3</c:v>
                </c:pt>
                <c:pt idx="2350">
                  <c:v>4.5150000602006912E-2</c:v>
                </c:pt>
                <c:pt idx="2351">
                  <c:v>1.2000001734122634E-3</c:v>
                </c:pt>
                <c:pt idx="2352">
                  <c:v>3.0500000342726707E-2</c:v>
                </c:pt>
                <c:pt idx="2353">
                  <c:v>2.4399999529123306E-2</c:v>
                </c:pt>
                <c:pt idx="2354">
                  <c:v>-7.3000001721084118E-3</c:v>
                </c:pt>
                <c:pt idx="2355">
                  <c:v>3.9049997925758362E-2</c:v>
                </c:pt>
                <c:pt idx="2356">
                  <c:v>-2.565000019967556E-2</c:v>
                </c:pt>
                <c:pt idx="2357">
                  <c:v>1.0950000025331974E-2</c:v>
                </c:pt>
                <c:pt idx="2358">
                  <c:v>2.199999988079071E-2</c:v>
                </c:pt>
                <c:pt idx="2359">
                  <c:v>-4.1499998420476913E-2</c:v>
                </c:pt>
                <c:pt idx="2360">
                  <c:v>-1.3399999588727951E-2</c:v>
                </c:pt>
                <c:pt idx="2361">
                  <c:v>1.0999999940395355E-2</c:v>
                </c:pt>
                <c:pt idx="2362">
                  <c:v>2.4000001139938831E-3</c:v>
                </c:pt>
                <c:pt idx="2363">
                  <c:v>9.7500002011656761E-3</c:v>
                </c:pt>
                <c:pt idx="2364">
                  <c:v>0</c:v>
                </c:pt>
                <c:pt idx="2365">
                  <c:v>2.6900000870227814E-2</c:v>
                </c:pt>
                <c:pt idx="2366">
                  <c:v>1.2199999764561653E-2</c:v>
                </c:pt>
                <c:pt idx="2367">
                  <c:v>-8.5499994456768036E-3</c:v>
                </c:pt>
                <c:pt idx="2368">
                  <c:v>-1.7100000753998756E-2</c:v>
                </c:pt>
                <c:pt idx="2369">
                  <c:v>-9.7500002011656761E-3</c:v>
                </c:pt>
                <c:pt idx="2370">
                  <c:v>1.9550001248717308E-2</c:v>
                </c:pt>
                <c:pt idx="2371">
                  <c:v>9.7500002011656761E-3</c:v>
                </c:pt>
                <c:pt idx="2372">
                  <c:v>1.5850000083446503E-2</c:v>
                </c:pt>
                <c:pt idx="2373">
                  <c:v>-2.6850000023841858E-2</c:v>
                </c:pt>
                <c:pt idx="2374">
                  <c:v>2.0749999210238457E-2</c:v>
                </c:pt>
                <c:pt idx="2375">
                  <c:v>-1.7100000753998756E-2</c:v>
                </c:pt>
                <c:pt idx="2376">
                  <c:v>-2.3200001567602158E-2</c:v>
                </c:pt>
                <c:pt idx="2377">
                  <c:v>5.8600001037120819E-2</c:v>
                </c:pt>
                <c:pt idx="2378">
                  <c:v>2.4500000290572643E-3</c:v>
                </c:pt>
                <c:pt idx="2379">
                  <c:v>-2.4500000290572643E-3</c:v>
                </c:pt>
                <c:pt idx="2380">
                  <c:v>1.4650000259280205E-2</c:v>
                </c:pt>
                <c:pt idx="2381">
                  <c:v>-3.5399999469518661E-2</c:v>
                </c:pt>
                <c:pt idx="2382">
                  <c:v>-4.3949998915195465E-2</c:v>
                </c:pt>
                <c:pt idx="2383">
                  <c:v>-4.8500001430511475E-3</c:v>
                </c:pt>
                <c:pt idx="2384">
                  <c:v>3.0500000342726707E-2</c:v>
                </c:pt>
                <c:pt idx="2385">
                  <c:v>-8.5500003769993782E-3</c:v>
                </c:pt>
                <c:pt idx="2386">
                  <c:v>2.8049999848008156E-2</c:v>
                </c:pt>
                <c:pt idx="2387">
                  <c:v>2.3199999704957008E-2</c:v>
                </c:pt>
                <c:pt idx="2388">
                  <c:v>-1.8300000578165054E-2</c:v>
                </c:pt>
                <c:pt idx="2389">
                  <c:v>-1.0999999940395355E-2</c:v>
                </c:pt>
                <c:pt idx="2390">
                  <c:v>2.4500000290572643E-3</c:v>
                </c:pt>
                <c:pt idx="2391">
                  <c:v>-1.4650000259280205E-2</c:v>
                </c:pt>
                <c:pt idx="2392">
                  <c:v>2.3199999704957008E-2</c:v>
                </c:pt>
                <c:pt idx="2393">
                  <c:v>8.5500003769993782E-3</c:v>
                </c:pt>
                <c:pt idx="2394">
                  <c:v>8.5500003769993782E-3</c:v>
                </c:pt>
                <c:pt idx="2395">
                  <c:v>2.8100000694394112E-2</c:v>
                </c:pt>
                <c:pt idx="2396">
                  <c:v>-6.0999998822808266E-3</c:v>
                </c:pt>
                <c:pt idx="2397">
                  <c:v>1.5850000083446503E-2</c:v>
                </c:pt>
                <c:pt idx="2398">
                  <c:v>-1.8300000578165054E-2</c:v>
                </c:pt>
                <c:pt idx="2399">
                  <c:v>6.0999998822808266E-3</c:v>
                </c:pt>
                <c:pt idx="2400">
                  <c:v>-2.199999988079071E-2</c:v>
                </c:pt>
                <c:pt idx="2401">
                  <c:v>2.4399999529123306E-2</c:v>
                </c:pt>
                <c:pt idx="2402">
                  <c:v>2.930000051856041E-2</c:v>
                </c:pt>
                <c:pt idx="2403">
                  <c:v>2.929999865591526E-2</c:v>
                </c:pt>
                <c:pt idx="2404">
                  <c:v>1.5850000083446503E-2</c:v>
                </c:pt>
                <c:pt idx="2405">
                  <c:v>3.6500000860542059E-3</c:v>
                </c:pt>
                <c:pt idx="2406">
                  <c:v>-4.519999772310257E-2</c:v>
                </c:pt>
                <c:pt idx="2407">
                  <c:v>-2.930000051856041E-2</c:v>
                </c:pt>
                <c:pt idx="2408">
                  <c:v>1.4650000259280205E-2</c:v>
                </c:pt>
                <c:pt idx="2409">
                  <c:v>5.3700000047683716E-2</c:v>
                </c:pt>
                <c:pt idx="2410">
                  <c:v>-4.9000000581145287E-3</c:v>
                </c:pt>
                <c:pt idx="2411">
                  <c:v>1.1999998241662979E-3</c:v>
                </c:pt>
                <c:pt idx="2412">
                  <c:v>-2.4500000290572643E-3</c:v>
                </c:pt>
                <c:pt idx="2413">
                  <c:v>8.500000461935997E-3</c:v>
                </c:pt>
                <c:pt idx="2414">
                  <c:v>1.2000001734122634E-3</c:v>
                </c:pt>
                <c:pt idx="2415">
                  <c:v>-4.8500001430511475E-3</c:v>
                </c:pt>
                <c:pt idx="2416">
                  <c:v>5.1249999552965164E-2</c:v>
                </c:pt>
                <c:pt idx="2417">
                  <c:v>-4.9000000581145287E-3</c:v>
                </c:pt>
                <c:pt idx="2418">
                  <c:v>-7.3000001721084118E-3</c:v>
                </c:pt>
                <c:pt idx="2419">
                  <c:v>-1.7100000753998756E-2</c:v>
                </c:pt>
                <c:pt idx="2420">
                  <c:v>5.130000039935112E-2</c:v>
                </c:pt>
                <c:pt idx="2421">
                  <c:v>2.1950000897049904E-2</c:v>
                </c:pt>
                <c:pt idx="2422">
                  <c:v>-1.5850000083446503E-2</c:v>
                </c:pt>
                <c:pt idx="2423">
                  <c:v>-2.0749999210238457E-2</c:v>
                </c:pt>
                <c:pt idx="2424">
                  <c:v>1.7049999907612801E-2</c:v>
                </c:pt>
                <c:pt idx="2425">
                  <c:v>-3.7849999964237213E-2</c:v>
                </c:pt>
                <c:pt idx="2426">
                  <c:v>-1.0999999940395355E-2</c:v>
                </c:pt>
                <c:pt idx="2427">
                  <c:v>-2.930000051856041E-2</c:v>
                </c:pt>
                <c:pt idx="2428">
                  <c:v>4.6399999409914017E-2</c:v>
                </c:pt>
                <c:pt idx="2429">
                  <c:v>6.2249999493360519E-2</c:v>
                </c:pt>
                <c:pt idx="2430">
                  <c:v>1.0999999940395355E-2</c:v>
                </c:pt>
                <c:pt idx="2431">
                  <c:v>3.6500000860542059E-3</c:v>
                </c:pt>
                <c:pt idx="2432">
                  <c:v>-6.0999998822808266E-3</c:v>
                </c:pt>
                <c:pt idx="2433">
                  <c:v>-3.6600001156330109E-2</c:v>
                </c:pt>
                <c:pt idx="2434">
                  <c:v>1.0999999940395355E-2</c:v>
                </c:pt>
                <c:pt idx="2435">
                  <c:v>9.7500002011656761E-3</c:v>
                </c:pt>
                <c:pt idx="2436">
                  <c:v>1.8300000578165054E-2</c:v>
                </c:pt>
                <c:pt idx="2437">
                  <c:v>-3.294999897480011E-2</c:v>
                </c:pt>
                <c:pt idx="2438">
                  <c:v>-3.4200001507997513E-2</c:v>
                </c:pt>
                <c:pt idx="2439">
                  <c:v>1.5899999067187309E-2</c:v>
                </c:pt>
                <c:pt idx="2440">
                  <c:v>2.6900000870227814E-2</c:v>
                </c:pt>
                <c:pt idx="2441">
                  <c:v>-1.4650000259280205E-2</c:v>
                </c:pt>
                <c:pt idx="2442">
                  <c:v>-4.2700000107288361E-2</c:v>
                </c:pt>
                <c:pt idx="2443">
                  <c:v>-7.3000001721084118E-3</c:v>
                </c:pt>
                <c:pt idx="2444">
                  <c:v>2.0749999210238457E-2</c:v>
                </c:pt>
                <c:pt idx="2445">
                  <c:v>3.9100002497434616E-2</c:v>
                </c:pt>
                <c:pt idx="2446">
                  <c:v>1.2199999764561653E-2</c:v>
                </c:pt>
                <c:pt idx="2447">
                  <c:v>3.4150000661611557E-2</c:v>
                </c:pt>
                <c:pt idx="2448">
                  <c:v>-3.6600001156330109E-2</c:v>
                </c:pt>
                <c:pt idx="2449">
                  <c:v>-2.0750001072883606E-2</c:v>
                </c:pt>
                <c:pt idx="2450">
                  <c:v>-1.5899999067187309E-2</c:v>
                </c:pt>
                <c:pt idx="2451">
                  <c:v>7.3000001721084118E-3</c:v>
                </c:pt>
                <c:pt idx="2452">
                  <c:v>2.0749999210238457E-2</c:v>
                </c:pt>
                <c:pt idx="2453">
                  <c:v>1.5850000083446503E-2</c:v>
                </c:pt>
                <c:pt idx="2454">
                  <c:v>9.7500002011656761E-3</c:v>
                </c:pt>
                <c:pt idx="2455">
                  <c:v>2.3199999704957008E-2</c:v>
                </c:pt>
                <c:pt idx="2456">
                  <c:v>-2.0749999210238457E-2</c:v>
                </c:pt>
                <c:pt idx="2457">
                  <c:v>-3.6500000860542059E-3</c:v>
                </c:pt>
                <c:pt idx="2458">
                  <c:v>2.0749999210238457E-2</c:v>
                </c:pt>
                <c:pt idx="2459">
                  <c:v>3.6500000860542059E-3</c:v>
                </c:pt>
                <c:pt idx="2460">
                  <c:v>2.6850000023841858E-2</c:v>
                </c:pt>
                <c:pt idx="2461">
                  <c:v>1.8300000578165054E-2</c:v>
                </c:pt>
                <c:pt idx="2462">
                  <c:v>1.7100000753998756E-2</c:v>
                </c:pt>
                <c:pt idx="2463">
                  <c:v>2.0750001072883606E-2</c:v>
                </c:pt>
                <c:pt idx="2464">
                  <c:v>-1.2199999764561653E-2</c:v>
                </c:pt>
                <c:pt idx="2465">
                  <c:v>-1.5850000083446503E-2</c:v>
                </c:pt>
                <c:pt idx="2466">
                  <c:v>-8.5500003769993782E-3</c:v>
                </c:pt>
                <c:pt idx="2467">
                  <c:v>6.1000003479421139E-3</c:v>
                </c:pt>
                <c:pt idx="2468">
                  <c:v>6.0999998822808266E-3</c:v>
                </c:pt>
                <c:pt idx="2469">
                  <c:v>-8.5500003769993782E-3</c:v>
                </c:pt>
                <c:pt idx="2470">
                  <c:v>8.5500003769993782E-3</c:v>
                </c:pt>
                <c:pt idx="2471">
                  <c:v>-4.5150000602006912E-2</c:v>
                </c:pt>
                <c:pt idx="2472">
                  <c:v>2.4500000290572643E-3</c:v>
                </c:pt>
                <c:pt idx="2473">
                  <c:v>-4.9000000581145287E-3</c:v>
                </c:pt>
                <c:pt idx="2474">
                  <c:v>-2.0750001072883606E-2</c:v>
                </c:pt>
                <c:pt idx="2475">
                  <c:v>7.350000087171793E-3</c:v>
                </c:pt>
                <c:pt idx="2476">
                  <c:v>2.1949999034404755E-2</c:v>
                </c:pt>
                <c:pt idx="2477">
                  <c:v>1.2199999764561653E-2</c:v>
                </c:pt>
                <c:pt idx="2478">
                  <c:v>-2.199999988079071E-2</c:v>
                </c:pt>
                <c:pt idx="2479">
                  <c:v>-1.2000000569969416E-3</c:v>
                </c:pt>
                <c:pt idx="2480">
                  <c:v>-4.5150000602006912E-2</c:v>
                </c:pt>
                <c:pt idx="2481">
                  <c:v>-4.8799999058246613E-2</c:v>
                </c:pt>
                <c:pt idx="2482">
                  <c:v>-5.1249999552965164E-2</c:v>
                </c:pt>
                <c:pt idx="2483">
                  <c:v>1.0999999940395355E-2</c:v>
                </c:pt>
                <c:pt idx="2484">
                  <c:v>2.930000051856041E-2</c:v>
                </c:pt>
                <c:pt idx="2485">
                  <c:v>1.7100000753998756E-2</c:v>
                </c:pt>
                <c:pt idx="2486">
                  <c:v>-1.1999999405816197E-3</c:v>
                </c:pt>
                <c:pt idx="2487">
                  <c:v>3.6499998532235622E-3</c:v>
                </c:pt>
                <c:pt idx="2488">
                  <c:v>3.4200001507997513E-2</c:v>
                </c:pt>
                <c:pt idx="2489">
                  <c:v>-9.7500002011656761E-3</c:v>
                </c:pt>
                <c:pt idx="2490">
                  <c:v>-1.3450000435113907E-2</c:v>
                </c:pt>
                <c:pt idx="2491">
                  <c:v>-1.0999999940395355E-2</c:v>
                </c:pt>
                <c:pt idx="2492">
                  <c:v>1.2199999764561653E-2</c:v>
                </c:pt>
                <c:pt idx="2493">
                  <c:v>-1.3450000435113907E-2</c:v>
                </c:pt>
                <c:pt idx="2494">
                  <c:v>-4.0300000458955765E-2</c:v>
                </c:pt>
                <c:pt idx="2495">
                  <c:v>-1.9500000402331352E-2</c:v>
                </c:pt>
                <c:pt idx="2496">
                  <c:v>1.4650001190602779E-2</c:v>
                </c:pt>
                <c:pt idx="2497">
                  <c:v>-9.7500002011656761E-3</c:v>
                </c:pt>
                <c:pt idx="2498">
                  <c:v>-1.5850000083446503E-2</c:v>
                </c:pt>
                <c:pt idx="2499">
                  <c:v>3.5399999469518661E-2</c:v>
                </c:pt>
                <c:pt idx="2500">
                  <c:v>4.6350002288818359E-2</c:v>
                </c:pt>
                <c:pt idx="2501">
                  <c:v>6.1000000685453415E-2</c:v>
                </c:pt>
                <c:pt idx="2502">
                  <c:v>3.1700000166893005E-2</c:v>
                </c:pt>
                <c:pt idx="2503">
                  <c:v>9.7500002011656761E-3</c:v>
                </c:pt>
                <c:pt idx="2504">
                  <c:v>-9.8000001162290573E-3</c:v>
                </c:pt>
                <c:pt idx="2505">
                  <c:v>-1.2199999764561653E-2</c:v>
                </c:pt>
                <c:pt idx="2506">
                  <c:v>3.6500000860542059E-3</c:v>
                </c:pt>
                <c:pt idx="2507">
                  <c:v>-6.0999998822808266E-3</c:v>
                </c:pt>
                <c:pt idx="2508">
                  <c:v>-2.4499997962266207E-3</c:v>
                </c:pt>
                <c:pt idx="2509">
                  <c:v>-2.4399999529123306E-2</c:v>
                </c:pt>
                <c:pt idx="2510">
                  <c:v>-3.659999743103981E-2</c:v>
                </c:pt>
                <c:pt idx="2511">
                  <c:v>2.4500000290572643E-3</c:v>
                </c:pt>
                <c:pt idx="2512">
                  <c:v>3.7849999964237213E-2</c:v>
                </c:pt>
                <c:pt idx="2513">
                  <c:v>2.1950000897049904E-2</c:v>
                </c:pt>
                <c:pt idx="2514">
                  <c:v>7.3000001721084118E-3</c:v>
                </c:pt>
                <c:pt idx="2515">
                  <c:v>3.1750001013278961E-2</c:v>
                </c:pt>
                <c:pt idx="2516">
                  <c:v>-1.8300000578165054E-2</c:v>
                </c:pt>
                <c:pt idx="2517">
                  <c:v>-2.199999988079071E-2</c:v>
                </c:pt>
                <c:pt idx="2518">
                  <c:v>-4.8799999058246613E-2</c:v>
                </c:pt>
                <c:pt idx="2519">
                  <c:v>-2.8049999848008156E-2</c:v>
                </c:pt>
                <c:pt idx="2520">
                  <c:v>-1.4650000259280205E-2</c:v>
                </c:pt>
                <c:pt idx="2521">
                  <c:v>2.0750001072883606E-2</c:v>
                </c:pt>
                <c:pt idx="2522">
                  <c:v>7.2999997064471245E-3</c:v>
                </c:pt>
                <c:pt idx="2523">
                  <c:v>-1.8300000578165054E-2</c:v>
                </c:pt>
                <c:pt idx="2524">
                  <c:v>-8.5500003769993782E-3</c:v>
                </c:pt>
                <c:pt idx="2525">
                  <c:v>-4.8500001430511475E-3</c:v>
                </c:pt>
                <c:pt idx="2526">
                  <c:v>7.350000087171793E-3</c:v>
                </c:pt>
                <c:pt idx="2527">
                  <c:v>-4.0249999612569809E-2</c:v>
                </c:pt>
                <c:pt idx="2528">
                  <c:v>7.3500005528330803E-3</c:v>
                </c:pt>
                <c:pt idx="2529">
                  <c:v>-2.8100000694394112E-2</c:v>
                </c:pt>
                <c:pt idx="2530">
                  <c:v>-0.15870000422000885</c:v>
                </c:pt>
                <c:pt idx="2531">
                  <c:v>-6.1000003479421139E-3</c:v>
                </c:pt>
                <c:pt idx="2532">
                  <c:v>2.4450000375509262E-2</c:v>
                </c:pt>
                <c:pt idx="2533">
                  <c:v>6.0999998822808266E-3</c:v>
                </c:pt>
                <c:pt idx="2534">
                  <c:v>3.4150000661611557E-2</c:v>
                </c:pt>
                <c:pt idx="2535">
                  <c:v>1.7049999907612801E-2</c:v>
                </c:pt>
                <c:pt idx="2536">
                  <c:v>1.2199999764561653E-2</c:v>
                </c:pt>
                <c:pt idx="2537">
                  <c:v>1.177191677470546E-10</c:v>
                </c:pt>
                <c:pt idx="2538">
                  <c:v>-6.0999998822808266E-3</c:v>
                </c:pt>
                <c:pt idx="2539">
                  <c:v>-1.0999999940395355E-2</c:v>
                </c:pt>
                <c:pt idx="2540">
                  <c:v>1.0999999940395355E-2</c:v>
                </c:pt>
                <c:pt idx="2541">
                  <c:v>-1.0950000025331974E-2</c:v>
                </c:pt>
                <c:pt idx="2542">
                  <c:v>-1.8300000578165054E-2</c:v>
                </c:pt>
                <c:pt idx="2543">
                  <c:v>-3.6500000860542059E-3</c:v>
                </c:pt>
                <c:pt idx="2544">
                  <c:v>-1.2000000569969416E-3</c:v>
                </c:pt>
                <c:pt idx="2545">
                  <c:v>2.8049999848008156E-2</c:v>
                </c:pt>
                <c:pt idx="2546">
                  <c:v>-4.8500001430511475E-3</c:v>
                </c:pt>
                <c:pt idx="2547">
                  <c:v>8.5500003769993782E-3</c:v>
                </c:pt>
                <c:pt idx="2548">
                  <c:v>1.7049999907612801E-2</c:v>
                </c:pt>
                <c:pt idx="2549">
                  <c:v>-2.4400001391768456E-2</c:v>
                </c:pt>
                <c:pt idx="2550">
                  <c:v>-2.0749999210238457E-2</c:v>
                </c:pt>
                <c:pt idx="2551">
                  <c:v>2.565000019967556E-2</c:v>
                </c:pt>
                <c:pt idx="2552">
                  <c:v>-8.3000004291534424E-2</c:v>
                </c:pt>
                <c:pt idx="2553">
                  <c:v>-4.3949998915195465E-2</c:v>
                </c:pt>
                <c:pt idx="2554">
                  <c:v>1.0999999940395355E-2</c:v>
                </c:pt>
                <c:pt idx="2555">
                  <c:v>1.9500000402331352E-2</c:v>
                </c:pt>
                <c:pt idx="2556">
                  <c:v>6.0999998822808266E-3</c:v>
                </c:pt>
                <c:pt idx="2557">
                  <c:v>1.2249999679625034E-2</c:v>
                </c:pt>
                <c:pt idx="2558">
                  <c:v>-2.4000001139938831E-3</c:v>
                </c:pt>
                <c:pt idx="2559">
                  <c:v>2.199999988079071E-2</c:v>
                </c:pt>
                <c:pt idx="2560">
                  <c:v>-6.0999998822808266E-3</c:v>
                </c:pt>
                <c:pt idx="2561">
                  <c:v>-3.6500000860542059E-3</c:v>
                </c:pt>
                <c:pt idx="2562">
                  <c:v>1.3400000520050526E-2</c:v>
                </c:pt>
                <c:pt idx="2563">
                  <c:v>-3.1700000166893005E-2</c:v>
                </c:pt>
                <c:pt idx="2564">
                  <c:v>-1.2200000695884228E-2</c:v>
                </c:pt>
                <c:pt idx="2565">
                  <c:v>4.9000000581145287E-3</c:v>
                </c:pt>
                <c:pt idx="2566">
                  <c:v>-1.0999999940395355E-2</c:v>
                </c:pt>
                <c:pt idx="2567">
                  <c:v>-1.8300000578165054E-2</c:v>
                </c:pt>
                <c:pt idx="2568">
                  <c:v>-7.3500005528330803E-3</c:v>
                </c:pt>
                <c:pt idx="2569">
                  <c:v>-1.2000000569969416E-3</c:v>
                </c:pt>
                <c:pt idx="2570">
                  <c:v>2.3200001567602158E-2</c:v>
                </c:pt>
                <c:pt idx="2571">
                  <c:v>1.1999999405816197E-3</c:v>
                </c:pt>
                <c:pt idx="2572">
                  <c:v>-3.1750001013278961E-2</c:v>
                </c:pt>
                <c:pt idx="2573">
                  <c:v>3.1750001013278961E-2</c:v>
                </c:pt>
                <c:pt idx="2574">
                  <c:v>-4.8500001430511475E-3</c:v>
                </c:pt>
                <c:pt idx="2575">
                  <c:v>8.5499994456768036E-3</c:v>
                </c:pt>
                <c:pt idx="2576">
                  <c:v>-1.0999999940395355E-2</c:v>
                </c:pt>
                <c:pt idx="2577">
                  <c:v>-5.6150000542402267E-2</c:v>
                </c:pt>
                <c:pt idx="2578">
                  <c:v>-1.3450000435113907E-2</c:v>
                </c:pt>
                <c:pt idx="2579">
                  <c:v>-2.3999998811632395E-3</c:v>
                </c:pt>
                <c:pt idx="2580">
                  <c:v>3.4199997782707214E-2</c:v>
                </c:pt>
                <c:pt idx="2581">
                  <c:v>0</c:v>
                </c:pt>
                <c:pt idx="2582">
                  <c:v>1.4650000259280205E-2</c:v>
                </c:pt>
                <c:pt idx="2583">
                  <c:v>-2.4500000290572643E-3</c:v>
                </c:pt>
                <c:pt idx="2584">
                  <c:v>-6.0999998822808266E-3</c:v>
                </c:pt>
                <c:pt idx="2585">
                  <c:v>-2.4500000290572643E-3</c:v>
                </c:pt>
                <c:pt idx="2586">
                  <c:v>-2.4500000290572643E-3</c:v>
                </c:pt>
                <c:pt idx="2587">
                  <c:v>-4.9000000581145287E-3</c:v>
                </c:pt>
                <c:pt idx="2588">
                  <c:v>-2.9057263539744582E-11</c:v>
                </c:pt>
                <c:pt idx="2589">
                  <c:v>-4.9000000581145287E-3</c:v>
                </c:pt>
                <c:pt idx="2590">
                  <c:v>6.0999998822808266E-3</c:v>
                </c:pt>
                <c:pt idx="2591">
                  <c:v>3.5399999469518661E-2</c:v>
                </c:pt>
                <c:pt idx="2592">
                  <c:v>-2.5599999353289604E-2</c:v>
                </c:pt>
                <c:pt idx="2593">
                  <c:v>-1.3449999503791332E-2</c:v>
                </c:pt>
                <c:pt idx="2594">
                  <c:v>1.4650000259280205E-2</c:v>
                </c:pt>
                <c:pt idx="2595">
                  <c:v>-5.7816507137431472E-10</c:v>
                </c:pt>
                <c:pt idx="2596">
                  <c:v>1.0950000025331974E-2</c:v>
                </c:pt>
                <c:pt idx="2597">
                  <c:v>-1.3450000435113907E-2</c:v>
                </c:pt>
                <c:pt idx="2598">
                  <c:v>-1.8300000578165054E-2</c:v>
                </c:pt>
                <c:pt idx="2599">
                  <c:v>1.4650000259280205E-2</c:v>
                </c:pt>
                <c:pt idx="2600">
                  <c:v>-1.177191677470546E-10</c:v>
                </c:pt>
                <c:pt idx="2601">
                  <c:v>-3.4150000661611557E-2</c:v>
                </c:pt>
                <c:pt idx="2602">
                  <c:v>2.0749999210238457E-2</c:v>
                </c:pt>
                <c:pt idx="2603">
                  <c:v>1.4650000259280205E-2</c:v>
                </c:pt>
                <c:pt idx="2604">
                  <c:v>3.6500000860542059E-3</c:v>
                </c:pt>
                <c:pt idx="2605">
                  <c:v>1.3450000435113907E-2</c:v>
                </c:pt>
                <c:pt idx="2606">
                  <c:v>-1.2000000569969416E-3</c:v>
                </c:pt>
                <c:pt idx="2607">
                  <c:v>2.6850000023841858E-2</c:v>
                </c:pt>
                <c:pt idx="2608">
                  <c:v>4.9000000581145287E-3</c:v>
                </c:pt>
                <c:pt idx="2609">
                  <c:v>7.3000001721084118E-3</c:v>
                </c:pt>
                <c:pt idx="2610">
                  <c:v>-5.8114527079489164E-11</c:v>
                </c:pt>
                <c:pt idx="2611">
                  <c:v>6.0999998822808266E-3</c:v>
                </c:pt>
                <c:pt idx="2612">
                  <c:v>7.350000087171793E-3</c:v>
                </c:pt>
                <c:pt idx="2613">
                  <c:v>-3.294999897480011E-2</c:v>
                </c:pt>
                <c:pt idx="2614">
                  <c:v>-1.8300000578165054E-2</c:v>
                </c:pt>
                <c:pt idx="2615">
                  <c:v>8.5500003769993782E-3</c:v>
                </c:pt>
                <c:pt idx="2616">
                  <c:v>-1.3399999588727951E-2</c:v>
                </c:pt>
                <c:pt idx="2617">
                  <c:v>-1.0999999940395355E-2</c:v>
                </c:pt>
                <c:pt idx="2618">
                  <c:v>1.2000000569969416E-3</c:v>
                </c:pt>
                <c:pt idx="2619">
                  <c:v>-2.0749999210238457E-2</c:v>
                </c:pt>
                <c:pt idx="2620">
                  <c:v>2.0750001072883606E-2</c:v>
                </c:pt>
                <c:pt idx="2621">
                  <c:v>4.9000000581145287E-3</c:v>
                </c:pt>
                <c:pt idx="2622">
                  <c:v>-2.4000001139938831E-3</c:v>
                </c:pt>
                <c:pt idx="2623">
                  <c:v>-3.7799999117851257E-2</c:v>
                </c:pt>
                <c:pt idx="2624">
                  <c:v>4.1500002145767212E-2</c:v>
                </c:pt>
                <c:pt idx="2625">
                  <c:v>-7.3000001721084118E-3</c:v>
                </c:pt>
                <c:pt idx="2626">
                  <c:v>-3.6500000860542059E-3</c:v>
                </c:pt>
                <c:pt idx="2627">
                  <c:v>1.5850000083446503E-2</c:v>
                </c:pt>
                <c:pt idx="2628">
                  <c:v>-1.4600000344216824E-2</c:v>
                </c:pt>
                <c:pt idx="2629">
                  <c:v>1.4650000259280205E-2</c:v>
                </c:pt>
                <c:pt idx="2630">
                  <c:v>4.2700000107288361E-2</c:v>
                </c:pt>
                <c:pt idx="2631">
                  <c:v>-1.0999999940395355E-2</c:v>
                </c:pt>
                <c:pt idx="2632">
                  <c:v>4.9000000581145287E-3</c:v>
                </c:pt>
                <c:pt idx="2633">
                  <c:v>2.4450000375509262E-2</c:v>
                </c:pt>
                <c:pt idx="2634">
                  <c:v>-1.4650000259280205E-2</c:v>
                </c:pt>
                <c:pt idx="2635">
                  <c:v>-2.8049999848008156E-2</c:v>
                </c:pt>
                <c:pt idx="2636">
                  <c:v>1.8349999561905861E-2</c:v>
                </c:pt>
                <c:pt idx="2637">
                  <c:v>2.3999998811632395E-3</c:v>
                </c:pt>
                <c:pt idx="2638">
                  <c:v>8.5499994456768036E-3</c:v>
                </c:pt>
                <c:pt idx="2639">
                  <c:v>-1.0999999940395355E-2</c:v>
                </c:pt>
                <c:pt idx="2640">
                  <c:v>3.6500000860542059E-3</c:v>
                </c:pt>
                <c:pt idx="2641">
                  <c:v>1.5850000083446503E-2</c:v>
                </c:pt>
                <c:pt idx="2642">
                  <c:v>9.8000001162290573E-3</c:v>
                </c:pt>
                <c:pt idx="2643">
                  <c:v>2.6850000023841858E-2</c:v>
                </c:pt>
                <c:pt idx="2644">
                  <c:v>2.6850000023841858E-2</c:v>
                </c:pt>
                <c:pt idx="2645">
                  <c:v>-2.4000001139938831E-3</c:v>
                </c:pt>
                <c:pt idx="2646">
                  <c:v>-1.8300000578165054E-2</c:v>
                </c:pt>
                <c:pt idx="2647">
                  <c:v>3.6499998532235622E-3</c:v>
                </c:pt>
                <c:pt idx="2648">
                  <c:v>-3.4150000661611557E-2</c:v>
                </c:pt>
                <c:pt idx="2649">
                  <c:v>-8.5500003769993782E-3</c:v>
                </c:pt>
                <c:pt idx="2650">
                  <c:v>1.8300000578165054E-2</c:v>
                </c:pt>
                <c:pt idx="2651">
                  <c:v>2.4500000290572643E-3</c:v>
                </c:pt>
                <c:pt idx="2652">
                  <c:v>9.7500002011656761E-3</c:v>
                </c:pt>
                <c:pt idx="2653">
                  <c:v>-6.0999998822808266E-3</c:v>
                </c:pt>
                <c:pt idx="2654">
                  <c:v>6.0999998822808266E-3</c:v>
                </c:pt>
                <c:pt idx="2655">
                  <c:v>4.6350002288818359E-2</c:v>
                </c:pt>
                <c:pt idx="2656">
                  <c:v>-1.3400000520050526E-2</c:v>
                </c:pt>
                <c:pt idx="2657">
                  <c:v>-3.659999743103981E-2</c:v>
                </c:pt>
                <c:pt idx="2658">
                  <c:v>-2.4399999529123306E-2</c:v>
                </c:pt>
                <c:pt idx="2659">
                  <c:v>2.199999988079071E-2</c:v>
                </c:pt>
                <c:pt idx="2660">
                  <c:v>1.8300000578165054E-2</c:v>
                </c:pt>
                <c:pt idx="2661">
                  <c:v>-8.5500003769993782E-3</c:v>
                </c:pt>
                <c:pt idx="2662">
                  <c:v>-1.2499999720603228E-3</c:v>
                </c:pt>
                <c:pt idx="2663">
                  <c:v>3.6500000860542059E-3</c:v>
                </c:pt>
                <c:pt idx="2664">
                  <c:v>1.4650000259280205E-2</c:v>
                </c:pt>
                <c:pt idx="2665">
                  <c:v>1.5850000083446503E-2</c:v>
                </c:pt>
                <c:pt idx="2666">
                  <c:v>-6.0999998822808266E-3</c:v>
                </c:pt>
                <c:pt idx="2667">
                  <c:v>3.6500000860542059E-3</c:v>
                </c:pt>
                <c:pt idx="2668">
                  <c:v>4.2750000953674316E-2</c:v>
                </c:pt>
                <c:pt idx="2669">
                  <c:v>-5.2499998360872269E-2</c:v>
                </c:pt>
                <c:pt idx="2670">
                  <c:v>2.8049999848008156E-2</c:v>
                </c:pt>
                <c:pt idx="2671">
                  <c:v>-1.2499999720603228E-3</c:v>
                </c:pt>
                <c:pt idx="2672">
                  <c:v>-1.7100000753998756E-2</c:v>
                </c:pt>
                <c:pt idx="2673">
                  <c:v>0</c:v>
                </c:pt>
                <c:pt idx="2674">
                  <c:v>4.6399999409914017E-2</c:v>
                </c:pt>
                <c:pt idx="2675">
                  <c:v>2.4399999529123306E-2</c:v>
                </c:pt>
                <c:pt idx="2676">
                  <c:v>2.565000019967556E-2</c:v>
                </c:pt>
                <c:pt idx="2677">
                  <c:v>-2.3199999704957008E-2</c:v>
                </c:pt>
                <c:pt idx="2678">
                  <c:v>9.7500002011656761E-3</c:v>
                </c:pt>
                <c:pt idx="2679">
                  <c:v>1.5850000083446503E-2</c:v>
                </c:pt>
                <c:pt idx="2680">
                  <c:v>-1.4650000259280205E-2</c:v>
                </c:pt>
                <c:pt idx="2681">
                  <c:v>-3.6500000860542059E-3</c:v>
                </c:pt>
                <c:pt idx="2682">
                  <c:v>-1.5900000929832458E-2</c:v>
                </c:pt>
                <c:pt idx="2683">
                  <c:v>1.2000000569969416E-3</c:v>
                </c:pt>
                <c:pt idx="2684">
                  <c:v>-3.6500000860542059E-3</c:v>
                </c:pt>
                <c:pt idx="2685">
                  <c:v>-1.5850000083446503E-2</c:v>
                </c:pt>
                <c:pt idx="2686">
                  <c:v>4.3949998915195465E-2</c:v>
                </c:pt>
                <c:pt idx="2687">
                  <c:v>4.0300000458955765E-2</c:v>
                </c:pt>
                <c:pt idx="2688">
                  <c:v>-1.2499999720603228E-3</c:v>
                </c:pt>
                <c:pt idx="2689">
                  <c:v>1.0999999940395355E-2</c:v>
                </c:pt>
                <c:pt idx="2690">
                  <c:v>6.0999998822808266E-3</c:v>
                </c:pt>
                <c:pt idx="2691">
                  <c:v>-1.4650000259280205E-2</c:v>
                </c:pt>
                <c:pt idx="2692">
                  <c:v>-1.8300000578165054E-2</c:v>
                </c:pt>
                <c:pt idx="2693">
                  <c:v>-2.6900000870227814E-2</c:v>
                </c:pt>
                <c:pt idx="2694">
                  <c:v>3.1750001013278961E-2</c:v>
                </c:pt>
                <c:pt idx="2695">
                  <c:v>6.0999998822808266E-3</c:v>
                </c:pt>
                <c:pt idx="2696">
                  <c:v>-2.8049999848008156E-2</c:v>
                </c:pt>
                <c:pt idx="2697">
                  <c:v>-4.8500001430511475E-3</c:v>
                </c:pt>
                <c:pt idx="2698">
                  <c:v>1.3400000520050526E-2</c:v>
                </c:pt>
                <c:pt idx="2699">
                  <c:v>-1.5850000083446503E-2</c:v>
                </c:pt>
                <c:pt idx="2700">
                  <c:v>-3.6500000860542059E-3</c:v>
                </c:pt>
                <c:pt idx="2701">
                  <c:v>-1.2500000884756446E-3</c:v>
                </c:pt>
                <c:pt idx="2702">
                  <c:v>-1.9550001248717308E-2</c:v>
                </c:pt>
                <c:pt idx="2703">
                  <c:v>2.0750001072883606E-2</c:v>
                </c:pt>
                <c:pt idx="2704">
                  <c:v>-8.6054205428176545E-11</c:v>
                </c:pt>
                <c:pt idx="2705">
                  <c:v>-6.0999998822808266E-3</c:v>
                </c:pt>
                <c:pt idx="2706">
                  <c:v>1.2000000569969416E-3</c:v>
                </c:pt>
                <c:pt idx="2707">
                  <c:v>-2.4450000375509262E-2</c:v>
                </c:pt>
                <c:pt idx="2708">
                  <c:v>4.9000000581145287E-3</c:v>
                </c:pt>
                <c:pt idx="2709">
                  <c:v>-1.4650000259280205E-2</c:v>
                </c:pt>
                <c:pt idx="2710">
                  <c:v>1.2199999764561653E-2</c:v>
                </c:pt>
                <c:pt idx="2711">
                  <c:v>3.6500000860542059E-3</c:v>
                </c:pt>
                <c:pt idx="2712">
                  <c:v>-2.8100000694394112E-2</c:v>
                </c:pt>
                <c:pt idx="2713">
                  <c:v>1.2000000569969416E-3</c:v>
                </c:pt>
                <c:pt idx="2714">
                  <c:v>2.199999988079071E-2</c:v>
                </c:pt>
                <c:pt idx="2715">
                  <c:v>-1.1999998241662979E-3</c:v>
                </c:pt>
                <c:pt idx="2716">
                  <c:v>7.2999997064471245E-3</c:v>
                </c:pt>
                <c:pt idx="2717">
                  <c:v>-2.3199999704957008E-2</c:v>
                </c:pt>
                <c:pt idx="2718">
                  <c:v>-5.3750000894069672E-2</c:v>
                </c:pt>
                <c:pt idx="2719">
                  <c:v>7.3000001721084118E-3</c:v>
                </c:pt>
                <c:pt idx="2720">
                  <c:v>7.3000001721084118E-3</c:v>
                </c:pt>
                <c:pt idx="2721">
                  <c:v>1.5899999067187309E-2</c:v>
                </c:pt>
                <c:pt idx="2722">
                  <c:v>4.9000000581145287E-3</c:v>
                </c:pt>
                <c:pt idx="2723">
                  <c:v>9.8000001162290573E-3</c:v>
                </c:pt>
                <c:pt idx="2724">
                  <c:v>8.5500003769993782E-3</c:v>
                </c:pt>
                <c:pt idx="2725">
                  <c:v>6.0999998822808266E-3</c:v>
                </c:pt>
                <c:pt idx="2726">
                  <c:v>9.7500002011656761E-3</c:v>
                </c:pt>
                <c:pt idx="2727">
                  <c:v>-3.7000000011175871E-3</c:v>
                </c:pt>
                <c:pt idx="2728">
                  <c:v>2.4500000290572643E-3</c:v>
                </c:pt>
                <c:pt idx="2729">
                  <c:v>-1.4650000259280205E-2</c:v>
                </c:pt>
                <c:pt idx="2730">
                  <c:v>1.2199999764561653E-2</c:v>
                </c:pt>
                <c:pt idx="2731">
                  <c:v>2.4500000290572643E-3</c:v>
                </c:pt>
                <c:pt idx="2732">
                  <c:v>2.0749999210238457E-2</c:v>
                </c:pt>
                <c:pt idx="2733">
                  <c:v>-1.2500000884756446E-3</c:v>
                </c:pt>
                <c:pt idx="2734">
                  <c:v>1.3399999588727951E-2</c:v>
                </c:pt>
                <c:pt idx="2735">
                  <c:v>-1.8349999561905861E-2</c:v>
                </c:pt>
                <c:pt idx="2736">
                  <c:v>3.0500000342726707E-2</c:v>
                </c:pt>
                <c:pt idx="2737">
                  <c:v>2.3999998811632395E-3</c:v>
                </c:pt>
                <c:pt idx="2738">
                  <c:v>-5.6996941888431962E-11</c:v>
                </c:pt>
                <c:pt idx="2739">
                  <c:v>-2.8049999848008156E-2</c:v>
                </c:pt>
                <c:pt idx="2740">
                  <c:v>-7.3000001721084118E-3</c:v>
                </c:pt>
                <c:pt idx="2741">
                  <c:v>2.4399999529123306E-2</c:v>
                </c:pt>
                <c:pt idx="2742">
                  <c:v>-3.4150000661611557E-2</c:v>
                </c:pt>
                <c:pt idx="2743">
                  <c:v>1.2500003213062882E-3</c:v>
                </c:pt>
                <c:pt idx="2744">
                  <c:v>-2.6850000023841858E-2</c:v>
                </c:pt>
                <c:pt idx="2745">
                  <c:v>3.5399999469518661E-2</c:v>
                </c:pt>
                <c:pt idx="2746">
                  <c:v>1.9500000402331352E-2</c:v>
                </c:pt>
                <c:pt idx="2747">
                  <c:v>3.0549999326467514E-2</c:v>
                </c:pt>
                <c:pt idx="2748">
                  <c:v>9.7500002011656761E-3</c:v>
                </c:pt>
                <c:pt idx="2749">
                  <c:v>-2.3999998811632395E-3</c:v>
                </c:pt>
                <c:pt idx="2750">
                  <c:v>-2.8049999848008156E-2</c:v>
                </c:pt>
                <c:pt idx="2751">
                  <c:v>4.8500001430511475E-3</c:v>
                </c:pt>
                <c:pt idx="2752">
                  <c:v>-4.0300000458955765E-2</c:v>
                </c:pt>
                <c:pt idx="2753">
                  <c:v>1.4650000259280205E-2</c:v>
                </c:pt>
                <c:pt idx="2754">
                  <c:v>-1.4650000259280205E-2</c:v>
                </c:pt>
                <c:pt idx="2755">
                  <c:v>-1.9500000402331352E-2</c:v>
                </c:pt>
                <c:pt idx="2756">
                  <c:v>-3.1750001013278961E-2</c:v>
                </c:pt>
                <c:pt idx="2757">
                  <c:v>-1.3450000435113907E-2</c:v>
                </c:pt>
                <c:pt idx="2758">
                  <c:v>1.100000087171793E-2</c:v>
                </c:pt>
                <c:pt idx="2759">
                  <c:v>-1.5899999067187309E-2</c:v>
                </c:pt>
                <c:pt idx="2760">
                  <c:v>-2.4399999529123306E-2</c:v>
                </c:pt>
                <c:pt idx="2761">
                  <c:v>-3.6500000860542059E-3</c:v>
                </c:pt>
                <c:pt idx="2762">
                  <c:v>1.2000000569969416E-3</c:v>
                </c:pt>
                <c:pt idx="2763">
                  <c:v>3.6500003188848495E-3</c:v>
                </c:pt>
                <c:pt idx="2764">
                  <c:v>-4.2700000107288361E-2</c:v>
                </c:pt>
                <c:pt idx="2765">
                  <c:v>-5.8600001037120819E-2</c:v>
                </c:pt>
                <c:pt idx="2766">
                  <c:v>2.930000051856041E-2</c:v>
                </c:pt>
                <c:pt idx="2767">
                  <c:v>1.2000000569969416E-3</c:v>
                </c:pt>
                <c:pt idx="2768">
                  <c:v>-1.3400000520050526E-2</c:v>
                </c:pt>
                <c:pt idx="2769">
                  <c:v>2.930000051856041E-2</c:v>
                </c:pt>
                <c:pt idx="2770">
                  <c:v>1.4650000259280205E-2</c:v>
                </c:pt>
                <c:pt idx="2771">
                  <c:v>3.0550001189112663E-2</c:v>
                </c:pt>
                <c:pt idx="2772">
                  <c:v>-3.6500000860542059E-3</c:v>
                </c:pt>
                <c:pt idx="2773">
                  <c:v>4.9000000581145287E-3</c:v>
                </c:pt>
                <c:pt idx="2774">
                  <c:v>-2.4500000290572643E-3</c:v>
                </c:pt>
                <c:pt idx="2775">
                  <c:v>1.3400000520050526E-2</c:v>
                </c:pt>
                <c:pt idx="2776">
                  <c:v>-3.0500000342726707E-2</c:v>
                </c:pt>
                <c:pt idx="2777">
                  <c:v>9.7500002011656761E-3</c:v>
                </c:pt>
                <c:pt idx="2778">
                  <c:v>-2.3199999704957008E-2</c:v>
                </c:pt>
                <c:pt idx="2779">
                  <c:v>-7.2999997064471245E-3</c:v>
                </c:pt>
                <c:pt idx="2780">
                  <c:v>1.5850000083446503E-2</c:v>
                </c:pt>
                <c:pt idx="2781">
                  <c:v>3.5399999469518661E-2</c:v>
                </c:pt>
                <c:pt idx="2782">
                  <c:v>-2.565000019967556E-2</c:v>
                </c:pt>
                <c:pt idx="2783">
                  <c:v>-1.7100000753998756E-2</c:v>
                </c:pt>
                <c:pt idx="2784">
                  <c:v>2.4500000290572643E-3</c:v>
                </c:pt>
                <c:pt idx="2785">
                  <c:v>8.5499994456768036E-3</c:v>
                </c:pt>
                <c:pt idx="2786">
                  <c:v>4.9000000581145287E-3</c:v>
                </c:pt>
                <c:pt idx="2787">
                  <c:v>3.6500000860542059E-3</c:v>
                </c:pt>
                <c:pt idx="2788">
                  <c:v>-1.2000000569969416E-3</c:v>
                </c:pt>
                <c:pt idx="2789">
                  <c:v>-2.0749999210238457E-2</c:v>
                </c:pt>
                <c:pt idx="2790">
                  <c:v>-1.2199999764561653E-2</c:v>
                </c:pt>
                <c:pt idx="2791">
                  <c:v>1.7100000753998756E-2</c:v>
                </c:pt>
                <c:pt idx="2792">
                  <c:v>-1.3450000435113907E-2</c:v>
                </c:pt>
                <c:pt idx="2793">
                  <c:v>6.0999998822808266E-3</c:v>
                </c:pt>
                <c:pt idx="2794">
                  <c:v>2.0749999210238457E-2</c:v>
                </c:pt>
                <c:pt idx="2795">
                  <c:v>-1.2499999720603228E-3</c:v>
                </c:pt>
                <c:pt idx="2796">
                  <c:v>4.0300000458955765E-2</c:v>
                </c:pt>
                <c:pt idx="2797">
                  <c:v>-3.6500000860542059E-3</c:v>
                </c:pt>
                <c:pt idx="2798">
                  <c:v>7.3000001721084118E-3</c:v>
                </c:pt>
                <c:pt idx="2799">
                  <c:v>2.0749999210238457E-2</c:v>
                </c:pt>
                <c:pt idx="2800">
                  <c:v>3.7000000011175871E-3</c:v>
                </c:pt>
                <c:pt idx="2801">
                  <c:v>-1.3450000435113907E-2</c:v>
                </c:pt>
                <c:pt idx="2802">
                  <c:v>0</c:v>
                </c:pt>
                <c:pt idx="2803">
                  <c:v>4.9000000581145287E-3</c:v>
                </c:pt>
                <c:pt idx="2804">
                  <c:v>2.6850000023841858E-2</c:v>
                </c:pt>
                <c:pt idx="2805">
                  <c:v>1.2199999764561653E-2</c:v>
                </c:pt>
                <c:pt idx="2806">
                  <c:v>-3.7000000011175871E-3</c:v>
                </c:pt>
                <c:pt idx="2807">
                  <c:v>8.5500003769993782E-3</c:v>
                </c:pt>
                <c:pt idx="2808">
                  <c:v>-2.6850000023841858E-2</c:v>
                </c:pt>
                <c:pt idx="2809">
                  <c:v>-2.6850000023841858E-2</c:v>
                </c:pt>
                <c:pt idx="2810">
                  <c:v>-2.3199999704957008E-2</c:v>
                </c:pt>
                <c:pt idx="2811">
                  <c:v>6.0999998822808266E-3</c:v>
                </c:pt>
                <c:pt idx="2812">
                  <c:v>-7.0799998939037323E-2</c:v>
                </c:pt>
                <c:pt idx="2813">
                  <c:v>1.2199999764561653E-2</c:v>
                </c:pt>
                <c:pt idx="2814">
                  <c:v>2.0749999210238457E-2</c:v>
                </c:pt>
                <c:pt idx="2815">
                  <c:v>-3.6499998532235622E-3</c:v>
                </c:pt>
                <c:pt idx="2816">
                  <c:v>3.6500003188848495E-3</c:v>
                </c:pt>
                <c:pt idx="2817">
                  <c:v>2.4000001139938831E-3</c:v>
                </c:pt>
                <c:pt idx="2818">
                  <c:v>1.7049999907612801E-2</c:v>
                </c:pt>
                <c:pt idx="2819">
                  <c:v>2.6850000023841858E-2</c:v>
                </c:pt>
                <c:pt idx="2820">
                  <c:v>-1.2499999720603228E-3</c:v>
                </c:pt>
                <c:pt idx="2821">
                  <c:v>1.2499999720603228E-3</c:v>
                </c:pt>
                <c:pt idx="2822">
                  <c:v>1.2500000884756446E-3</c:v>
                </c:pt>
                <c:pt idx="2823">
                  <c:v>6.0999998822808266E-3</c:v>
                </c:pt>
                <c:pt idx="2824">
                  <c:v>3.6500000860542059E-3</c:v>
                </c:pt>
                <c:pt idx="2825">
                  <c:v>-1.8300000578165054E-2</c:v>
                </c:pt>
                <c:pt idx="2826">
                  <c:v>3.7699937616153534E-10</c:v>
                </c:pt>
                <c:pt idx="2827">
                  <c:v>-1.7099998891353607E-2</c:v>
                </c:pt>
                <c:pt idx="2828">
                  <c:v>1.0999999940395355E-2</c:v>
                </c:pt>
                <c:pt idx="2829">
                  <c:v>-2.8049999848008156E-2</c:v>
                </c:pt>
                <c:pt idx="2830">
                  <c:v>1.8300000578165054E-2</c:v>
                </c:pt>
                <c:pt idx="2831">
                  <c:v>-2.4500000290572643E-3</c:v>
                </c:pt>
                <c:pt idx="2832">
                  <c:v>4.1549999266862869E-2</c:v>
                </c:pt>
                <c:pt idx="2833">
                  <c:v>1.9500000402331352E-2</c:v>
                </c:pt>
                <c:pt idx="2834">
                  <c:v>-2.4500000290572643E-3</c:v>
                </c:pt>
                <c:pt idx="2835">
                  <c:v>2.3199999704957008E-2</c:v>
                </c:pt>
                <c:pt idx="2836">
                  <c:v>1.3400000520050526E-2</c:v>
                </c:pt>
                <c:pt idx="2837">
                  <c:v>-3.0500000342726707E-2</c:v>
                </c:pt>
                <c:pt idx="2838">
                  <c:v>6.1000003479421139E-3</c:v>
                </c:pt>
                <c:pt idx="2839">
                  <c:v>3.6500000860542059E-3</c:v>
                </c:pt>
                <c:pt idx="2840">
                  <c:v>6.0999998822808266E-3</c:v>
                </c:pt>
                <c:pt idx="2841">
                  <c:v>2.565000019967556E-2</c:v>
                </c:pt>
                <c:pt idx="2842">
                  <c:v>-2.3199999704957008E-2</c:v>
                </c:pt>
                <c:pt idx="2843">
                  <c:v>-4.8500001430511475E-3</c:v>
                </c:pt>
                <c:pt idx="2844">
                  <c:v>1.177191677470546E-10</c:v>
                </c:pt>
                <c:pt idx="2845">
                  <c:v>1.2199999764561653E-2</c:v>
                </c:pt>
                <c:pt idx="2846">
                  <c:v>-5.3700000047683716E-2</c:v>
                </c:pt>
                <c:pt idx="2847">
                  <c:v>3.4199997782707214E-2</c:v>
                </c:pt>
                <c:pt idx="2848">
                  <c:v>1.4650000259280205E-2</c:v>
                </c:pt>
                <c:pt idx="2849">
                  <c:v>-1.7100000753998756E-2</c:v>
                </c:pt>
                <c:pt idx="2850">
                  <c:v>2.0749999210238457E-2</c:v>
                </c:pt>
                <c:pt idx="2851">
                  <c:v>-2.0750001072883606E-2</c:v>
                </c:pt>
                <c:pt idx="2852">
                  <c:v>-1.4650000259280205E-2</c:v>
                </c:pt>
                <c:pt idx="2853">
                  <c:v>3.7849999964237213E-2</c:v>
                </c:pt>
                <c:pt idx="2854">
                  <c:v>4.9000000581145287E-3</c:v>
                </c:pt>
                <c:pt idx="2855">
                  <c:v>2.4500000290572643E-3</c:v>
                </c:pt>
                <c:pt idx="2856">
                  <c:v>1.2200000695884228E-2</c:v>
                </c:pt>
                <c:pt idx="2857">
                  <c:v>1.1999998241662979E-3</c:v>
                </c:pt>
                <c:pt idx="2858">
                  <c:v>9.7500002011656761E-3</c:v>
                </c:pt>
                <c:pt idx="2859">
                  <c:v>-1.5850000083446503E-2</c:v>
                </c:pt>
                <c:pt idx="2860">
                  <c:v>-3.0500000342726707E-2</c:v>
                </c:pt>
                <c:pt idx="2861">
                  <c:v>-1.2000000569969416E-3</c:v>
                </c:pt>
                <c:pt idx="2862">
                  <c:v>3.7799999117851257E-2</c:v>
                </c:pt>
                <c:pt idx="2863">
                  <c:v>2.6850000023841858E-2</c:v>
                </c:pt>
                <c:pt idx="2864">
                  <c:v>-2.199999988079071E-2</c:v>
                </c:pt>
                <c:pt idx="2865">
                  <c:v>7.3000001721084118E-3</c:v>
                </c:pt>
                <c:pt idx="2866">
                  <c:v>4.9000000581145287E-3</c:v>
                </c:pt>
                <c:pt idx="2867">
                  <c:v>-1.4650000259280205E-2</c:v>
                </c:pt>
                <c:pt idx="2868">
                  <c:v>3.7799999117851257E-2</c:v>
                </c:pt>
                <c:pt idx="2869">
                  <c:v>1.5850000083446503E-2</c:v>
                </c:pt>
                <c:pt idx="2870">
                  <c:v>-4.9000000581145287E-3</c:v>
                </c:pt>
                <c:pt idx="2871">
                  <c:v>1.0950000025331974E-2</c:v>
                </c:pt>
                <c:pt idx="2872">
                  <c:v>1.2000000569969416E-3</c:v>
                </c:pt>
                <c:pt idx="2873">
                  <c:v>-1.8300000578165054E-2</c:v>
                </c:pt>
                <c:pt idx="2874">
                  <c:v>3.1750001013278961E-2</c:v>
                </c:pt>
                <c:pt idx="2875">
                  <c:v>2.199999988079071E-2</c:v>
                </c:pt>
                <c:pt idx="2876">
                  <c:v>-6.0999998822808266E-3</c:v>
                </c:pt>
                <c:pt idx="2877">
                  <c:v>6.1000003479421139E-3</c:v>
                </c:pt>
                <c:pt idx="2878">
                  <c:v>9.7500002011656761E-3</c:v>
                </c:pt>
                <c:pt idx="2879">
                  <c:v>2.930000051856041E-2</c:v>
                </c:pt>
                <c:pt idx="2880">
                  <c:v>-2.9057263539744582E-11</c:v>
                </c:pt>
                <c:pt idx="2881">
                  <c:v>-3.6500000860542059E-3</c:v>
                </c:pt>
                <c:pt idx="2882">
                  <c:v>2.4000001139938831E-3</c:v>
                </c:pt>
                <c:pt idx="2883">
                  <c:v>-2.0750001072883606E-2</c:v>
                </c:pt>
                <c:pt idx="2884">
                  <c:v>-1.2199999764561653E-2</c:v>
                </c:pt>
                <c:pt idx="2885">
                  <c:v>2.1950000897049904E-2</c:v>
                </c:pt>
                <c:pt idx="2886">
                  <c:v>5.6996941888431962E-11</c:v>
                </c:pt>
                <c:pt idx="2887">
                  <c:v>-2.4500000290572643E-3</c:v>
                </c:pt>
                <c:pt idx="2888">
                  <c:v>-1.7100000753998756E-2</c:v>
                </c:pt>
                <c:pt idx="2889">
                  <c:v>-9.7500002011656761E-3</c:v>
                </c:pt>
                <c:pt idx="2890">
                  <c:v>1.1999998241662979E-3</c:v>
                </c:pt>
                <c:pt idx="2891">
                  <c:v>1.2000000569969416E-3</c:v>
                </c:pt>
                <c:pt idx="2892">
                  <c:v>-2.565000019967556E-2</c:v>
                </c:pt>
                <c:pt idx="2893">
                  <c:v>1.2499999720603228E-3</c:v>
                </c:pt>
                <c:pt idx="2894">
                  <c:v>-2.0749999210238457E-2</c:v>
                </c:pt>
                <c:pt idx="2895">
                  <c:v>2.0750001072883606E-2</c:v>
                </c:pt>
                <c:pt idx="2896">
                  <c:v>2.0750001072883606E-2</c:v>
                </c:pt>
                <c:pt idx="2897">
                  <c:v>6.0999998822808266E-3</c:v>
                </c:pt>
                <c:pt idx="2898">
                  <c:v>-8.5500003769993782E-3</c:v>
                </c:pt>
                <c:pt idx="2899">
                  <c:v>8.5500003769993782E-3</c:v>
                </c:pt>
                <c:pt idx="2900">
                  <c:v>2.1949999034404755E-2</c:v>
                </c:pt>
                <c:pt idx="2901">
                  <c:v>-2.4500000290572643E-3</c:v>
                </c:pt>
                <c:pt idx="2902">
                  <c:v>4.9000000581145287E-3</c:v>
                </c:pt>
                <c:pt idx="2903">
                  <c:v>2.4399999529123306E-2</c:v>
                </c:pt>
                <c:pt idx="2904">
                  <c:v>7.350000087171793E-3</c:v>
                </c:pt>
                <c:pt idx="2905">
                  <c:v>7.3500005528330803E-3</c:v>
                </c:pt>
                <c:pt idx="2906">
                  <c:v>-1.4650000259280205E-2</c:v>
                </c:pt>
                <c:pt idx="2907">
                  <c:v>-2.0749999210238457E-2</c:v>
                </c:pt>
                <c:pt idx="2908">
                  <c:v>5.6996941888431962E-11</c:v>
                </c:pt>
                <c:pt idx="2909">
                  <c:v>-1.2500000884756446E-3</c:v>
                </c:pt>
                <c:pt idx="2910">
                  <c:v>3.7000000011175871E-3</c:v>
                </c:pt>
                <c:pt idx="2911">
                  <c:v>1.5850000083446503E-2</c:v>
                </c:pt>
                <c:pt idx="2912">
                  <c:v>1.0999999940395355E-2</c:v>
                </c:pt>
                <c:pt idx="2913">
                  <c:v>8.5500003769993782E-3</c:v>
                </c:pt>
                <c:pt idx="2914">
                  <c:v>-8.5500003769993782E-3</c:v>
                </c:pt>
                <c:pt idx="2915">
                  <c:v>1.9500000402331352E-2</c:v>
                </c:pt>
                <c:pt idx="2916">
                  <c:v>-1.8349999561905861E-2</c:v>
                </c:pt>
                <c:pt idx="2917">
                  <c:v>2.8100000694394112E-2</c:v>
                </c:pt>
                <c:pt idx="2918">
                  <c:v>-3.6500000860542059E-3</c:v>
                </c:pt>
                <c:pt idx="2919">
                  <c:v>-1.0999999940395355E-2</c:v>
                </c:pt>
                <c:pt idx="2920">
                  <c:v>-7.350000087171793E-3</c:v>
                </c:pt>
                <c:pt idx="2921">
                  <c:v>2.8049999848008156E-2</c:v>
                </c:pt>
                <c:pt idx="2922">
                  <c:v>3.6500000860542059E-3</c:v>
                </c:pt>
                <c:pt idx="2923">
                  <c:v>6.0999998822808266E-3</c:v>
                </c:pt>
                <c:pt idx="2924">
                  <c:v>0</c:v>
                </c:pt>
                <c:pt idx="2925">
                  <c:v>-3.6500000860542059E-3</c:v>
                </c:pt>
                <c:pt idx="2926">
                  <c:v>-1.3400000520050526E-2</c:v>
                </c:pt>
                <c:pt idx="2927">
                  <c:v>-1.3450000435113907E-2</c:v>
                </c:pt>
                <c:pt idx="2928">
                  <c:v>-1.3450000435113907E-2</c:v>
                </c:pt>
                <c:pt idx="2929">
                  <c:v>-7.3000001721084118E-3</c:v>
                </c:pt>
                <c:pt idx="2930">
                  <c:v>2.8049999848008156E-2</c:v>
                </c:pt>
                <c:pt idx="2931">
                  <c:v>-7.3000001721084118E-3</c:v>
                </c:pt>
                <c:pt idx="2932">
                  <c:v>-1.8300000578165054E-2</c:v>
                </c:pt>
                <c:pt idx="2933">
                  <c:v>2.3150000721216202E-2</c:v>
                </c:pt>
                <c:pt idx="2934">
                  <c:v>-7.350000087171793E-3</c:v>
                </c:pt>
                <c:pt idx="2935">
                  <c:v>-1.8300000578165054E-2</c:v>
                </c:pt>
                <c:pt idx="2936">
                  <c:v>7.3000001721084118E-3</c:v>
                </c:pt>
                <c:pt idx="2937">
                  <c:v>4.9000000581145287E-3</c:v>
                </c:pt>
                <c:pt idx="2938">
                  <c:v>1.2000000569969416E-3</c:v>
                </c:pt>
                <c:pt idx="2939">
                  <c:v>3.7000000011175871E-3</c:v>
                </c:pt>
                <c:pt idx="2940">
                  <c:v>-2.4399999529123306E-2</c:v>
                </c:pt>
                <c:pt idx="2941">
                  <c:v>-1.5900000929832458E-2</c:v>
                </c:pt>
                <c:pt idx="2942">
                  <c:v>1.3400000520050526E-2</c:v>
                </c:pt>
                <c:pt idx="2943">
                  <c:v>2.5599999353289604E-2</c:v>
                </c:pt>
                <c:pt idx="2944">
                  <c:v>-8.500000461935997E-3</c:v>
                </c:pt>
                <c:pt idx="2945">
                  <c:v>1.4650000259280205E-2</c:v>
                </c:pt>
                <c:pt idx="2946">
                  <c:v>-8.6054205428176545E-11</c:v>
                </c:pt>
                <c:pt idx="2947">
                  <c:v>5.6996941888431962E-11</c:v>
                </c:pt>
                <c:pt idx="2948">
                  <c:v>-9.7500002011656761E-3</c:v>
                </c:pt>
                <c:pt idx="2949">
                  <c:v>4.1499998420476913E-2</c:v>
                </c:pt>
                <c:pt idx="2950">
                  <c:v>1.2000000569969416E-3</c:v>
                </c:pt>
                <c:pt idx="2951">
                  <c:v>3.0550001189112663E-2</c:v>
                </c:pt>
                <c:pt idx="2952">
                  <c:v>-2.3199999704957008E-2</c:v>
                </c:pt>
                <c:pt idx="2953">
                  <c:v>-5.6996941888431962E-11</c:v>
                </c:pt>
                <c:pt idx="2954">
                  <c:v>-1.0999999940395355E-2</c:v>
                </c:pt>
                <c:pt idx="2955">
                  <c:v>-6.0999998822808266E-3</c:v>
                </c:pt>
                <c:pt idx="2956">
                  <c:v>-7.3000001721084118E-3</c:v>
                </c:pt>
                <c:pt idx="2957">
                  <c:v>2.8100000694394112E-2</c:v>
                </c:pt>
                <c:pt idx="2958">
                  <c:v>-7.3000001721084118E-3</c:v>
                </c:pt>
                <c:pt idx="2959">
                  <c:v>4.9000000581145287E-3</c:v>
                </c:pt>
                <c:pt idx="2960">
                  <c:v>-2.929999865591526E-2</c:v>
                </c:pt>
                <c:pt idx="2961">
                  <c:v>6.0999998822808266E-3</c:v>
                </c:pt>
                <c:pt idx="2962">
                  <c:v>7.3000001721084118E-3</c:v>
                </c:pt>
                <c:pt idx="2963">
                  <c:v>-2.3999998811632395E-3</c:v>
                </c:pt>
                <c:pt idx="2964">
                  <c:v>-7.2999997064471245E-3</c:v>
                </c:pt>
                <c:pt idx="2965">
                  <c:v>2.9250001534819603E-2</c:v>
                </c:pt>
                <c:pt idx="2966">
                  <c:v>-3.6499998532235622E-3</c:v>
                </c:pt>
                <c:pt idx="2967">
                  <c:v>1.2199999764561653E-2</c:v>
                </c:pt>
                <c:pt idx="2968">
                  <c:v>2.4500000290572643E-3</c:v>
                </c:pt>
                <c:pt idx="2969">
                  <c:v>-9.7500002011656761E-3</c:v>
                </c:pt>
                <c:pt idx="2970">
                  <c:v>6.0999998822808266E-3</c:v>
                </c:pt>
                <c:pt idx="2971">
                  <c:v>-3.6500000860542059E-3</c:v>
                </c:pt>
                <c:pt idx="2972">
                  <c:v>1.9500000402331352E-2</c:v>
                </c:pt>
                <c:pt idx="2973">
                  <c:v>-1.9550001248717308E-2</c:v>
                </c:pt>
                <c:pt idx="2974">
                  <c:v>-6.0999998822808266E-3</c:v>
                </c:pt>
                <c:pt idx="2975">
                  <c:v>-6.0999998822808266E-3</c:v>
                </c:pt>
                <c:pt idx="2976">
                  <c:v>3.4200001507997513E-2</c:v>
                </c:pt>
                <c:pt idx="2977">
                  <c:v>2.3150000721216202E-2</c:v>
                </c:pt>
                <c:pt idx="2978">
                  <c:v>-3.6500000860542059E-3</c:v>
                </c:pt>
                <c:pt idx="2979">
                  <c:v>-1.0950000025331974E-2</c:v>
                </c:pt>
                <c:pt idx="2980">
                  <c:v>3.5399999469518661E-2</c:v>
                </c:pt>
                <c:pt idx="2981">
                  <c:v>5.6996941888431962E-11</c:v>
                </c:pt>
                <c:pt idx="2982">
                  <c:v>9.7500002011656761E-3</c:v>
                </c:pt>
                <c:pt idx="2983">
                  <c:v>-2.0750001072883606E-2</c:v>
                </c:pt>
                <c:pt idx="2984">
                  <c:v>2.930000051856041E-2</c:v>
                </c:pt>
                <c:pt idx="2985">
                  <c:v>1.9549999386072159E-2</c:v>
                </c:pt>
                <c:pt idx="2986">
                  <c:v>1.2000000569969416E-3</c:v>
                </c:pt>
                <c:pt idx="2987">
                  <c:v>1.2000001734122634E-3</c:v>
                </c:pt>
                <c:pt idx="2988">
                  <c:v>0</c:v>
                </c:pt>
                <c:pt idx="2989">
                  <c:v>-4.9000000581145287E-3</c:v>
                </c:pt>
                <c:pt idx="2990">
                  <c:v>7.2999997064471245E-3</c:v>
                </c:pt>
                <c:pt idx="2991">
                  <c:v>-1.7100000753998756E-2</c:v>
                </c:pt>
                <c:pt idx="2992">
                  <c:v>-2.8049999848008156E-2</c:v>
                </c:pt>
                <c:pt idx="2993">
                  <c:v>1.7100000753998756E-2</c:v>
                </c:pt>
                <c:pt idx="2994">
                  <c:v>-1.464999932795763E-2</c:v>
                </c:pt>
                <c:pt idx="2995">
                  <c:v>-3.6500000860542059E-3</c:v>
                </c:pt>
                <c:pt idx="2996">
                  <c:v>-4.8500001430511475E-3</c:v>
                </c:pt>
                <c:pt idx="2997">
                  <c:v>1.0950000025331974E-2</c:v>
                </c:pt>
                <c:pt idx="2998">
                  <c:v>8.500000461935997E-3</c:v>
                </c:pt>
                <c:pt idx="2999">
                  <c:v>-4.8500001430511475E-3</c:v>
                </c:pt>
                <c:pt idx="3000">
                  <c:v>-6.0999998822808266E-3</c:v>
                </c:pt>
                <c:pt idx="3001">
                  <c:v>-9.7500002011656761E-3</c:v>
                </c:pt>
                <c:pt idx="3002">
                  <c:v>-6.1000003479421139E-3</c:v>
                </c:pt>
                <c:pt idx="3003">
                  <c:v>1.9500000402331352E-2</c:v>
                </c:pt>
                <c:pt idx="3004">
                  <c:v>-1.4650000259280205E-2</c:v>
                </c:pt>
                <c:pt idx="3005">
                  <c:v>-3.4150000661611557E-2</c:v>
                </c:pt>
                <c:pt idx="3006">
                  <c:v>-3.5399999469518661E-2</c:v>
                </c:pt>
                <c:pt idx="3007">
                  <c:v>2.4500000290572643E-3</c:v>
                </c:pt>
                <c:pt idx="3008">
                  <c:v>1.4600000344216824E-2</c:v>
                </c:pt>
                <c:pt idx="3009">
                  <c:v>-4.8500001430511475E-3</c:v>
                </c:pt>
                <c:pt idx="3010">
                  <c:v>-1.3399999588727951E-2</c:v>
                </c:pt>
                <c:pt idx="3011">
                  <c:v>-1.9500000402331352E-2</c:v>
                </c:pt>
                <c:pt idx="3012">
                  <c:v>-1.1999999405816197E-3</c:v>
                </c:pt>
                <c:pt idx="3013">
                  <c:v>-3.4200001507997513E-2</c:v>
                </c:pt>
                <c:pt idx="3014">
                  <c:v>-1.2000000569969416E-3</c:v>
                </c:pt>
                <c:pt idx="3015">
                  <c:v>1.0950000025331974E-2</c:v>
                </c:pt>
                <c:pt idx="3016">
                  <c:v>3.6500000860542059E-3</c:v>
                </c:pt>
                <c:pt idx="3017">
                  <c:v>-2.449999563395977E-3</c:v>
                </c:pt>
                <c:pt idx="3018">
                  <c:v>1.0999999940395355E-2</c:v>
                </c:pt>
                <c:pt idx="3019">
                  <c:v>1.0999999940395355E-2</c:v>
                </c:pt>
                <c:pt idx="3020">
                  <c:v>8.500000461935997E-3</c:v>
                </c:pt>
                <c:pt idx="3021">
                  <c:v>1.2499999720603228E-3</c:v>
                </c:pt>
                <c:pt idx="3022">
                  <c:v>3.7849999964237213E-2</c:v>
                </c:pt>
                <c:pt idx="3023">
                  <c:v>1.3449999503791332E-2</c:v>
                </c:pt>
                <c:pt idx="3024">
                  <c:v>-3.6649998277425766E-2</c:v>
                </c:pt>
                <c:pt idx="3025">
                  <c:v>-4.0300000458955765E-2</c:v>
                </c:pt>
                <c:pt idx="3026">
                  <c:v>-1.0950000025331974E-2</c:v>
                </c:pt>
                <c:pt idx="3027">
                  <c:v>1.4650000259280205E-2</c:v>
                </c:pt>
                <c:pt idx="3028">
                  <c:v>-2.0749999210238457E-2</c:v>
                </c:pt>
                <c:pt idx="3029">
                  <c:v>-1.0999999940395355E-2</c:v>
                </c:pt>
                <c:pt idx="3030">
                  <c:v>-3.6500000860542059E-3</c:v>
                </c:pt>
                <c:pt idx="3031">
                  <c:v>-4.9000000581145287E-3</c:v>
                </c:pt>
                <c:pt idx="3032">
                  <c:v>-4.8500001430511475E-3</c:v>
                </c:pt>
                <c:pt idx="3033">
                  <c:v>-8.5500003769993782E-3</c:v>
                </c:pt>
                <c:pt idx="3034">
                  <c:v>-4.9000000581145287E-3</c:v>
                </c:pt>
                <c:pt idx="3035">
                  <c:v>-1.5850000083446503E-2</c:v>
                </c:pt>
                <c:pt idx="3036">
                  <c:v>2.8100000694394112E-2</c:v>
                </c:pt>
                <c:pt idx="3037">
                  <c:v>-3.0500000342726707E-2</c:v>
                </c:pt>
                <c:pt idx="3038">
                  <c:v>-8.5500003769993782E-3</c:v>
                </c:pt>
                <c:pt idx="3039">
                  <c:v>3.294999897480011E-2</c:v>
                </c:pt>
                <c:pt idx="3040">
                  <c:v>-1.4650000259280205E-2</c:v>
                </c:pt>
                <c:pt idx="3041">
                  <c:v>1.8300000578165054E-2</c:v>
                </c:pt>
                <c:pt idx="3042">
                  <c:v>6.0999998822808266E-3</c:v>
                </c:pt>
                <c:pt idx="3043">
                  <c:v>1.3450000435113907E-2</c:v>
                </c:pt>
                <c:pt idx="3044">
                  <c:v>-6.0999998822808266E-3</c:v>
                </c:pt>
                <c:pt idx="3045">
                  <c:v>4.9000000581145287E-3</c:v>
                </c:pt>
                <c:pt idx="3046">
                  <c:v>-3.7000000011175871E-3</c:v>
                </c:pt>
                <c:pt idx="3047">
                  <c:v>-1.8349999561905861E-2</c:v>
                </c:pt>
                <c:pt idx="3048">
                  <c:v>-2.3199999704957008E-2</c:v>
                </c:pt>
                <c:pt idx="3049">
                  <c:v>-4.9000000581145287E-3</c:v>
                </c:pt>
                <c:pt idx="3050">
                  <c:v>2.3199999704957008E-2</c:v>
                </c:pt>
                <c:pt idx="3051">
                  <c:v>1.8300000578165054E-2</c:v>
                </c:pt>
                <c:pt idx="3052">
                  <c:v>-2.565000019967556E-2</c:v>
                </c:pt>
                <c:pt idx="3053">
                  <c:v>-2.565000019967556E-2</c:v>
                </c:pt>
                <c:pt idx="3054">
                  <c:v>-1.2199999764561653E-2</c:v>
                </c:pt>
                <c:pt idx="3055">
                  <c:v>-1.9500000402331352E-2</c:v>
                </c:pt>
                <c:pt idx="3056">
                  <c:v>-1.7049999907612801E-2</c:v>
                </c:pt>
                <c:pt idx="3057">
                  <c:v>-1.3400000520050526E-2</c:v>
                </c:pt>
                <c:pt idx="3058">
                  <c:v>-2.4500000290572643E-3</c:v>
                </c:pt>
                <c:pt idx="3059">
                  <c:v>-1.2499999720603228E-3</c:v>
                </c:pt>
                <c:pt idx="3060">
                  <c:v>-3.7000000011175871E-3</c:v>
                </c:pt>
                <c:pt idx="3061">
                  <c:v>-8.5500003769993782E-3</c:v>
                </c:pt>
                <c:pt idx="3062">
                  <c:v>-1.9500000402331352E-2</c:v>
                </c:pt>
                <c:pt idx="3063">
                  <c:v>-1.3450000435113907E-2</c:v>
                </c:pt>
                <c:pt idx="3064">
                  <c:v>-1.0950000025331974E-2</c:v>
                </c:pt>
                <c:pt idx="3065">
                  <c:v>-8.5499994456768036E-3</c:v>
                </c:pt>
                <c:pt idx="3066">
                  <c:v>6.0999998822808266E-3</c:v>
                </c:pt>
                <c:pt idx="3067">
                  <c:v>4.9000000581145287E-3</c:v>
                </c:pt>
                <c:pt idx="3068">
                  <c:v>-1.8300000578165054E-2</c:v>
                </c:pt>
                <c:pt idx="3069">
                  <c:v>9.7500002011656761E-3</c:v>
                </c:pt>
                <c:pt idx="3070">
                  <c:v>0</c:v>
                </c:pt>
                <c:pt idx="3071">
                  <c:v>-4.2750000953674316E-2</c:v>
                </c:pt>
                <c:pt idx="3072">
                  <c:v>-1.5850000083446503E-2</c:v>
                </c:pt>
                <c:pt idx="3073">
                  <c:v>7.350000087171793E-3</c:v>
                </c:pt>
                <c:pt idx="3074">
                  <c:v>6.0999998822808266E-3</c:v>
                </c:pt>
                <c:pt idx="3075">
                  <c:v>8.5500003769993782E-3</c:v>
                </c:pt>
                <c:pt idx="3076">
                  <c:v>-3.5399999469518661E-2</c:v>
                </c:pt>
                <c:pt idx="3077">
                  <c:v>-7.350000087171793E-3</c:v>
                </c:pt>
                <c:pt idx="3078">
                  <c:v>2.3199999704957008E-2</c:v>
                </c:pt>
                <c:pt idx="3079">
                  <c:v>-1.9549999386072159E-2</c:v>
                </c:pt>
                <c:pt idx="3080">
                  <c:v>1.4650000259280205E-2</c:v>
                </c:pt>
                <c:pt idx="3081">
                  <c:v>1.2199999764561653E-2</c:v>
                </c:pt>
                <c:pt idx="3082">
                  <c:v>4.9000000581145287E-3</c:v>
                </c:pt>
                <c:pt idx="3083">
                  <c:v>7.3000001721084118E-3</c:v>
                </c:pt>
                <c:pt idx="3084">
                  <c:v>7.350000087171793E-3</c:v>
                </c:pt>
                <c:pt idx="3085">
                  <c:v>-1.3400000520050526E-2</c:v>
                </c:pt>
                <c:pt idx="3086">
                  <c:v>8.6054205428176545E-11</c:v>
                </c:pt>
                <c:pt idx="3087">
                  <c:v>-4.8500001430511475E-3</c:v>
                </c:pt>
                <c:pt idx="3088">
                  <c:v>3.4200001507997513E-2</c:v>
                </c:pt>
                <c:pt idx="3089">
                  <c:v>-1.2000000569969416E-3</c:v>
                </c:pt>
                <c:pt idx="3090">
                  <c:v>1.2199999764561653E-2</c:v>
                </c:pt>
                <c:pt idx="3091">
                  <c:v>1.0999999940395355E-2</c:v>
                </c:pt>
                <c:pt idx="3092">
                  <c:v>-4.8500001430511475E-3</c:v>
                </c:pt>
                <c:pt idx="3093">
                  <c:v>1.3450000435113907E-2</c:v>
                </c:pt>
                <c:pt idx="3094">
                  <c:v>3.9049997925758362E-2</c:v>
                </c:pt>
                <c:pt idx="3095">
                  <c:v>-1.1999999405816197E-3</c:v>
                </c:pt>
                <c:pt idx="3096">
                  <c:v>-2.6900000870227814E-2</c:v>
                </c:pt>
                <c:pt idx="3097">
                  <c:v>4.9000000581145287E-3</c:v>
                </c:pt>
                <c:pt idx="3098">
                  <c:v>4.8500001430511475E-3</c:v>
                </c:pt>
                <c:pt idx="3099">
                  <c:v>-8.5500003769993782E-3</c:v>
                </c:pt>
                <c:pt idx="3100">
                  <c:v>2.9057263539744582E-11</c:v>
                </c:pt>
                <c:pt idx="3101">
                  <c:v>6.1000003479421139E-3</c:v>
                </c:pt>
                <c:pt idx="3102">
                  <c:v>3.4150000661611557E-2</c:v>
                </c:pt>
                <c:pt idx="3103">
                  <c:v>2.565000019967556E-2</c:v>
                </c:pt>
                <c:pt idx="3104">
                  <c:v>-1.3450000435113907E-2</c:v>
                </c:pt>
                <c:pt idx="3105">
                  <c:v>-1.2499998556450009E-3</c:v>
                </c:pt>
                <c:pt idx="3106">
                  <c:v>-1.4600000344216824E-2</c:v>
                </c:pt>
                <c:pt idx="3107">
                  <c:v>1.1999998241662979E-3</c:v>
                </c:pt>
                <c:pt idx="3108">
                  <c:v>3.294999897480011E-2</c:v>
                </c:pt>
                <c:pt idx="3109">
                  <c:v>3.4200001507997513E-2</c:v>
                </c:pt>
                <c:pt idx="3110">
                  <c:v>-1.0999999940395355E-2</c:v>
                </c:pt>
                <c:pt idx="3111">
                  <c:v>-1.0999999940395355E-2</c:v>
                </c:pt>
                <c:pt idx="3112">
                  <c:v>-1.3450000435113907E-2</c:v>
                </c:pt>
                <c:pt idx="3113">
                  <c:v>-9.7500002011656761E-3</c:v>
                </c:pt>
                <c:pt idx="3114">
                  <c:v>-8.5500003769993782E-3</c:v>
                </c:pt>
                <c:pt idx="3115">
                  <c:v>3.6500000860542059E-3</c:v>
                </c:pt>
                <c:pt idx="3116">
                  <c:v>1.0950000025331974E-2</c:v>
                </c:pt>
                <c:pt idx="3117">
                  <c:v>3.294999897480011E-2</c:v>
                </c:pt>
                <c:pt idx="3118">
                  <c:v>2.8099998831748962E-2</c:v>
                </c:pt>
                <c:pt idx="3119">
                  <c:v>1.3400000520050526E-2</c:v>
                </c:pt>
                <c:pt idx="3120">
                  <c:v>-3.7849999964237213E-2</c:v>
                </c:pt>
                <c:pt idx="3121">
                  <c:v>2.4399999529123306E-2</c:v>
                </c:pt>
                <c:pt idx="3122">
                  <c:v>1.3449999503791332E-2</c:v>
                </c:pt>
                <c:pt idx="3123">
                  <c:v>-1.4650000259280205E-2</c:v>
                </c:pt>
                <c:pt idx="3124">
                  <c:v>-4.9000000581145287E-3</c:v>
                </c:pt>
                <c:pt idx="3125">
                  <c:v>2.6850000023841858E-2</c:v>
                </c:pt>
                <c:pt idx="3126">
                  <c:v>-4.8500001430511475E-3</c:v>
                </c:pt>
                <c:pt idx="3127">
                  <c:v>1.0999999940395355E-2</c:v>
                </c:pt>
                <c:pt idx="3128">
                  <c:v>2.4500000290572643E-3</c:v>
                </c:pt>
                <c:pt idx="3129">
                  <c:v>-2.4499997962266207E-3</c:v>
                </c:pt>
                <c:pt idx="3130">
                  <c:v>6.0999998822808266E-3</c:v>
                </c:pt>
                <c:pt idx="3131">
                  <c:v>-1.2199999764561653E-2</c:v>
                </c:pt>
                <c:pt idx="3132">
                  <c:v>-7.3000001721084118E-3</c:v>
                </c:pt>
                <c:pt idx="3133">
                  <c:v>-1.2199999764561653E-2</c:v>
                </c:pt>
                <c:pt idx="3134">
                  <c:v>2.0749999210238457E-2</c:v>
                </c:pt>
                <c:pt idx="3135">
                  <c:v>-2.0750001072883606E-2</c:v>
                </c:pt>
                <c:pt idx="3136">
                  <c:v>3.5399999469518661E-2</c:v>
                </c:pt>
                <c:pt idx="3137">
                  <c:v>-1.4650000259280205E-2</c:v>
                </c:pt>
                <c:pt idx="3138">
                  <c:v>6.0999998822808266E-3</c:v>
                </c:pt>
                <c:pt idx="3139">
                  <c:v>2.3199999704957008E-2</c:v>
                </c:pt>
                <c:pt idx="3140">
                  <c:v>-1.2000000569969416E-3</c:v>
                </c:pt>
                <c:pt idx="3141">
                  <c:v>3.1750001013278961E-2</c:v>
                </c:pt>
                <c:pt idx="3142">
                  <c:v>-2.449999563395977E-3</c:v>
                </c:pt>
                <c:pt idx="3143">
                  <c:v>-1.9550001248717308E-2</c:v>
                </c:pt>
                <c:pt idx="3144">
                  <c:v>-1.4650000259280205E-2</c:v>
                </c:pt>
                <c:pt idx="3145">
                  <c:v>-8.500000461935997E-3</c:v>
                </c:pt>
                <c:pt idx="3146">
                  <c:v>-3.1750001013278961E-2</c:v>
                </c:pt>
                <c:pt idx="3147">
                  <c:v>-2.3150000721216202E-2</c:v>
                </c:pt>
                <c:pt idx="3148">
                  <c:v>-2.4500000290572643E-3</c:v>
                </c:pt>
                <c:pt idx="3149">
                  <c:v>-3.6600001156330109E-2</c:v>
                </c:pt>
                <c:pt idx="3150">
                  <c:v>1.9549999386072159E-2</c:v>
                </c:pt>
                <c:pt idx="3151">
                  <c:v>2.930000051856041E-2</c:v>
                </c:pt>
                <c:pt idx="3152">
                  <c:v>3.6500000860542059E-3</c:v>
                </c:pt>
                <c:pt idx="3153">
                  <c:v>-4.8500001430511475E-3</c:v>
                </c:pt>
                <c:pt idx="3154">
                  <c:v>2.3199999704957008E-2</c:v>
                </c:pt>
                <c:pt idx="3155">
                  <c:v>-5.6996941888431962E-11</c:v>
                </c:pt>
                <c:pt idx="3156">
                  <c:v>-1.3450000435113907E-2</c:v>
                </c:pt>
                <c:pt idx="3157">
                  <c:v>-9.7500002011656761E-3</c:v>
                </c:pt>
                <c:pt idx="3158">
                  <c:v>-1.8300000578165054E-2</c:v>
                </c:pt>
                <c:pt idx="3159">
                  <c:v>2.4500000290572643E-3</c:v>
                </c:pt>
                <c:pt idx="3160">
                  <c:v>8.5500003769993782E-3</c:v>
                </c:pt>
                <c:pt idx="3161">
                  <c:v>2.450000261887908E-3</c:v>
                </c:pt>
                <c:pt idx="3162">
                  <c:v>-7.3000001721084118E-3</c:v>
                </c:pt>
                <c:pt idx="3163">
                  <c:v>-9.7500002011656761E-3</c:v>
                </c:pt>
                <c:pt idx="3164">
                  <c:v>2.4399999529123306E-2</c:v>
                </c:pt>
                <c:pt idx="3165">
                  <c:v>-1.2499999720603228E-3</c:v>
                </c:pt>
                <c:pt idx="3166">
                  <c:v>-6.0999998822808266E-3</c:v>
                </c:pt>
                <c:pt idx="3167">
                  <c:v>-4.8500001430511475E-3</c:v>
                </c:pt>
                <c:pt idx="3168">
                  <c:v>-1.3450000435113907E-2</c:v>
                </c:pt>
                <c:pt idx="3169">
                  <c:v>-7.2999997064471245E-3</c:v>
                </c:pt>
                <c:pt idx="3170">
                  <c:v>2.930000051856041E-2</c:v>
                </c:pt>
                <c:pt idx="3171">
                  <c:v>-2.0750001072883606E-2</c:v>
                </c:pt>
                <c:pt idx="3172">
                  <c:v>-2.4500000290572643E-3</c:v>
                </c:pt>
                <c:pt idx="3173">
                  <c:v>2.4000001139938831E-3</c:v>
                </c:pt>
                <c:pt idx="3174">
                  <c:v>-8.5500003769993782E-3</c:v>
                </c:pt>
                <c:pt idx="3175">
                  <c:v>-9.7500002011656761E-3</c:v>
                </c:pt>
                <c:pt idx="3176">
                  <c:v>-9.7500002011656761E-3</c:v>
                </c:pt>
                <c:pt idx="3177">
                  <c:v>-3.6500000860542059E-3</c:v>
                </c:pt>
                <c:pt idx="3178">
                  <c:v>2.3199999704957008E-2</c:v>
                </c:pt>
                <c:pt idx="3179">
                  <c:v>1.9500000402331352E-2</c:v>
                </c:pt>
                <c:pt idx="3180">
                  <c:v>-1.2199999764561653E-2</c:v>
                </c:pt>
                <c:pt idx="3181">
                  <c:v>-1.1999999405816197E-3</c:v>
                </c:pt>
                <c:pt idx="3182">
                  <c:v>-9.7500002011656761E-3</c:v>
                </c:pt>
                <c:pt idx="3183">
                  <c:v>-1.3399999588727951E-2</c:v>
                </c:pt>
                <c:pt idx="3184">
                  <c:v>3.4200001507997513E-2</c:v>
                </c:pt>
                <c:pt idx="3185">
                  <c:v>-4.9000000581145287E-3</c:v>
                </c:pt>
                <c:pt idx="3186">
                  <c:v>-2.565000019967556E-2</c:v>
                </c:pt>
                <c:pt idx="3187">
                  <c:v>-2.4500000290572643E-3</c:v>
                </c:pt>
                <c:pt idx="3188">
                  <c:v>-6.0999998822808266E-3</c:v>
                </c:pt>
                <c:pt idx="3189">
                  <c:v>-9.8000001162290573E-3</c:v>
                </c:pt>
                <c:pt idx="3190">
                  <c:v>-3.6649998277425766E-2</c:v>
                </c:pt>
                <c:pt idx="3191">
                  <c:v>4.9000000581145287E-3</c:v>
                </c:pt>
                <c:pt idx="3192">
                  <c:v>9.7500002011656761E-3</c:v>
                </c:pt>
                <c:pt idx="3193">
                  <c:v>2.1950000897049904E-2</c:v>
                </c:pt>
                <c:pt idx="3194">
                  <c:v>3.1700000166893005E-2</c:v>
                </c:pt>
                <c:pt idx="3195">
                  <c:v>6.0999998822808266E-3</c:v>
                </c:pt>
                <c:pt idx="3196">
                  <c:v>-9.7500002011656761E-3</c:v>
                </c:pt>
                <c:pt idx="3197">
                  <c:v>-7.3000001721084118E-3</c:v>
                </c:pt>
                <c:pt idx="3198">
                  <c:v>-2.8049999848008156E-2</c:v>
                </c:pt>
                <c:pt idx="3199">
                  <c:v>-3.2999999821186066E-2</c:v>
                </c:pt>
                <c:pt idx="3200">
                  <c:v>2.0749999210238457E-2</c:v>
                </c:pt>
                <c:pt idx="3201">
                  <c:v>2.3199999704957008E-2</c:v>
                </c:pt>
                <c:pt idx="3202">
                  <c:v>-8.500000461935997E-3</c:v>
                </c:pt>
                <c:pt idx="3203">
                  <c:v>-9.7500002011656761E-3</c:v>
                </c:pt>
                <c:pt idx="3204">
                  <c:v>-1.0999999940395355E-2</c:v>
                </c:pt>
                <c:pt idx="3205">
                  <c:v>-1.2000000569969416E-3</c:v>
                </c:pt>
                <c:pt idx="3206">
                  <c:v>-6.0999998822808266E-3</c:v>
                </c:pt>
                <c:pt idx="3207">
                  <c:v>-1.8300000578165054E-2</c:v>
                </c:pt>
                <c:pt idx="3208">
                  <c:v>-7.3000001721084118E-3</c:v>
                </c:pt>
                <c:pt idx="3209">
                  <c:v>8.5500003769993782E-3</c:v>
                </c:pt>
                <c:pt idx="3210">
                  <c:v>-8.5500003769993782E-3</c:v>
                </c:pt>
                <c:pt idx="3211">
                  <c:v>6.0999998822808266E-3</c:v>
                </c:pt>
                <c:pt idx="3212">
                  <c:v>4.9000000581145287E-3</c:v>
                </c:pt>
                <c:pt idx="3213">
                  <c:v>1.2000001734122634E-3</c:v>
                </c:pt>
                <c:pt idx="3214">
                  <c:v>-1.7100000753998756E-2</c:v>
                </c:pt>
                <c:pt idx="3215">
                  <c:v>-1.2000000569969416E-3</c:v>
                </c:pt>
                <c:pt idx="3216">
                  <c:v>1.4600000344216824E-2</c:v>
                </c:pt>
                <c:pt idx="3217">
                  <c:v>-2.9057263539744582E-11</c:v>
                </c:pt>
                <c:pt idx="3218">
                  <c:v>3.7849999964237213E-2</c:v>
                </c:pt>
                <c:pt idx="3219">
                  <c:v>9.7500002011656761E-3</c:v>
                </c:pt>
                <c:pt idx="3220">
                  <c:v>-3.7849999964237213E-2</c:v>
                </c:pt>
                <c:pt idx="3221">
                  <c:v>-2.4399999529123306E-2</c:v>
                </c:pt>
                <c:pt idx="3222">
                  <c:v>6.1000003479421139E-3</c:v>
                </c:pt>
                <c:pt idx="3223">
                  <c:v>-2.4500000290572643E-3</c:v>
                </c:pt>
                <c:pt idx="3224">
                  <c:v>9.7500002011656761E-3</c:v>
                </c:pt>
                <c:pt idx="3225">
                  <c:v>1.9550001248717308E-2</c:v>
                </c:pt>
                <c:pt idx="3226">
                  <c:v>-5.6150000542402267E-2</c:v>
                </c:pt>
                <c:pt idx="3227">
                  <c:v>-2.4000001139938831E-3</c:v>
                </c:pt>
                <c:pt idx="3228">
                  <c:v>-4.9000000581145287E-3</c:v>
                </c:pt>
                <c:pt idx="3229">
                  <c:v>-4.0300000458955765E-2</c:v>
                </c:pt>
                <c:pt idx="3230">
                  <c:v>2.565000019967556E-2</c:v>
                </c:pt>
                <c:pt idx="3231">
                  <c:v>3.0549999326467514E-2</c:v>
                </c:pt>
                <c:pt idx="3232">
                  <c:v>2.1950000897049904E-2</c:v>
                </c:pt>
                <c:pt idx="3233">
                  <c:v>-3.6500000860542059E-3</c:v>
                </c:pt>
                <c:pt idx="3234">
                  <c:v>-9.8000001162290573E-3</c:v>
                </c:pt>
                <c:pt idx="3235">
                  <c:v>3.5399999469518661E-2</c:v>
                </c:pt>
                <c:pt idx="3236">
                  <c:v>-1.7049999907612801E-2</c:v>
                </c:pt>
                <c:pt idx="3237">
                  <c:v>6.0999998822808266E-3</c:v>
                </c:pt>
                <c:pt idx="3238">
                  <c:v>-1.7049999907612801E-2</c:v>
                </c:pt>
                <c:pt idx="3239">
                  <c:v>-2.3199999704957008E-2</c:v>
                </c:pt>
                <c:pt idx="3240">
                  <c:v>6.0999998822808266E-3</c:v>
                </c:pt>
                <c:pt idx="3241">
                  <c:v>2.6900000870227814E-2</c:v>
                </c:pt>
                <c:pt idx="3242">
                  <c:v>1.7100000753998756E-2</c:v>
                </c:pt>
                <c:pt idx="3243">
                  <c:v>-4.8500001430511475E-3</c:v>
                </c:pt>
                <c:pt idx="3244">
                  <c:v>9.7500002011656761E-3</c:v>
                </c:pt>
                <c:pt idx="3245">
                  <c:v>-1.7100000753998756E-2</c:v>
                </c:pt>
                <c:pt idx="3246">
                  <c:v>-1.3449999503791332E-2</c:v>
                </c:pt>
                <c:pt idx="3247">
                  <c:v>-6.0999998822808266E-3</c:v>
                </c:pt>
                <c:pt idx="3248">
                  <c:v>-1.7100000753998756E-2</c:v>
                </c:pt>
                <c:pt idx="3249">
                  <c:v>3.6999997682869434E-3</c:v>
                </c:pt>
                <c:pt idx="3250">
                  <c:v>1.2199999764561653E-2</c:v>
                </c:pt>
                <c:pt idx="3251">
                  <c:v>7.350000087171793E-3</c:v>
                </c:pt>
                <c:pt idx="3252">
                  <c:v>-1.2199999764561653E-2</c:v>
                </c:pt>
                <c:pt idx="3253">
                  <c:v>1.2199999764561653E-2</c:v>
                </c:pt>
                <c:pt idx="3254">
                  <c:v>6.0999998822808266E-3</c:v>
                </c:pt>
                <c:pt idx="3255">
                  <c:v>6.0999998822808266E-3</c:v>
                </c:pt>
                <c:pt idx="3256">
                  <c:v>-1.9500000402331352E-2</c:v>
                </c:pt>
                <c:pt idx="3257">
                  <c:v>-1.0999999940395355E-2</c:v>
                </c:pt>
                <c:pt idx="3258">
                  <c:v>7.2999997064471245E-3</c:v>
                </c:pt>
                <c:pt idx="3259">
                  <c:v>-2.4000001139938831E-3</c:v>
                </c:pt>
                <c:pt idx="3260">
                  <c:v>-1.8300000578165054E-2</c:v>
                </c:pt>
                <c:pt idx="3261">
                  <c:v>-1.7100000753998756E-2</c:v>
                </c:pt>
                <c:pt idx="3262">
                  <c:v>2.4500000290572643E-3</c:v>
                </c:pt>
                <c:pt idx="3263">
                  <c:v>-2.930000051856041E-2</c:v>
                </c:pt>
                <c:pt idx="3264">
                  <c:v>-1.2199999764561653E-2</c:v>
                </c:pt>
                <c:pt idx="3265">
                  <c:v>3.7000000011175871E-3</c:v>
                </c:pt>
                <c:pt idx="3266">
                  <c:v>1.1999999405816197E-3</c:v>
                </c:pt>
                <c:pt idx="3267">
                  <c:v>8.5500003769993782E-3</c:v>
                </c:pt>
                <c:pt idx="3268">
                  <c:v>-1.7100000753998756E-2</c:v>
                </c:pt>
                <c:pt idx="3269">
                  <c:v>2.565000019967556E-2</c:v>
                </c:pt>
                <c:pt idx="3270">
                  <c:v>-1.7099998891353607E-2</c:v>
                </c:pt>
                <c:pt idx="3271">
                  <c:v>-1.2000000569969416E-3</c:v>
                </c:pt>
                <c:pt idx="3272">
                  <c:v>-3.4150000661611557E-2</c:v>
                </c:pt>
                <c:pt idx="3273">
                  <c:v>2.4500000290572643E-3</c:v>
                </c:pt>
                <c:pt idx="3274">
                  <c:v>1.4650000259280205E-2</c:v>
                </c:pt>
                <c:pt idx="3275">
                  <c:v>-3.4150000661611557E-2</c:v>
                </c:pt>
                <c:pt idx="3276">
                  <c:v>2.0749999210238457E-2</c:v>
                </c:pt>
                <c:pt idx="3277">
                  <c:v>-1.8300000578165054E-2</c:v>
                </c:pt>
                <c:pt idx="3278">
                  <c:v>4.8500001430511475E-3</c:v>
                </c:pt>
                <c:pt idx="3279">
                  <c:v>4.8500001430511475E-3</c:v>
                </c:pt>
                <c:pt idx="3280">
                  <c:v>-8.5499994456768036E-3</c:v>
                </c:pt>
                <c:pt idx="3281">
                  <c:v>6.0999998822808266E-3</c:v>
                </c:pt>
                <c:pt idx="3282">
                  <c:v>1.3400000520050526E-2</c:v>
                </c:pt>
                <c:pt idx="3283">
                  <c:v>-1.2199999764561653E-2</c:v>
                </c:pt>
                <c:pt idx="3284">
                  <c:v>-2.0750001072883606E-2</c:v>
                </c:pt>
                <c:pt idx="3285">
                  <c:v>1.4600000344216824E-2</c:v>
                </c:pt>
                <c:pt idx="3286">
                  <c:v>1.2199999764561653E-2</c:v>
                </c:pt>
                <c:pt idx="3287">
                  <c:v>-3.0500000342726707E-2</c:v>
                </c:pt>
                <c:pt idx="3288">
                  <c:v>1.3450000435113907E-2</c:v>
                </c:pt>
                <c:pt idx="3289">
                  <c:v>8.5500003769993782E-3</c:v>
                </c:pt>
                <c:pt idx="3290">
                  <c:v>9.8000001162290573E-3</c:v>
                </c:pt>
                <c:pt idx="3291">
                  <c:v>-6.0999998822808266E-3</c:v>
                </c:pt>
                <c:pt idx="3292">
                  <c:v>-2.8049999848008156E-2</c:v>
                </c:pt>
                <c:pt idx="3293">
                  <c:v>-1.5850000083446503E-2</c:v>
                </c:pt>
                <c:pt idx="3294">
                  <c:v>-1.2200000695884228E-2</c:v>
                </c:pt>
                <c:pt idx="3295">
                  <c:v>1.8349999561905861E-2</c:v>
                </c:pt>
                <c:pt idx="3296">
                  <c:v>-1.2199999764561653E-2</c:v>
                </c:pt>
                <c:pt idx="3297">
                  <c:v>-4.5150000602006912E-2</c:v>
                </c:pt>
                <c:pt idx="3298">
                  <c:v>-6.1000003479421139E-3</c:v>
                </c:pt>
                <c:pt idx="3299">
                  <c:v>1.0999999940395355E-2</c:v>
                </c:pt>
                <c:pt idx="3300">
                  <c:v>-9.7500002011656761E-3</c:v>
                </c:pt>
                <c:pt idx="3301">
                  <c:v>-1.5850000083446503E-2</c:v>
                </c:pt>
                <c:pt idx="3302">
                  <c:v>8.5500003769993782E-3</c:v>
                </c:pt>
                <c:pt idx="3303">
                  <c:v>-2.0750001072883606E-2</c:v>
                </c:pt>
                <c:pt idx="3304">
                  <c:v>7.3000001721084118E-3</c:v>
                </c:pt>
                <c:pt idx="3305">
                  <c:v>-9.8000001162290573E-3</c:v>
                </c:pt>
                <c:pt idx="3306">
                  <c:v>-2.565000019967556E-2</c:v>
                </c:pt>
                <c:pt idx="3307">
                  <c:v>-1.3450000435113907E-2</c:v>
                </c:pt>
                <c:pt idx="3308">
                  <c:v>-1.0999999940395355E-2</c:v>
                </c:pt>
                <c:pt idx="3309">
                  <c:v>1.5850000083446503E-2</c:v>
                </c:pt>
                <c:pt idx="3310">
                  <c:v>-8.5500003769993782E-3</c:v>
                </c:pt>
                <c:pt idx="3311">
                  <c:v>-1.9550001248717308E-2</c:v>
                </c:pt>
                <c:pt idx="3312">
                  <c:v>2.4500000290572643E-3</c:v>
                </c:pt>
                <c:pt idx="3313">
                  <c:v>-1.5850000083446503E-2</c:v>
                </c:pt>
                <c:pt idx="3314">
                  <c:v>-4.8500001430511475E-3</c:v>
                </c:pt>
                <c:pt idx="3315">
                  <c:v>4.9000000581145287E-3</c:v>
                </c:pt>
                <c:pt idx="3316">
                  <c:v>3.6500000860542059E-3</c:v>
                </c:pt>
                <c:pt idx="3317">
                  <c:v>-1.8300000578165054E-2</c:v>
                </c:pt>
                <c:pt idx="3318">
                  <c:v>-1.1999999405816197E-3</c:v>
                </c:pt>
                <c:pt idx="3319">
                  <c:v>8.5500003769993782E-3</c:v>
                </c:pt>
                <c:pt idx="3320">
                  <c:v>1.2199999764561653E-2</c:v>
                </c:pt>
                <c:pt idx="3321">
                  <c:v>1.2499999720603228E-3</c:v>
                </c:pt>
                <c:pt idx="3322">
                  <c:v>-3.6500000860542059E-3</c:v>
                </c:pt>
                <c:pt idx="3323">
                  <c:v>-3.6499998532235622E-3</c:v>
                </c:pt>
                <c:pt idx="3324">
                  <c:v>-7.3500005528330803E-3</c:v>
                </c:pt>
                <c:pt idx="3325">
                  <c:v>-1.8300000578165054E-2</c:v>
                </c:pt>
                <c:pt idx="3326">
                  <c:v>-1.3400000520050526E-2</c:v>
                </c:pt>
                <c:pt idx="3327">
                  <c:v>-3.6500000860542059E-3</c:v>
                </c:pt>
                <c:pt idx="3328">
                  <c:v>-9.8000001162290573E-3</c:v>
                </c:pt>
                <c:pt idx="3329">
                  <c:v>-1.2199999764561653E-2</c:v>
                </c:pt>
                <c:pt idx="3330">
                  <c:v>-3.6500000860542059E-3</c:v>
                </c:pt>
                <c:pt idx="3331">
                  <c:v>1.0950000025331974E-2</c:v>
                </c:pt>
                <c:pt idx="3332">
                  <c:v>5.6150000542402267E-2</c:v>
                </c:pt>
                <c:pt idx="3333">
                  <c:v>-8.5500003769993782E-3</c:v>
                </c:pt>
                <c:pt idx="3334">
                  <c:v>2.1950000897049904E-2</c:v>
                </c:pt>
                <c:pt idx="3335">
                  <c:v>1.3450000435113907E-2</c:v>
                </c:pt>
                <c:pt idx="3336">
                  <c:v>1.3400000520050526E-2</c:v>
                </c:pt>
                <c:pt idx="3337">
                  <c:v>-3.7849999964237213E-2</c:v>
                </c:pt>
                <c:pt idx="3338">
                  <c:v>-1.4650001190602779E-2</c:v>
                </c:pt>
                <c:pt idx="3339">
                  <c:v>-1.0999999940395355E-2</c:v>
                </c:pt>
                <c:pt idx="3340">
                  <c:v>-1.5850000083446503E-2</c:v>
                </c:pt>
                <c:pt idx="3341">
                  <c:v>9.8000001162290573E-3</c:v>
                </c:pt>
                <c:pt idx="3342">
                  <c:v>-1.0999999940395355E-2</c:v>
                </c:pt>
                <c:pt idx="3343">
                  <c:v>-1.2199999764561653E-2</c:v>
                </c:pt>
                <c:pt idx="3344">
                  <c:v>-3.4200001507997513E-2</c:v>
                </c:pt>
                <c:pt idx="3345">
                  <c:v>-1.3450000435113907E-2</c:v>
                </c:pt>
                <c:pt idx="3346">
                  <c:v>3.4200001507997513E-2</c:v>
                </c:pt>
                <c:pt idx="3347">
                  <c:v>1.1999999405816197E-3</c:v>
                </c:pt>
                <c:pt idx="3348">
                  <c:v>-6.0999998822808266E-3</c:v>
                </c:pt>
                <c:pt idx="3349">
                  <c:v>1.2199999764561653E-2</c:v>
                </c:pt>
                <c:pt idx="3350">
                  <c:v>-4.8799999058246613E-2</c:v>
                </c:pt>
                <c:pt idx="3351">
                  <c:v>-7.3000001721084118E-3</c:v>
                </c:pt>
                <c:pt idx="3352">
                  <c:v>-1.3450000435113907E-2</c:v>
                </c:pt>
                <c:pt idx="3353">
                  <c:v>7.2999997064471245E-3</c:v>
                </c:pt>
                <c:pt idx="3354">
                  <c:v>2.3199999704957008E-2</c:v>
                </c:pt>
                <c:pt idx="3355">
                  <c:v>7.3000001721084118E-3</c:v>
                </c:pt>
                <c:pt idx="3356">
                  <c:v>-3.6500000860542059E-3</c:v>
                </c:pt>
                <c:pt idx="3357">
                  <c:v>-2.4500000290572643E-3</c:v>
                </c:pt>
                <c:pt idx="3358">
                  <c:v>-3.6499998532235622E-3</c:v>
                </c:pt>
                <c:pt idx="3359">
                  <c:v>-8.5500003769993782E-3</c:v>
                </c:pt>
                <c:pt idx="3360">
                  <c:v>2.4499997962266207E-3</c:v>
                </c:pt>
                <c:pt idx="3361">
                  <c:v>-8.500000461935997E-3</c:v>
                </c:pt>
                <c:pt idx="3362">
                  <c:v>2.565000019967556E-2</c:v>
                </c:pt>
                <c:pt idx="3363">
                  <c:v>8.5500003769993782E-3</c:v>
                </c:pt>
                <c:pt idx="3364">
                  <c:v>2.6850000023841858E-2</c:v>
                </c:pt>
                <c:pt idx="3365">
                  <c:v>-1.2199999764561653E-2</c:v>
                </c:pt>
                <c:pt idx="3366">
                  <c:v>-3.6499998532235622E-3</c:v>
                </c:pt>
                <c:pt idx="3367">
                  <c:v>0</c:v>
                </c:pt>
                <c:pt idx="3368">
                  <c:v>6.0999998822808266E-3</c:v>
                </c:pt>
                <c:pt idx="3369">
                  <c:v>-2.6850000023841858E-2</c:v>
                </c:pt>
                <c:pt idx="3370">
                  <c:v>-2.8049999848008156E-2</c:v>
                </c:pt>
                <c:pt idx="3371">
                  <c:v>-3.6500000860542059E-3</c:v>
                </c:pt>
                <c:pt idx="3372">
                  <c:v>1.2199999764561653E-2</c:v>
                </c:pt>
                <c:pt idx="3373">
                  <c:v>3.6500000860542059E-3</c:v>
                </c:pt>
                <c:pt idx="3374">
                  <c:v>-1.0999999940395355E-2</c:v>
                </c:pt>
                <c:pt idx="3375">
                  <c:v>-2.0750001072883606E-2</c:v>
                </c:pt>
                <c:pt idx="3376">
                  <c:v>-4.9000000581145287E-3</c:v>
                </c:pt>
                <c:pt idx="3377">
                  <c:v>1.2000000569969416E-3</c:v>
                </c:pt>
                <c:pt idx="3378">
                  <c:v>8.6054205428176545E-11</c:v>
                </c:pt>
                <c:pt idx="3379">
                  <c:v>1.0999999940395355E-2</c:v>
                </c:pt>
                <c:pt idx="3380">
                  <c:v>-3.6499998532235622E-3</c:v>
                </c:pt>
                <c:pt idx="3381">
                  <c:v>1.0950000025331974E-2</c:v>
                </c:pt>
                <c:pt idx="3382">
                  <c:v>6.0999998822808266E-3</c:v>
                </c:pt>
                <c:pt idx="3383">
                  <c:v>-1.5850000083446503E-2</c:v>
                </c:pt>
                <c:pt idx="3384">
                  <c:v>-3.7000000011175871E-3</c:v>
                </c:pt>
                <c:pt idx="3385">
                  <c:v>4.8500001430511475E-3</c:v>
                </c:pt>
                <c:pt idx="3386">
                  <c:v>-2.0750001072883606E-2</c:v>
                </c:pt>
                <c:pt idx="3387">
                  <c:v>-1.1999999405816197E-3</c:v>
                </c:pt>
                <c:pt idx="3388">
                  <c:v>-7.3000001721084118E-3</c:v>
                </c:pt>
                <c:pt idx="3389">
                  <c:v>-3.0500000342726707E-2</c:v>
                </c:pt>
                <c:pt idx="3390">
                  <c:v>-2.4000001139938831E-3</c:v>
                </c:pt>
                <c:pt idx="3391">
                  <c:v>-7.2999997064471245E-3</c:v>
                </c:pt>
                <c:pt idx="3392">
                  <c:v>-9.8000001162290573E-3</c:v>
                </c:pt>
                <c:pt idx="3393">
                  <c:v>1.7100000753998756E-2</c:v>
                </c:pt>
                <c:pt idx="3394">
                  <c:v>8.500000461935997E-3</c:v>
                </c:pt>
                <c:pt idx="3395">
                  <c:v>-6.0999998822808266E-3</c:v>
                </c:pt>
                <c:pt idx="3396">
                  <c:v>1.5850000083446503E-2</c:v>
                </c:pt>
                <c:pt idx="3397">
                  <c:v>1.0999999940395355E-2</c:v>
                </c:pt>
                <c:pt idx="3398">
                  <c:v>-8.6054205428176545E-11</c:v>
                </c:pt>
                <c:pt idx="3399">
                  <c:v>2.4500000290572643E-3</c:v>
                </c:pt>
                <c:pt idx="3400">
                  <c:v>-4.9000000581145287E-3</c:v>
                </c:pt>
                <c:pt idx="3401">
                  <c:v>1.0999999940395355E-2</c:v>
                </c:pt>
                <c:pt idx="3402">
                  <c:v>-4.900000523775816E-3</c:v>
                </c:pt>
                <c:pt idx="3403">
                  <c:v>2.199999988079071E-2</c:v>
                </c:pt>
                <c:pt idx="3404">
                  <c:v>1.9500000402331352E-2</c:v>
                </c:pt>
                <c:pt idx="3405">
                  <c:v>-2.4450000375509262E-2</c:v>
                </c:pt>
                <c:pt idx="3406">
                  <c:v>-2.4500000290572643E-3</c:v>
                </c:pt>
                <c:pt idx="3407">
                  <c:v>3.6500000860542059E-3</c:v>
                </c:pt>
                <c:pt idx="3408">
                  <c:v>9.8000001162290573E-3</c:v>
                </c:pt>
                <c:pt idx="3409">
                  <c:v>6.0999998822808266E-3</c:v>
                </c:pt>
                <c:pt idx="3410">
                  <c:v>2.4399999529123306E-2</c:v>
                </c:pt>
                <c:pt idx="3411">
                  <c:v>6.0999998822808266E-3</c:v>
                </c:pt>
                <c:pt idx="3412">
                  <c:v>3.6500000860542059E-3</c:v>
                </c:pt>
                <c:pt idx="3413">
                  <c:v>3.6500000860542059E-3</c:v>
                </c:pt>
                <c:pt idx="3414">
                  <c:v>-4.9000000581145287E-3</c:v>
                </c:pt>
                <c:pt idx="3415">
                  <c:v>-1.4650000259280205E-2</c:v>
                </c:pt>
                <c:pt idx="3416">
                  <c:v>-1.7100000753998756E-2</c:v>
                </c:pt>
                <c:pt idx="3417">
                  <c:v>3.905000165104866E-2</c:v>
                </c:pt>
                <c:pt idx="3418">
                  <c:v>-4.8500001430511475E-3</c:v>
                </c:pt>
                <c:pt idx="3419">
                  <c:v>-2.4000001139938831E-3</c:v>
                </c:pt>
                <c:pt idx="3420">
                  <c:v>4.9000000581145287E-3</c:v>
                </c:pt>
                <c:pt idx="3421">
                  <c:v>1.7100000753998756E-2</c:v>
                </c:pt>
                <c:pt idx="3422">
                  <c:v>-7.3000001721084118E-3</c:v>
                </c:pt>
                <c:pt idx="3423">
                  <c:v>-8.6054205428176545E-11</c:v>
                </c:pt>
                <c:pt idx="3424">
                  <c:v>-2.4450000375509262E-2</c:v>
                </c:pt>
                <c:pt idx="3425">
                  <c:v>-3.7000000011175871E-3</c:v>
                </c:pt>
                <c:pt idx="3426">
                  <c:v>4.0300000458955765E-2</c:v>
                </c:pt>
                <c:pt idx="3427">
                  <c:v>2.565000019967556E-2</c:v>
                </c:pt>
                <c:pt idx="3428">
                  <c:v>-5.6996941888431962E-11</c:v>
                </c:pt>
                <c:pt idx="3429">
                  <c:v>-1.8300000578165054E-2</c:v>
                </c:pt>
                <c:pt idx="3430">
                  <c:v>2.4499997962266207E-3</c:v>
                </c:pt>
                <c:pt idx="3431">
                  <c:v>-1.2499999720603228E-3</c:v>
                </c:pt>
                <c:pt idx="3432">
                  <c:v>8.500000461935997E-3</c:v>
                </c:pt>
                <c:pt idx="3433">
                  <c:v>1.2199999764561653E-2</c:v>
                </c:pt>
                <c:pt idx="3434">
                  <c:v>-1.0999999940395355E-2</c:v>
                </c:pt>
                <c:pt idx="3435">
                  <c:v>3.0500000342726707E-2</c:v>
                </c:pt>
                <c:pt idx="3436">
                  <c:v>1.5850000083446503E-2</c:v>
                </c:pt>
                <c:pt idx="3437">
                  <c:v>6.0999998822808266E-3</c:v>
                </c:pt>
                <c:pt idx="3438">
                  <c:v>3.6500000860542059E-3</c:v>
                </c:pt>
                <c:pt idx="3439">
                  <c:v>-2.8049999848008156E-2</c:v>
                </c:pt>
                <c:pt idx="3440">
                  <c:v>-2.3199999704957008E-2</c:v>
                </c:pt>
                <c:pt idx="3441">
                  <c:v>-4.9000000581145287E-3</c:v>
                </c:pt>
                <c:pt idx="3442">
                  <c:v>8.500000461935997E-3</c:v>
                </c:pt>
                <c:pt idx="3443">
                  <c:v>4.9000000581145287E-3</c:v>
                </c:pt>
                <c:pt idx="3444">
                  <c:v>4.9000000581145287E-3</c:v>
                </c:pt>
                <c:pt idx="3445">
                  <c:v>-1.4650000259280205E-2</c:v>
                </c:pt>
                <c:pt idx="3446">
                  <c:v>-1.0999999940395355E-2</c:v>
                </c:pt>
                <c:pt idx="3447">
                  <c:v>-3.1750001013278961E-2</c:v>
                </c:pt>
                <c:pt idx="3448">
                  <c:v>1.2199999764561653E-2</c:v>
                </c:pt>
                <c:pt idx="3449">
                  <c:v>1.2000000569969416E-3</c:v>
                </c:pt>
                <c:pt idx="3450">
                  <c:v>-4.1500002145767212E-2</c:v>
                </c:pt>
                <c:pt idx="3451">
                  <c:v>1.9500000402331352E-2</c:v>
                </c:pt>
                <c:pt idx="3452">
                  <c:v>-9.7500002011656761E-3</c:v>
                </c:pt>
                <c:pt idx="3453">
                  <c:v>1.0999999940395355E-2</c:v>
                </c:pt>
                <c:pt idx="3454">
                  <c:v>1.7100000753998756E-2</c:v>
                </c:pt>
                <c:pt idx="3455">
                  <c:v>1.0950000025331974E-2</c:v>
                </c:pt>
                <c:pt idx="3456">
                  <c:v>3.6500000860542059E-3</c:v>
                </c:pt>
                <c:pt idx="3457">
                  <c:v>-6.1000003479421139E-3</c:v>
                </c:pt>
                <c:pt idx="3458">
                  <c:v>4.8500001430511475E-3</c:v>
                </c:pt>
                <c:pt idx="3459">
                  <c:v>1.8300000578165054E-2</c:v>
                </c:pt>
                <c:pt idx="3460">
                  <c:v>1.2199999764561653E-2</c:v>
                </c:pt>
                <c:pt idx="3461">
                  <c:v>-2.8100000694394112E-2</c:v>
                </c:pt>
                <c:pt idx="3462">
                  <c:v>6.0999998822808266E-3</c:v>
                </c:pt>
                <c:pt idx="3463">
                  <c:v>-1.2199999764561653E-2</c:v>
                </c:pt>
                <c:pt idx="3464">
                  <c:v>1.7100000753998756E-2</c:v>
                </c:pt>
                <c:pt idx="3465">
                  <c:v>-6.0999998822808266E-3</c:v>
                </c:pt>
                <c:pt idx="3466">
                  <c:v>2.1949999034404755E-2</c:v>
                </c:pt>
                <c:pt idx="3467">
                  <c:v>-5.6996941888431962E-11</c:v>
                </c:pt>
                <c:pt idx="3468">
                  <c:v>-1.9549999386072159E-2</c:v>
                </c:pt>
                <c:pt idx="3469">
                  <c:v>-6.0999998822808266E-3</c:v>
                </c:pt>
                <c:pt idx="3470">
                  <c:v>7.3000001721084118E-3</c:v>
                </c:pt>
                <c:pt idx="3471">
                  <c:v>-6.0999998822808266E-3</c:v>
                </c:pt>
                <c:pt idx="3472">
                  <c:v>3.4150000661611557E-2</c:v>
                </c:pt>
                <c:pt idx="3473">
                  <c:v>-3.6500000860542059E-3</c:v>
                </c:pt>
                <c:pt idx="3474">
                  <c:v>-2.8100000694394112E-2</c:v>
                </c:pt>
                <c:pt idx="3475">
                  <c:v>4.8500001430511475E-3</c:v>
                </c:pt>
                <c:pt idx="3476">
                  <c:v>-4.900000523775816E-3</c:v>
                </c:pt>
                <c:pt idx="3477">
                  <c:v>6.0999998822808266E-3</c:v>
                </c:pt>
                <c:pt idx="3478">
                  <c:v>-7.3500005528330803E-3</c:v>
                </c:pt>
                <c:pt idx="3479">
                  <c:v>-2.0750001072883606E-2</c:v>
                </c:pt>
                <c:pt idx="3480">
                  <c:v>1.2499999720603228E-3</c:v>
                </c:pt>
                <c:pt idx="3481">
                  <c:v>-7.350000087171793E-3</c:v>
                </c:pt>
                <c:pt idx="3482">
                  <c:v>-2.199999988079071E-2</c:v>
                </c:pt>
                <c:pt idx="3483">
                  <c:v>-3.6500000860542059E-3</c:v>
                </c:pt>
                <c:pt idx="3484">
                  <c:v>3.905000165104866E-2</c:v>
                </c:pt>
                <c:pt idx="3485">
                  <c:v>1.9500000402331352E-2</c:v>
                </c:pt>
                <c:pt idx="3486">
                  <c:v>-2.1950000897049904E-2</c:v>
                </c:pt>
                <c:pt idx="3487">
                  <c:v>2.4500000290572643E-3</c:v>
                </c:pt>
                <c:pt idx="3488">
                  <c:v>-2.4399999529123306E-2</c:v>
                </c:pt>
                <c:pt idx="3489">
                  <c:v>8.5499994456768036E-3</c:v>
                </c:pt>
                <c:pt idx="3490">
                  <c:v>2.4500000290572643E-3</c:v>
                </c:pt>
                <c:pt idx="3491">
                  <c:v>3.6500000860542059E-3</c:v>
                </c:pt>
                <c:pt idx="3492">
                  <c:v>-2.565000019967556E-2</c:v>
                </c:pt>
                <c:pt idx="3493">
                  <c:v>-2.8049999848008156E-2</c:v>
                </c:pt>
                <c:pt idx="3494">
                  <c:v>3.0550001189112663E-2</c:v>
                </c:pt>
                <c:pt idx="3495">
                  <c:v>3.7000000011175871E-3</c:v>
                </c:pt>
                <c:pt idx="3496">
                  <c:v>1.9550001248717308E-2</c:v>
                </c:pt>
                <c:pt idx="3497">
                  <c:v>-2.4450000375509262E-2</c:v>
                </c:pt>
                <c:pt idx="3498">
                  <c:v>6.0999998822808266E-3</c:v>
                </c:pt>
                <c:pt idx="3499">
                  <c:v>1.2199999764561653E-2</c:v>
                </c:pt>
                <c:pt idx="3500">
                  <c:v>2.930000051856041E-2</c:v>
                </c:pt>
                <c:pt idx="3501">
                  <c:v>-4.3949998915195465E-2</c:v>
                </c:pt>
                <c:pt idx="3502">
                  <c:v>-4.9000000581145287E-3</c:v>
                </c:pt>
                <c:pt idx="3503">
                  <c:v>6.0999998822808266E-3</c:v>
                </c:pt>
                <c:pt idx="3504">
                  <c:v>-6.1000003479421139E-3</c:v>
                </c:pt>
                <c:pt idx="3505">
                  <c:v>2.8049999848008156E-2</c:v>
                </c:pt>
                <c:pt idx="3506">
                  <c:v>-1.2000000569969416E-3</c:v>
                </c:pt>
                <c:pt idx="3507">
                  <c:v>-1.5850000083446503E-2</c:v>
                </c:pt>
                <c:pt idx="3508">
                  <c:v>-1.9500000402331352E-2</c:v>
                </c:pt>
                <c:pt idx="3509">
                  <c:v>-1.0999999940395355E-2</c:v>
                </c:pt>
                <c:pt idx="3510">
                  <c:v>3.6500000860542059E-3</c:v>
                </c:pt>
                <c:pt idx="3511">
                  <c:v>3.7849999964237213E-2</c:v>
                </c:pt>
                <c:pt idx="3512">
                  <c:v>1.4650000259280205E-2</c:v>
                </c:pt>
                <c:pt idx="3513">
                  <c:v>1.2249999679625034E-2</c:v>
                </c:pt>
                <c:pt idx="3514">
                  <c:v>-1.9500000402331352E-2</c:v>
                </c:pt>
                <c:pt idx="3515">
                  <c:v>-1.0999999940395355E-2</c:v>
                </c:pt>
                <c:pt idx="3516">
                  <c:v>7.350000087171793E-3</c:v>
                </c:pt>
                <c:pt idx="3517">
                  <c:v>-3.294999897480011E-2</c:v>
                </c:pt>
                <c:pt idx="3518">
                  <c:v>-1.4600000344216824E-2</c:v>
                </c:pt>
                <c:pt idx="3519">
                  <c:v>-2.4399999529123306E-2</c:v>
                </c:pt>
                <c:pt idx="3520">
                  <c:v>-3.0550001189112663E-2</c:v>
                </c:pt>
                <c:pt idx="3521">
                  <c:v>-2.3199999704957008E-2</c:v>
                </c:pt>
                <c:pt idx="3522">
                  <c:v>1.3450000435113907E-2</c:v>
                </c:pt>
                <c:pt idx="3523">
                  <c:v>-1.5850000083446503E-2</c:v>
                </c:pt>
                <c:pt idx="3524">
                  <c:v>-3.6500000860542059E-3</c:v>
                </c:pt>
                <c:pt idx="3525">
                  <c:v>-3.6499998532235622E-3</c:v>
                </c:pt>
                <c:pt idx="3526">
                  <c:v>-3.5399999469518661E-2</c:v>
                </c:pt>
                <c:pt idx="3527">
                  <c:v>-2.4500000290572643E-3</c:v>
                </c:pt>
                <c:pt idx="3528">
                  <c:v>1.2199999764561653E-2</c:v>
                </c:pt>
                <c:pt idx="3529">
                  <c:v>1.2000000569969416E-3</c:v>
                </c:pt>
                <c:pt idx="3530">
                  <c:v>-2.3199999704957008E-2</c:v>
                </c:pt>
                <c:pt idx="3531">
                  <c:v>-4.8500001430511475E-3</c:v>
                </c:pt>
                <c:pt idx="3532">
                  <c:v>2.6900000870227814E-2</c:v>
                </c:pt>
                <c:pt idx="3533">
                  <c:v>-2.0750001072883606E-2</c:v>
                </c:pt>
                <c:pt idx="3534">
                  <c:v>9.7500002011656761E-3</c:v>
                </c:pt>
                <c:pt idx="3535">
                  <c:v>-2.4500000290572643E-3</c:v>
                </c:pt>
                <c:pt idx="3536">
                  <c:v>-1.4650000259280205E-2</c:v>
                </c:pt>
                <c:pt idx="3537">
                  <c:v>1.5850000083446503E-2</c:v>
                </c:pt>
                <c:pt idx="3538">
                  <c:v>-5.8114527079489164E-11</c:v>
                </c:pt>
                <c:pt idx="3539">
                  <c:v>-4.9000000581145287E-3</c:v>
                </c:pt>
                <c:pt idx="3540">
                  <c:v>1.7100000753998756E-2</c:v>
                </c:pt>
                <c:pt idx="3541">
                  <c:v>1.1999999405816197E-3</c:v>
                </c:pt>
                <c:pt idx="3542">
                  <c:v>2.930000051856041E-2</c:v>
                </c:pt>
                <c:pt idx="3543">
                  <c:v>-3.7849999964237213E-2</c:v>
                </c:pt>
                <c:pt idx="3544">
                  <c:v>-3.7849999964237213E-2</c:v>
                </c:pt>
                <c:pt idx="3545">
                  <c:v>2.6850000023841858E-2</c:v>
                </c:pt>
                <c:pt idx="3546">
                  <c:v>3.1750001013278961E-2</c:v>
                </c:pt>
                <c:pt idx="3547">
                  <c:v>2.4500000290572643E-3</c:v>
                </c:pt>
                <c:pt idx="3548">
                  <c:v>7.350000087171793E-3</c:v>
                </c:pt>
                <c:pt idx="3549">
                  <c:v>2.8049999848008156E-2</c:v>
                </c:pt>
                <c:pt idx="3550">
                  <c:v>-3.6499998532235622E-3</c:v>
                </c:pt>
                <c:pt idx="3551">
                  <c:v>-2.4500000290572643E-3</c:v>
                </c:pt>
                <c:pt idx="3552">
                  <c:v>1.3450000435113907E-2</c:v>
                </c:pt>
                <c:pt idx="3553">
                  <c:v>-2.0750001072883606E-2</c:v>
                </c:pt>
                <c:pt idx="3554">
                  <c:v>-2.4400001391768456E-2</c:v>
                </c:pt>
                <c:pt idx="3555">
                  <c:v>-2.3150000721216202E-2</c:v>
                </c:pt>
                <c:pt idx="3556">
                  <c:v>-1.4650001190602779E-2</c:v>
                </c:pt>
                <c:pt idx="3557">
                  <c:v>-1.9550001248717308E-2</c:v>
                </c:pt>
                <c:pt idx="3558">
                  <c:v>1.2199999764561653E-2</c:v>
                </c:pt>
                <c:pt idx="3559">
                  <c:v>-2.4499997962266207E-3</c:v>
                </c:pt>
                <c:pt idx="3560">
                  <c:v>-4.8500001430511475E-3</c:v>
                </c:pt>
                <c:pt idx="3561">
                  <c:v>2.4499997962266207E-3</c:v>
                </c:pt>
                <c:pt idx="3562">
                  <c:v>-1.5850000083446503E-2</c:v>
                </c:pt>
                <c:pt idx="3563">
                  <c:v>2.4500000290572643E-3</c:v>
                </c:pt>
                <c:pt idx="3564">
                  <c:v>-1.1999995913356543E-3</c:v>
                </c:pt>
                <c:pt idx="3565">
                  <c:v>1.2199999764561653E-2</c:v>
                </c:pt>
                <c:pt idx="3566">
                  <c:v>9.7500002011656761E-3</c:v>
                </c:pt>
                <c:pt idx="3567">
                  <c:v>-3.0500000342726707E-2</c:v>
                </c:pt>
                <c:pt idx="3568">
                  <c:v>4.5150000602006912E-2</c:v>
                </c:pt>
                <c:pt idx="3569">
                  <c:v>1.4650000259280205E-2</c:v>
                </c:pt>
                <c:pt idx="3570">
                  <c:v>-7.3500005528330803E-3</c:v>
                </c:pt>
                <c:pt idx="3571">
                  <c:v>-1.7049999907612801E-2</c:v>
                </c:pt>
                <c:pt idx="3572">
                  <c:v>4.6399999409914017E-2</c:v>
                </c:pt>
                <c:pt idx="3573">
                  <c:v>-1.4650000259280205E-2</c:v>
                </c:pt>
                <c:pt idx="3574">
                  <c:v>9.7500002011656761E-3</c:v>
                </c:pt>
                <c:pt idx="3575">
                  <c:v>4.0300000458955765E-2</c:v>
                </c:pt>
                <c:pt idx="3576">
                  <c:v>-3.4199997782707214E-2</c:v>
                </c:pt>
                <c:pt idx="3577">
                  <c:v>2.6850000023841858E-2</c:v>
                </c:pt>
                <c:pt idx="3578">
                  <c:v>-1.2000001734122634E-3</c:v>
                </c:pt>
                <c:pt idx="3579">
                  <c:v>-4.8500001430511475E-3</c:v>
                </c:pt>
                <c:pt idx="3580">
                  <c:v>3.4150000661611557E-2</c:v>
                </c:pt>
                <c:pt idx="3581">
                  <c:v>-1.7099998891353607E-2</c:v>
                </c:pt>
                <c:pt idx="3582">
                  <c:v>2.6850000023841858E-2</c:v>
                </c:pt>
                <c:pt idx="3583">
                  <c:v>-7.350000087171793E-3</c:v>
                </c:pt>
                <c:pt idx="3584">
                  <c:v>3.294999897480011E-2</c:v>
                </c:pt>
                <c:pt idx="3585">
                  <c:v>-4.9000000581145287E-3</c:v>
                </c:pt>
                <c:pt idx="3586">
                  <c:v>-1.9549999386072159E-2</c:v>
                </c:pt>
                <c:pt idx="3587">
                  <c:v>8.5499994456768036E-3</c:v>
                </c:pt>
                <c:pt idx="3588">
                  <c:v>-1.5850000083446503E-2</c:v>
                </c:pt>
                <c:pt idx="3589">
                  <c:v>7.5699999928474426E-2</c:v>
                </c:pt>
                <c:pt idx="3590">
                  <c:v>-8.5500003769993782E-3</c:v>
                </c:pt>
                <c:pt idx="3591">
                  <c:v>-2.4400001391768456E-2</c:v>
                </c:pt>
                <c:pt idx="3592">
                  <c:v>-4.9000000581145287E-3</c:v>
                </c:pt>
                <c:pt idx="3593">
                  <c:v>1.2499999720603228E-3</c:v>
                </c:pt>
                <c:pt idx="3594">
                  <c:v>1.2000000569969416E-3</c:v>
                </c:pt>
                <c:pt idx="3595">
                  <c:v>2.6850000023841858E-2</c:v>
                </c:pt>
                <c:pt idx="3596">
                  <c:v>-2.4500000290572643E-3</c:v>
                </c:pt>
                <c:pt idx="3597">
                  <c:v>3.6500000860542059E-3</c:v>
                </c:pt>
                <c:pt idx="3598">
                  <c:v>-1.2500000884756446E-3</c:v>
                </c:pt>
                <c:pt idx="3599">
                  <c:v>7.3000001721084118E-3</c:v>
                </c:pt>
                <c:pt idx="3600">
                  <c:v>-7.2999997064471245E-3</c:v>
                </c:pt>
                <c:pt idx="3601">
                  <c:v>-1.9550001248717308E-2</c:v>
                </c:pt>
                <c:pt idx="3602">
                  <c:v>-2.4500000290572643E-3</c:v>
                </c:pt>
                <c:pt idx="3603">
                  <c:v>-8.5500003769993782E-3</c:v>
                </c:pt>
                <c:pt idx="3604">
                  <c:v>2.565000019967556E-2</c:v>
                </c:pt>
                <c:pt idx="3605">
                  <c:v>-1.100000087171793E-2</c:v>
                </c:pt>
                <c:pt idx="3606">
                  <c:v>2.6900000870227814E-2</c:v>
                </c:pt>
                <c:pt idx="3607">
                  <c:v>1.8300000578165054E-2</c:v>
                </c:pt>
                <c:pt idx="3608">
                  <c:v>7.350000087171793E-3</c:v>
                </c:pt>
                <c:pt idx="3609">
                  <c:v>-1.0999999940395355E-2</c:v>
                </c:pt>
                <c:pt idx="3610">
                  <c:v>-1.2199999764561653E-2</c:v>
                </c:pt>
                <c:pt idx="3611">
                  <c:v>-9.7500002011656761E-3</c:v>
                </c:pt>
                <c:pt idx="3612">
                  <c:v>-3.6500000860542059E-3</c:v>
                </c:pt>
                <c:pt idx="3613">
                  <c:v>8.5500003769993782E-3</c:v>
                </c:pt>
                <c:pt idx="3614">
                  <c:v>-9.7500002011656761E-3</c:v>
                </c:pt>
                <c:pt idx="3615">
                  <c:v>-1.7100000753998756E-2</c:v>
                </c:pt>
                <c:pt idx="3616">
                  <c:v>8.5500003769993782E-3</c:v>
                </c:pt>
                <c:pt idx="3617">
                  <c:v>2.199999988079071E-2</c:v>
                </c:pt>
                <c:pt idx="3618">
                  <c:v>-3.6500000860542059E-3</c:v>
                </c:pt>
                <c:pt idx="3619">
                  <c:v>-1.2500000884756446E-3</c:v>
                </c:pt>
                <c:pt idx="3620">
                  <c:v>-2.0750001072883606E-2</c:v>
                </c:pt>
                <c:pt idx="3621">
                  <c:v>1.8300000578165054E-2</c:v>
                </c:pt>
                <c:pt idx="3622">
                  <c:v>-1.8300000578165054E-2</c:v>
                </c:pt>
                <c:pt idx="3623">
                  <c:v>2.4500000290572643E-3</c:v>
                </c:pt>
                <c:pt idx="3624">
                  <c:v>-1.5850000083446503E-2</c:v>
                </c:pt>
                <c:pt idx="3625">
                  <c:v>1.3400000520050526E-2</c:v>
                </c:pt>
                <c:pt idx="3626">
                  <c:v>-1.5899999067187309E-2</c:v>
                </c:pt>
                <c:pt idx="3627">
                  <c:v>-1.8349999561905861E-2</c:v>
                </c:pt>
                <c:pt idx="3628">
                  <c:v>-1.3400000520050526E-2</c:v>
                </c:pt>
                <c:pt idx="3629">
                  <c:v>-3.6500000860542059E-3</c:v>
                </c:pt>
                <c:pt idx="3630">
                  <c:v>-1.4650000259280205E-2</c:v>
                </c:pt>
                <c:pt idx="3631">
                  <c:v>4.8500001430511475E-3</c:v>
                </c:pt>
                <c:pt idx="3632">
                  <c:v>2.199999988079071E-2</c:v>
                </c:pt>
                <c:pt idx="3633">
                  <c:v>1.2000000569969416E-3</c:v>
                </c:pt>
                <c:pt idx="3634">
                  <c:v>1.4650000259280205E-2</c:v>
                </c:pt>
                <c:pt idx="3635">
                  <c:v>-3.6999997682869434E-3</c:v>
                </c:pt>
                <c:pt idx="3636">
                  <c:v>-5.6996941888431962E-11</c:v>
                </c:pt>
                <c:pt idx="3637">
                  <c:v>1.4650000259280205E-2</c:v>
                </c:pt>
                <c:pt idx="3638">
                  <c:v>1.7049999907612801E-2</c:v>
                </c:pt>
                <c:pt idx="3639">
                  <c:v>7.350000087171793E-3</c:v>
                </c:pt>
                <c:pt idx="3640">
                  <c:v>-1.8300000578165054E-2</c:v>
                </c:pt>
                <c:pt idx="3641">
                  <c:v>8.5500003769993782E-3</c:v>
                </c:pt>
                <c:pt idx="3642">
                  <c:v>3.7000000011175871E-3</c:v>
                </c:pt>
                <c:pt idx="3643">
                  <c:v>-3.6499998532235622E-3</c:v>
                </c:pt>
                <c:pt idx="3644">
                  <c:v>-9.7500002011656761E-3</c:v>
                </c:pt>
                <c:pt idx="3645">
                  <c:v>8.500000461935997E-3</c:v>
                </c:pt>
                <c:pt idx="3646">
                  <c:v>-7.350000087171793E-3</c:v>
                </c:pt>
                <c:pt idx="3647">
                  <c:v>-1.5900000929832458E-2</c:v>
                </c:pt>
                <c:pt idx="3648">
                  <c:v>8.500000461935997E-3</c:v>
                </c:pt>
                <c:pt idx="3649">
                  <c:v>-3.0500000342726707E-2</c:v>
                </c:pt>
                <c:pt idx="3650">
                  <c:v>-3.4150000661611557E-2</c:v>
                </c:pt>
                <c:pt idx="3651">
                  <c:v>1.2250000610947609E-2</c:v>
                </c:pt>
                <c:pt idx="3652">
                  <c:v>1.8300000578165054E-2</c:v>
                </c:pt>
                <c:pt idx="3653">
                  <c:v>7.350000087171793E-3</c:v>
                </c:pt>
                <c:pt idx="3654">
                  <c:v>4.9000000581145287E-3</c:v>
                </c:pt>
                <c:pt idx="3655">
                  <c:v>-4.7600001096725464E-2</c:v>
                </c:pt>
                <c:pt idx="3656">
                  <c:v>-2.5599999353289604E-2</c:v>
                </c:pt>
                <c:pt idx="3657">
                  <c:v>2.0750001072883606E-2</c:v>
                </c:pt>
                <c:pt idx="3658">
                  <c:v>-1.3450000435113907E-2</c:v>
                </c:pt>
                <c:pt idx="3659">
                  <c:v>1.8300000578165054E-2</c:v>
                </c:pt>
                <c:pt idx="3660">
                  <c:v>-1.4600000344216824E-2</c:v>
                </c:pt>
                <c:pt idx="3661">
                  <c:v>3.294999897480011E-2</c:v>
                </c:pt>
                <c:pt idx="3662">
                  <c:v>2.4499997962266207E-3</c:v>
                </c:pt>
                <c:pt idx="3663">
                  <c:v>-3.7000000011175871E-3</c:v>
                </c:pt>
                <c:pt idx="3664">
                  <c:v>1.8349999561905861E-2</c:v>
                </c:pt>
                <c:pt idx="3665">
                  <c:v>1.9500000402331352E-2</c:v>
                </c:pt>
                <c:pt idx="3666">
                  <c:v>2.4499997962266207E-3</c:v>
                </c:pt>
                <c:pt idx="3667">
                  <c:v>3.2999999821186066E-2</c:v>
                </c:pt>
                <c:pt idx="3668">
                  <c:v>-1.2500000884756446E-3</c:v>
                </c:pt>
                <c:pt idx="3669">
                  <c:v>-2.4399999529123306E-2</c:v>
                </c:pt>
                <c:pt idx="3670">
                  <c:v>-1.2499998556450009E-3</c:v>
                </c:pt>
                <c:pt idx="3671">
                  <c:v>1.3399999588727951E-2</c:v>
                </c:pt>
                <c:pt idx="3672">
                  <c:v>-1.7100000753998756E-2</c:v>
                </c:pt>
                <c:pt idx="3673">
                  <c:v>-2.0750001072883606E-2</c:v>
                </c:pt>
                <c:pt idx="3674">
                  <c:v>-2.4500000290572643E-3</c:v>
                </c:pt>
                <c:pt idx="3675">
                  <c:v>-7.2999997064471245E-3</c:v>
                </c:pt>
                <c:pt idx="3676">
                  <c:v>-2.4500000290572643E-3</c:v>
                </c:pt>
                <c:pt idx="3677">
                  <c:v>-1.4650000259280205E-2</c:v>
                </c:pt>
                <c:pt idx="3678">
                  <c:v>-3.0550001189112663E-2</c:v>
                </c:pt>
                <c:pt idx="3679">
                  <c:v>-6.0999998822808266E-3</c:v>
                </c:pt>
                <c:pt idx="3680">
                  <c:v>-3.6500000860542059E-3</c:v>
                </c:pt>
                <c:pt idx="3681">
                  <c:v>-2.0749999210238457E-2</c:v>
                </c:pt>
                <c:pt idx="3682">
                  <c:v>-2.4500000290572643E-3</c:v>
                </c:pt>
                <c:pt idx="3683">
                  <c:v>6.0999998822808266E-3</c:v>
                </c:pt>
                <c:pt idx="3684">
                  <c:v>-6.1000003479421139E-3</c:v>
                </c:pt>
                <c:pt idx="3685">
                  <c:v>-1.2199999764561653E-2</c:v>
                </c:pt>
                <c:pt idx="3686">
                  <c:v>1.2000001734122634E-3</c:v>
                </c:pt>
                <c:pt idx="3687">
                  <c:v>-1.5850000083446503E-2</c:v>
                </c:pt>
                <c:pt idx="3688">
                  <c:v>-1.2000000569969416E-3</c:v>
                </c:pt>
                <c:pt idx="3689">
                  <c:v>1.4600000344216824E-2</c:v>
                </c:pt>
                <c:pt idx="3690">
                  <c:v>-2.8100000694394112E-2</c:v>
                </c:pt>
                <c:pt idx="3691">
                  <c:v>7.350000087171793E-3</c:v>
                </c:pt>
                <c:pt idx="3692">
                  <c:v>2.4500000290572643E-3</c:v>
                </c:pt>
                <c:pt idx="3693">
                  <c:v>7.2999997064471245E-3</c:v>
                </c:pt>
                <c:pt idx="3694">
                  <c:v>1.2199999764561653E-2</c:v>
                </c:pt>
                <c:pt idx="3695">
                  <c:v>1.3450000435113907E-2</c:v>
                </c:pt>
                <c:pt idx="3696">
                  <c:v>-1.2000000569969416E-3</c:v>
                </c:pt>
                <c:pt idx="3697">
                  <c:v>-1.0999999940395355E-2</c:v>
                </c:pt>
                <c:pt idx="3698">
                  <c:v>1.0950000025331974E-2</c:v>
                </c:pt>
                <c:pt idx="3699">
                  <c:v>2.4499997962266207E-3</c:v>
                </c:pt>
                <c:pt idx="3700">
                  <c:v>-2.4000001139938831E-3</c:v>
                </c:pt>
                <c:pt idx="3701">
                  <c:v>9.7500002011656761E-3</c:v>
                </c:pt>
                <c:pt idx="3702">
                  <c:v>1.2499999720603228E-3</c:v>
                </c:pt>
                <c:pt idx="3703">
                  <c:v>-1.8300000578165054E-2</c:v>
                </c:pt>
                <c:pt idx="3704">
                  <c:v>1.2199999764561653E-2</c:v>
                </c:pt>
                <c:pt idx="3705">
                  <c:v>1.5899999067187309E-2</c:v>
                </c:pt>
                <c:pt idx="3706">
                  <c:v>-8.5499994456768036E-3</c:v>
                </c:pt>
                <c:pt idx="3707">
                  <c:v>1.8349999561905861E-2</c:v>
                </c:pt>
                <c:pt idx="3708">
                  <c:v>1.177191677470546E-10</c:v>
                </c:pt>
                <c:pt idx="3709">
                  <c:v>-8.5500003769993782E-3</c:v>
                </c:pt>
                <c:pt idx="3710">
                  <c:v>-9.7500002011656761E-3</c:v>
                </c:pt>
                <c:pt idx="3711">
                  <c:v>3.7000000011175871E-3</c:v>
                </c:pt>
                <c:pt idx="3712">
                  <c:v>-2.4000001139938831E-3</c:v>
                </c:pt>
                <c:pt idx="3713">
                  <c:v>1.4650000259280205E-2</c:v>
                </c:pt>
                <c:pt idx="3714">
                  <c:v>1.3450000435113907E-2</c:v>
                </c:pt>
                <c:pt idx="3715">
                  <c:v>-2.0750001072883606E-2</c:v>
                </c:pt>
                <c:pt idx="3716">
                  <c:v>1.0999999940395355E-2</c:v>
                </c:pt>
                <c:pt idx="3717">
                  <c:v>1.4650000259280205E-2</c:v>
                </c:pt>
                <c:pt idx="3718">
                  <c:v>9.7500002011656761E-3</c:v>
                </c:pt>
                <c:pt idx="3719">
                  <c:v>-1.2199999764561653E-2</c:v>
                </c:pt>
                <c:pt idx="3720">
                  <c:v>-2.930000051856041E-2</c:v>
                </c:pt>
                <c:pt idx="3721">
                  <c:v>-1.3450000435113907E-2</c:v>
                </c:pt>
                <c:pt idx="3722">
                  <c:v>0</c:v>
                </c:pt>
                <c:pt idx="3723">
                  <c:v>-7.3500005528330803E-3</c:v>
                </c:pt>
                <c:pt idx="3724">
                  <c:v>-1.5850000083446503E-2</c:v>
                </c:pt>
                <c:pt idx="3725">
                  <c:v>-6.0999998822808266E-3</c:v>
                </c:pt>
                <c:pt idx="3726">
                  <c:v>-1.2199999764561653E-2</c:v>
                </c:pt>
                <c:pt idx="3727">
                  <c:v>3.5399999469518661E-2</c:v>
                </c:pt>
                <c:pt idx="3728">
                  <c:v>1.5900000929832458E-2</c:v>
                </c:pt>
                <c:pt idx="3729">
                  <c:v>-4.5150000602006912E-2</c:v>
                </c:pt>
                <c:pt idx="3730">
                  <c:v>-1.0950000025331974E-2</c:v>
                </c:pt>
                <c:pt idx="3731">
                  <c:v>-1.2000000569969416E-3</c:v>
                </c:pt>
                <c:pt idx="3732">
                  <c:v>-2.565000019967556E-2</c:v>
                </c:pt>
                <c:pt idx="3733">
                  <c:v>-3.6499998532235622E-3</c:v>
                </c:pt>
                <c:pt idx="3734">
                  <c:v>-8.5500003769993782E-3</c:v>
                </c:pt>
                <c:pt idx="3735">
                  <c:v>-1.8300000578165054E-2</c:v>
                </c:pt>
                <c:pt idx="3736">
                  <c:v>-6.0999998822808266E-3</c:v>
                </c:pt>
                <c:pt idx="3737">
                  <c:v>-1.9500000402331352E-2</c:v>
                </c:pt>
                <c:pt idx="3738">
                  <c:v>-2.6850000023841858E-2</c:v>
                </c:pt>
                <c:pt idx="3739">
                  <c:v>2.4500000290572643E-3</c:v>
                </c:pt>
                <c:pt idx="3740">
                  <c:v>2.1950000897049904E-2</c:v>
                </c:pt>
                <c:pt idx="3741">
                  <c:v>8.500000461935997E-3</c:v>
                </c:pt>
                <c:pt idx="3742">
                  <c:v>6.0999998822808266E-3</c:v>
                </c:pt>
                <c:pt idx="3743">
                  <c:v>-2.4500000290572643E-3</c:v>
                </c:pt>
                <c:pt idx="3744">
                  <c:v>-1.1999998241662979E-3</c:v>
                </c:pt>
                <c:pt idx="3745">
                  <c:v>-6.1050001531839371E-2</c:v>
                </c:pt>
                <c:pt idx="3746">
                  <c:v>1.5900000929832458E-2</c:v>
                </c:pt>
                <c:pt idx="3747">
                  <c:v>-1.7100000753998756E-2</c:v>
                </c:pt>
                <c:pt idx="3748">
                  <c:v>3.6499998532235622E-3</c:v>
                </c:pt>
                <c:pt idx="3749">
                  <c:v>1.9549999386072159E-2</c:v>
                </c:pt>
                <c:pt idx="3750">
                  <c:v>-2.4000001139938831E-3</c:v>
                </c:pt>
                <c:pt idx="3751">
                  <c:v>-6.0999998822808266E-3</c:v>
                </c:pt>
                <c:pt idx="3752">
                  <c:v>-3.0500000342726707E-2</c:v>
                </c:pt>
                <c:pt idx="3753">
                  <c:v>2.8049999848008156E-2</c:v>
                </c:pt>
                <c:pt idx="3754">
                  <c:v>-8.5500003769993782E-3</c:v>
                </c:pt>
                <c:pt idx="3755">
                  <c:v>1.8300000578165054E-2</c:v>
                </c:pt>
                <c:pt idx="3756">
                  <c:v>-2.6850000023841858E-2</c:v>
                </c:pt>
                <c:pt idx="3757">
                  <c:v>2.4399999529123306E-2</c:v>
                </c:pt>
                <c:pt idx="3758">
                  <c:v>1.3450000435113907E-2</c:v>
                </c:pt>
                <c:pt idx="3759">
                  <c:v>8.5500003769993782E-3</c:v>
                </c:pt>
                <c:pt idx="3760">
                  <c:v>-9.8000010475516319E-3</c:v>
                </c:pt>
                <c:pt idx="3761">
                  <c:v>-2.930000051856041E-2</c:v>
                </c:pt>
                <c:pt idx="3762">
                  <c:v>-1.7099998891353607E-2</c:v>
                </c:pt>
                <c:pt idx="3763">
                  <c:v>-3.2999999821186066E-2</c:v>
                </c:pt>
                <c:pt idx="3764">
                  <c:v>-1.2000001734122634E-3</c:v>
                </c:pt>
                <c:pt idx="3765">
                  <c:v>2.3150000721216202E-2</c:v>
                </c:pt>
                <c:pt idx="3766">
                  <c:v>-8.5500003769993782E-3</c:v>
                </c:pt>
                <c:pt idx="3767">
                  <c:v>-1.2499999720603228E-3</c:v>
                </c:pt>
                <c:pt idx="3768">
                  <c:v>-3.0549999326467514E-2</c:v>
                </c:pt>
                <c:pt idx="3769">
                  <c:v>-1.3450000435113907E-2</c:v>
                </c:pt>
                <c:pt idx="3770">
                  <c:v>-1.5850000083446503E-2</c:v>
                </c:pt>
                <c:pt idx="3771">
                  <c:v>8.5500003769993782E-3</c:v>
                </c:pt>
                <c:pt idx="3772">
                  <c:v>1.8300000578165054E-2</c:v>
                </c:pt>
                <c:pt idx="3773">
                  <c:v>-1.0999999940395355E-2</c:v>
                </c:pt>
                <c:pt idx="3774">
                  <c:v>-1.7100000753998756E-2</c:v>
                </c:pt>
                <c:pt idx="3775">
                  <c:v>-1.7049999907612801E-2</c:v>
                </c:pt>
                <c:pt idx="3776">
                  <c:v>1.2199999764561653E-2</c:v>
                </c:pt>
                <c:pt idx="3777">
                  <c:v>-2.1950000897049904E-2</c:v>
                </c:pt>
                <c:pt idx="3778">
                  <c:v>-1.9500000402331352E-2</c:v>
                </c:pt>
                <c:pt idx="3779">
                  <c:v>6.0999998822808266E-3</c:v>
                </c:pt>
                <c:pt idx="3780">
                  <c:v>-9.7500002011656761E-3</c:v>
                </c:pt>
                <c:pt idx="3781">
                  <c:v>2.4000001139938831E-3</c:v>
                </c:pt>
                <c:pt idx="3782">
                  <c:v>1.0999999940395355E-2</c:v>
                </c:pt>
                <c:pt idx="3783">
                  <c:v>9.8000001162290573E-3</c:v>
                </c:pt>
                <c:pt idx="3784">
                  <c:v>1.5850000083446503E-2</c:v>
                </c:pt>
                <c:pt idx="3785">
                  <c:v>-1.2199999764561653E-2</c:v>
                </c:pt>
                <c:pt idx="3786">
                  <c:v>-1.2499999720603228E-3</c:v>
                </c:pt>
                <c:pt idx="3787">
                  <c:v>-3.6500000860542059E-3</c:v>
                </c:pt>
                <c:pt idx="3788">
                  <c:v>1.2500000884756446E-3</c:v>
                </c:pt>
                <c:pt idx="3789">
                  <c:v>-6.0999998822808266E-3</c:v>
                </c:pt>
                <c:pt idx="3790">
                  <c:v>-1.2000000569969416E-3</c:v>
                </c:pt>
                <c:pt idx="3791">
                  <c:v>-3.7849999964237213E-2</c:v>
                </c:pt>
                <c:pt idx="3792">
                  <c:v>-8.5500003769993782E-3</c:v>
                </c:pt>
                <c:pt idx="3793">
                  <c:v>-3.5399999469518661E-2</c:v>
                </c:pt>
                <c:pt idx="3794">
                  <c:v>-1.4600000344216824E-2</c:v>
                </c:pt>
                <c:pt idx="3795">
                  <c:v>-3.0550001189112663E-2</c:v>
                </c:pt>
                <c:pt idx="3796">
                  <c:v>-1.8300000578165054E-2</c:v>
                </c:pt>
                <c:pt idx="3797">
                  <c:v>-1.2000001734122634E-3</c:v>
                </c:pt>
                <c:pt idx="3798">
                  <c:v>-7.350000087171793E-3</c:v>
                </c:pt>
                <c:pt idx="3799">
                  <c:v>-6.0999998822808266E-3</c:v>
                </c:pt>
                <c:pt idx="3800">
                  <c:v>2.5649998337030411E-2</c:v>
                </c:pt>
                <c:pt idx="3801">
                  <c:v>-2.1949999034404755E-2</c:v>
                </c:pt>
                <c:pt idx="3802">
                  <c:v>-2.199999988079071E-2</c:v>
                </c:pt>
                <c:pt idx="3803">
                  <c:v>6.0999998822808266E-3</c:v>
                </c:pt>
                <c:pt idx="3804">
                  <c:v>-2.930000051856041E-2</c:v>
                </c:pt>
                <c:pt idx="3805">
                  <c:v>2.3199999704957008E-2</c:v>
                </c:pt>
                <c:pt idx="3806">
                  <c:v>-8.5500003769993782E-3</c:v>
                </c:pt>
                <c:pt idx="3807">
                  <c:v>-1.9549999386072159E-2</c:v>
                </c:pt>
                <c:pt idx="3808">
                  <c:v>-4.3949998915195465E-2</c:v>
                </c:pt>
                <c:pt idx="3809">
                  <c:v>-1.9550001248717308E-2</c:v>
                </c:pt>
                <c:pt idx="3810">
                  <c:v>-2.4450000375509262E-2</c:v>
                </c:pt>
                <c:pt idx="3811">
                  <c:v>9.8000001162290573E-3</c:v>
                </c:pt>
                <c:pt idx="3812">
                  <c:v>-1.4650000259280205E-2</c:v>
                </c:pt>
                <c:pt idx="3813">
                  <c:v>-7.2999997064471245E-3</c:v>
                </c:pt>
                <c:pt idx="3814">
                  <c:v>-9.7500002011656761E-3</c:v>
                </c:pt>
                <c:pt idx="3815">
                  <c:v>1.8349999561905861E-2</c:v>
                </c:pt>
                <c:pt idx="3816">
                  <c:v>9.7500002011656761E-3</c:v>
                </c:pt>
                <c:pt idx="3817">
                  <c:v>-3.6500000860542059E-3</c:v>
                </c:pt>
                <c:pt idx="3818">
                  <c:v>-2.6850000023841858E-2</c:v>
                </c:pt>
                <c:pt idx="3819">
                  <c:v>-2.4500000290572643E-3</c:v>
                </c:pt>
                <c:pt idx="3820">
                  <c:v>2.0750001072883606E-2</c:v>
                </c:pt>
                <c:pt idx="3821">
                  <c:v>1.2499999720603228E-3</c:v>
                </c:pt>
                <c:pt idx="3822">
                  <c:v>1.2499999720603228E-3</c:v>
                </c:pt>
                <c:pt idx="3823">
                  <c:v>-7.350000087171793E-3</c:v>
                </c:pt>
                <c:pt idx="3824">
                  <c:v>3.6500000860542059E-3</c:v>
                </c:pt>
                <c:pt idx="3825">
                  <c:v>4.8500001430511475E-3</c:v>
                </c:pt>
                <c:pt idx="3826">
                  <c:v>1.5850000083446503E-2</c:v>
                </c:pt>
                <c:pt idx="3827">
                  <c:v>2.8049999848008156E-2</c:v>
                </c:pt>
                <c:pt idx="3828">
                  <c:v>2.199999988079071E-2</c:v>
                </c:pt>
                <c:pt idx="3829">
                  <c:v>1.9549999386072159E-2</c:v>
                </c:pt>
                <c:pt idx="3830">
                  <c:v>1.7049999907612801E-2</c:v>
                </c:pt>
                <c:pt idx="3831">
                  <c:v>4.8500001430511475E-3</c:v>
                </c:pt>
                <c:pt idx="3832">
                  <c:v>3.6500000860542059E-3</c:v>
                </c:pt>
                <c:pt idx="3833">
                  <c:v>-2.4500000290572643E-3</c:v>
                </c:pt>
                <c:pt idx="3834">
                  <c:v>8.5500003769993782E-3</c:v>
                </c:pt>
                <c:pt idx="3835">
                  <c:v>-7.3000001721084118E-3</c:v>
                </c:pt>
                <c:pt idx="3836">
                  <c:v>9.7500002011656761E-3</c:v>
                </c:pt>
                <c:pt idx="3837">
                  <c:v>-2.6850000023841858E-2</c:v>
                </c:pt>
                <c:pt idx="3838">
                  <c:v>-2.0749999210238457E-2</c:v>
                </c:pt>
                <c:pt idx="3839">
                  <c:v>-5.6996941888431962E-11</c:v>
                </c:pt>
                <c:pt idx="3840">
                  <c:v>-2.6850000023841858E-2</c:v>
                </c:pt>
                <c:pt idx="3841">
                  <c:v>-1.8300000578165054E-2</c:v>
                </c:pt>
                <c:pt idx="3842">
                  <c:v>-1.7100000753998756E-2</c:v>
                </c:pt>
                <c:pt idx="3843">
                  <c:v>-1.3399999588727951E-2</c:v>
                </c:pt>
                <c:pt idx="3844">
                  <c:v>9.7500002011656761E-3</c:v>
                </c:pt>
                <c:pt idx="3845">
                  <c:v>-6.0999998822808266E-3</c:v>
                </c:pt>
                <c:pt idx="3846">
                  <c:v>-1.8300000578165054E-2</c:v>
                </c:pt>
                <c:pt idx="3847">
                  <c:v>-3.7000000011175871E-3</c:v>
                </c:pt>
                <c:pt idx="3848">
                  <c:v>-1.2000000569969416E-3</c:v>
                </c:pt>
                <c:pt idx="3849">
                  <c:v>-2.0749999210238457E-2</c:v>
                </c:pt>
                <c:pt idx="3850">
                  <c:v>-3.6500000860542059E-3</c:v>
                </c:pt>
                <c:pt idx="3851">
                  <c:v>-4.9000000581145287E-3</c:v>
                </c:pt>
                <c:pt idx="3852">
                  <c:v>4.1499998420476913E-2</c:v>
                </c:pt>
                <c:pt idx="3853">
                  <c:v>-2.3199999704957008E-2</c:v>
                </c:pt>
                <c:pt idx="3854">
                  <c:v>1.8349999561905861E-2</c:v>
                </c:pt>
                <c:pt idx="3855">
                  <c:v>1.8300000578165054E-2</c:v>
                </c:pt>
                <c:pt idx="3856">
                  <c:v>1.2499998556450009E-3</c:v>
                </c:pt>
                <c:pt idx="3857">
                  <c:v>-3.6500000860542059E-3</c:v>
                </c:pt>
                <c:pt idx="3858">
                  <c:v>1.1999999405816197E-3</c:v>
                </c:pt>
                <c:pt idx="3859">
                  <c:v>1.4650000259280205E-2</c:v>
                </c:pt>
                <c:pt idx="3860">
                  <c:v>-4.1499998420476913E-2</c:v>
                </c:pt>
                <c:pt idx="3861">
                  <c:v>2.0750001072883606E-2</c:v>
                </c:pt>
                <c:pt idx="3862">
                  <c:v>3.6500000860542059E-3</c:v>
                </c:pt>
                <c:pt idx="3863">
                  <c:v>-1.8300000578165054E-2</c:v>
                </c:pt>
                <c:pt idx="3864">
                  <c:v>-3.5399999469518661E-2</c:v>
                </c:pt>
                <c:pt idx="3865">
                  <c:v>6.0999998822808266E-3</c:v>
                </c:pt>
                <c:pt idx="3866">
                  <c:v>5.2499998360872269E-2</c:v>
                </c:pt>
                <c:pt idx="3867">
                  <c:v>-9.7500002011656761E-3</c:v>
                </c:pt>
                <c:pt idx="3868">
                  <c:v>-2.4450000375509262E-2</c:v>
                </c:pt>
                <c:pt idx="3869">
                  <c:v>-2.565000019967556E-2</c:v>
                </c:pt>
                <c:pt idx="3870">
                  <c:v>9.7500002011656761E-3</c:v>
                </c:pt>
                <c:pt idx="3871">
                  <c:v>-2.4400001391768456E-2</c:v>
                </c:pt>
                <c:pt idx="3872">
                  <c:v>1.5900000929832458E-2</c:v>
                </c:pt>
                <c:pt idx="3873">
                  <c:v>1.0999999940395355E-2</c:v>
                </c:pt>
                <c:pt idx="3874">
                  <c:v>-4.9000000581145287E-3</c:v>
                </c:pt>
                <c:pt idx="3875">
                  <c:v>-2.8100000694394112E-2</c:v>
                </c:pt>
                <c:pt idx="3876">
                  <c:v>-8.5500003769993782E-3</c:v>
                </c:pt>
                <c:pt idx="3877">
                  <c:v>-9.8000001162290573E-3</c:v>
                </c:pt>
                <c:pt idx="3878">
                  <c:v>3.6500000860542059E-3</c:v>
                </c:pt>
                <c:pt idx="3879">
                  <c:v>-4.5150000602006912E-2</c:v>
                </c:pt>
                <c:pt idx="3880">
                  <c:v>4.8500001430511475E-3</c:v>
                </c:pt>
                <c:pt idx="3881">
                  <c:v>3.5399999469518661E-2</c:v>
                </c:pt>
                <c:pt idx="3882">
                  <c:v>7.350000087171793E-3</c:v>
                </c:pt>
                <c:pt idx="3883">
                  <c:v>-2.0750001072883606E-2</c:v>
                </c:pt>
                <c:pt idx="3884">
                  <c:v>1.0999999940395355E-2</c:v>
                </c:pt>
                <c:pt idx="3885">
                  <c:v>-4.2700000107288361E-2</c:v>
                </c:pt>
                <c:pt idx="3886">
                  <c:v>-2.0749999210238457E-2</c:v>
                </c:pt>
                <c:pt idx="3887">
                  <c:v>-1.5850000083446503E-2</c:v>
                </c:pt>
                <c:pt idx="3888">
                  <c:v>-7.3000001721084118E-3</c:v>
                </c:pt>
                <c:pt idx="3889">
                  <c:v>1.177191677470546E-10</c:v>
                </c:pt>
                <c:pt idx="3890">
                  <c:v>-3.6500000860542059E-3</c:v>
                </c:pt>
                <c:pt idx="3891">
                  <c:v>2.1950000897049904E-2</c:v>
                </c:pt>
                <c:pt idx="3892">
                  <c:v>-4.1499998420476913E-2</c:v>
                </c:pt>
                <c:pt idx="3893">
                  <c:v>-8.5500003769993782E-3</c:v>
                </c:pt>
                <c:pt idx="3894">
                  <c:v>6.0999998822808266E-3</c:v>
                </c:pt>
                <c:pt idx="3895">
                  <c:v>1.2200000695884228E-2</c:v>
                </c:pt>
                <c:pt idx="3896">
                  <c:v>8.5500003769993782E-3</c:v>
                </c:pt>
                <c:pt idx="3897">
                  <c:v>-2.929999865591526E-2</c:v>
                </c:pt>
                <c:pt idx="3898">
                  <c:v>-1.4650000259280205E-2</c:v>
                </c:pt>
                <c:pt idx="3899">
                  <c:v>-4.0249999612569809E-2</c:v>
                </c:pt>
                <c:pt idx="3900">
                  <c:v>2.1950000897049904E-2</c:v>
                </c:pt>
                <c:pt idx="3901">
                  <c:v>-9.7500002011656761E-3</c:v>
                </c:pt>
                <c:pt idx="3902">
                  <c:v>1.3450000435113907E-2</c:v>
                </c:pt>
                <c:pt idx="3903">
                  <c:v>-2.4400001391768456E-2</c:v>
                </c:pt>
                <c:pt idx="3904">
                  <c:v>1.3399999588727951E-2</c:v>
                </c:pt>
                <c:pt idx="3905">
                  <c:v>-1.9550001248717308E-2</c:v>
                </c:pt>
                <c:pt idx="3906">
                  <c:v>-2.4500000290572643E-3</c:v>
                </c:pt>
                <c:pt idx="3907">
                  <c:v>-2.8100000694394112E-2</c:v>
                </c:pt>
                <c:pt idx="3908">
                  <c:v>8.5499994456768036E-3</c:v>
                </c:pt>
                <c:pt idx="3909">
                  <c:v>-7.2999997064471245E-3</c:v>
                </c:pt>
                <c:pt idx="3910">
                  <c:v>-1.5850000083446503E-2</c:v>
                </c:pt>
                <c:pt idx="3911">
                  <c:v>8.500000461935997E-3</c:v>
                </c:pt>
                <c:pt idx="3912">
                  <c:v>6.0999998822808266E-3</c:v>
                </c:pt>
                <c:pt idx="3913">
                  <c:v>1.9550001248717308E-2</c:v>
                </c:pt>
                <c:pt idx="3914">
                  <c:v>1.9500000402331352E-2</c:v>
                </c:pt>
                <c:pt idx="3915">
                  <c:v>2.4500000290572643E-3</c:v>
                </c:pt>
                <c:pt idx="3916">
                  <c:v>3.6500003188848495E-3</c:v>
                </c:pt>
                <c:pt idx="3917">
                  <c:v>-2.0750001072883606E-2</c:v>
                </c:pt>
                <c:pt idx="3918">
                  <c:v>1.9550001248717308E-2</c:v>
                </c:pt>
                <c:pt idx="3919">
                  <c:v>-1.2499999720603228E-3</c:v>
                </c:pt>
                <c:pt idx="3920">
                  <c:v>8.5500003769993782E-3</c:v>
                </c:pt>
                <c:pt idx="3921">
                  <c:v>0</c:v>
                </c:pt>
                <c:pt idx="3922">
                  <c:v>-1.2199999764561653E-2</c:v>
                </c:pt>
                <c:pt idx="3923">
                  <c:v>-2.199999988079071E-2</c:v>
                </c:pt>
                <c:pt idx="3924">
                  <c:v>3.1750001013278961E-2</c:v>
                </c:pt>
                <c:pt idx="3925">
                  <c:v>-8.6054205428176545E-11</c:v>
                </c:pt>
                <c:pt idx="3926">
                  <c:v>-1.9549999386072159E-2</c:v>
                </c:pt>
                <c:pt idx="3927">
                  <c:v>-2.1950000897049904E-2</c:v>
                </c:pt>
                <c:pt idx="3928">
                  <c:v>1.2199999764561653E-2</c:v>
                </c:pt>
                <c:pt idx="3929">
                  <c:v>-1.0999999940395355E-2</c:v>
                </c:pt>
                <c:pt idx="3930">
                  <c:v>9.7500002011656761E-3</c:v>
                </c:pt>
                <c:pt idx="3931">
                  <c:v>-8.5500003769993782E-3</c:v>
                </c:pt>
                <c:pt idx="3932">
                  <c:v>-1.8300000578165054E-2</c:v>
                </c:pt>
                <c:pt idx="3933">
                  <c:v>-7.2999997064471245E-3</c:v>
                </c:pt>
                <c:pt idx="3934">
                  <c:v>4.8500001430511475E-3</c:v>
                </c:pt>
                <c:pt idx="3935">
                  <c:v>-2.3199999704957008E-2</c:v>
                </c:pt>
                <c:pt idx="3936">
                  <c:v>-3.6500000860542059E-3</c:v>
                </c:pt>
                <c:pt idx="3937">
                  <c:v>-2.3199999704957008E-2</c:v>
                </c:pt>
                <c:pt idx="3938">
                  <c:v>6.0999998822808266E-3</c:v>
                </c:pt>
                <c:pt idx="3939">
                  <c:v>3.7000000011175871E-3</c:v>
                </c:pt>
                <c:pt idx="3940">
                  <c:v>6.0999998822808266E-3</c:v>
                </c:pt>
                <c:pt idx="3941">
                  <c:v>4.6350002288818359E-2</c:v>
                </c:pt>
                <c:pt idx="3942">
                  <c:v>-1.3400000520050526E-2</c:v>
                </c:pt>
                <c:pt idx="3943">
                  <c:v>2.3199999704957008E-2</c:v>
                </c:pt>
                <c:pt idx="3944">
                  <c:v>-2.4500000290572643E-3</c:v>
                </c:pt>
                <c:pt idx="3945">
                  <c:v>-2.0750001072883606E-2</c:v>
                </c:pt>
                <c:pt idx="3946">
                  <c:v>1.464999932795763E-2</c:v>
                </c:pt>
                <c:pt idx="3947">
                  <c:v>1.4650000259280205E-2</c:v>
                </c:pt>
                <c:pt idx="3948">
                  <c:v>-1.0999999940395355E-2</c:v>
                </c:pt>
                <c:pt idx="3949">
                  <c:v>-2.199999988079071E-2</c:v>
                </c:pt>
                <c:pt idx="3950">
                  <c:v>-1.4650000259280205E-2</c:v>
                </c:pt>
                <c:pt idx="3951">
                  <c:v>1.7049999907612801E-2</c:v>
                </c:pt>
                <c:pt idx="3952">
                  <c:v>-1.1999999405816197E-3</c:v>
                </c:pt>
                <c:pt idx="3953">
                  <c:v>-1.0999999940395355E-2</c:v>
                </c:pt>
                <c:pt idx="3954">
                  <c:v>7.3000001721084118E-3</c:v>
                </c:pt>
                <c:pt idx="3955">
                  <c:v>3.294999897480011E-2</c:v>
                </c:pt>
                <c:pt idx="3956">
                  <c:v>-6.0999998822808266E-3</c:v>
                </c:pt>
                <c:pt idx="3957">
                  <c:v>-2.4500000290572643E-3</c:v>
                </c:pt>
                <c:pt idx="3958">
                  <c:v>-3.294999897480011E-2</c:v>
                </c:pt>
                <c:pt idx="3959">
                  <c:v>1.5850000083446503E-2</c:v>
                </c:pt>
                <c:pt idx="3960">
                  <c:v>-1.7100000753998756E-2</c:v>
                </c:pt>
                <c:pt idx="3961">
                  <c:v>-3.5399999469518661E-2</c:v>
                </c:pt>
                <c:pt idx="3962">
                  <c:v>-1.9550001248717308E-2</c:v>
                </c:pt>
                <c:pt idx="3963">
                  <c:v>-2.4500000290572643E-3</c:v>
                </c:pt>
                <c:pt idx="3964">
                  <c:v>-2.8100000694394112E-2</c:v>
                </c:pt>
                <c:pt idx="3965">
                  <c:v>-2.4500000290572643E-3</c:v>
                </c:pt>
                <c:pt idx="3966">
                  <c:v>-3.1750001013278961E-2</c:v>
                </c:pt>
                <c:pt idx="3967">
                  <c:v>1.0999999940395355E-2</c:v>
                </c:pt>
                <c:pt idx="3968">
                  <c:v>-5.0050001591444016E-2</c:v>
                </c:pt>
                <c:pt idx="3969">
                  <c:v>-1.7049999907612801E-2</c:v>
                </c:pt>
                <c:pt idx="3970">
                  <c:v>-2.3199999704957008E-2</c:v>
                </c:pt>
                <c:pt idx="3971">
                  <c:v>-6.0999998822808266E-3</c:v>
                </c:pt>
                <c:pt idx="3972">
                  <c:v>-3.4200001507997513E-2</c:v>
                </c:pt>
                <c:pt idx="3973">
                  <c:v>1.2199999764561653E-2</c:v>
                </c:pt>
                <c:pt idx="3974">
                  <c:v>-1.5850000083446503E-2</c:v>
                </c:pt>
                <c:pt idx="3975">
                  <c:v>3.0550001189112663E-2</c:v>
                </c:pt>
                <c:pt idx="3976">
                  <c:v>-1.4650000259280205E-2</c:v>
                </c:pt>
                <c:pt idx="3977">
                  <c:v>-2.930000051856041E-2</c:v>
                </c:pt>
                <c:pt idx="3978">
                  <c:v>-1.2000000569969416E-3</c:v>
                </c:pt>
                <c:pt idx="3979">
                  <c:v>-3.6500000860542059E-3</c:v>
                </c:pt>
                <c:pt idx="3980">
                  <c:v>1.0950000025331974E-2</c:v>
                </c:pt>
                <c:pt idx="3981">
                  <c:v>-2.3199999704957008E-2</c:v>
                </c:pt>
                <c:pt idx="3982">
                  <c:v>1.3399999588727951E-2</c:v>
                </c:pt>
                <c:pt idx="3983">
                  <c:v>-1.3400000520050526E-2</c:v>
                </c:pt>
                <c:pt idx="3984">
                  <c:v>1.9500000402331352E-2</c:v>
                </c:pt>
                <c:pt idx="3985">
                  <c:v>-1.0999999940395355E-2</c:v>
                </c:pt>
                <c:pt idx="3986">
                  <c:v>-4.8500001430511475E-3</c:v>
                </c:pt>
                <c:pt idx="3987">
                  <c:v>-1.8300000578165054E-2</c:v>
                </c:pt>
                <c:pt idx="3988">
                  <c:v>-1.4600000344216824E-2</c:v>
                </c:pt>
                <c:pt idx="3989">
                  <c:v>-1.7049999907612801E-2</c:v>
                </c:pt>
                <c:pt idx="3990">
                  <c:v>-1.3399999588727951E-2</c:v>
                </c:pt>
                <c:pt idx="3991">
                  <c:v>7.350000087171793E-3</c:v>
                </c:pt>
                <c:pt idx="3992">
                  <c:v>3.294999897480011E-2</c:v>
                </c:pt>
                <c:pt idx="3993">
                  <c:v>-5.9849999845027924E-2</c:v>
                </c:pt>
                <c:pt idx="3994">
                  <c:v>2.4000001139938831E-3</c:v>
                </c:pt>
                <c:pt idx="3995">
                  <c:v>-2.4000001139938831E-3</c:v>
                </c:pt>
                <c:pt idx="3996">
                  <c:v>1.3399999588727951E-2</c:v>
                </c:pt>
                <c:pt idx="3997">
                  <c:v>-0.75929999351501465</c:v>
                </c:pt>
                <c:pt idx="3998">
                  <c:v>-0.36375001072883606</c:v>
                </c:pt>
                <c:pt idx="3999">
                  <c:v>-0.16234999895095825</c:v>
                </c:pt>
              </c:numCache>
            </c:numRef>
          </c:val>
          <c:smooth val="0"/>
          <c:extLst>
            <c:ext xmlns:c16="http://schemas.microsoft.com/office/drawing/2014/chart" uri="{C3380CC4-5D6E-409C-BE32-E72D297353CC}">
              <c16:uniqueId val="{00000001-0370-49DA-AC63-82879DE09998}"/>
            </c:ext>
          </c:extLst>
        </c:ser>
        <c:dLbls>
          <c:showLegendKey val="0"/>
          <c:showVal val="0"/>
          <c:showCatName val="0"/>
          <c:showSerName val="0"/>
          <c:showPercent val="0"/>
          <c:showBubbleSize val="0"/>
        </c:dLbls>
        <c:marker val="1"/>
        <c:smooth val="0"/>
        <c:axId val="3"/>
        <c:axId val="4"/>
      </c:lineChart>
      <c:catAx>
        <c:axId val="216092904"/>
        <c:scaling>
          <c:orientation val="minMax"/>
        </c:scaling>
        <c:delete val="0"/>
        <c:axPos val="t"/>
        <c:majorGridlines>
          <c:spPr>
            <a:ln w="1484">
              <a:solidFill>
                <a:srgbClr val="000000"/>
              </a:solidFill>
              <a:prstDash val="sysDash"/>
            </a:ln>
          </c:spPr>
        </c:majorGridlines>
        <c:minorGridlines>
          <c:spPr>
            <a:ln w="1484">
              <a:solidFill>
                <a:srgbClr val="000000"/>
              </a:solidFill>
              <a:prstDash val="sysDash"/>
            </a:ln>
          </c:spPr>
        </c:minorGridlines>
        <c:title>
          <c:tx>
            <c:rich>
              <a:bodyPr/>
              <a:lstStyle/>
              <a:p>
                <a:pPr>
                  <a:defRPr sz="467" b="1" i="0" u="none" strike="noStrike" baseline="0">
                    <a:solidFill>
                      <a:srgbClr val="000000"/>
                    </a:solidFill>
                    <a:latin typeface="Arial"/>
                    <a:ea typeface="Arial"/>
                    <a:cs typeface="Arial"/>
                  </a:defRPr>
                </a:pPr>
                <a:r>
                  <a:rPr lang="en-US"/>
                  <a:t>Approximate Distance (Feet)</a:t>
                </a:r>
              </a:p>
            </c:rich>
          </c:tx>
          <c:layout>
            <c:manualLayout>
              <c:xMode val="edge"/>
              <c:yMode val="edge"/>
              <c:x val="0.749185667752443"/>
              <c:y val="9.8425196850393706E-2"/>
            </c:manualLayout>
          </c:layout>
          <c:overlay val="0"/>
          <c:spPr>
            <a:noFill/>
            <a:ln w="11872">
              <a:noFill/>
            </a:ln>
          </c:spPr>
        </c:title>
        <c:numFmt formatCode="0" sourceLinked="0"/>
        <c:majorTickMark val="cross"/>
        <c:minorTickMark val="none"/>
        <c:tickLblPos val="nextTo"/>
        <c:spPr>
          <a:ln w="1484">
            <a:solidFill>
              <a:srgbClr val="000000"/>
            </a:solidFill>
            <a:prstDash val="solid"/>
          </a:ln>
        </c:spPr>
        <c:txPr>
          <a:bodyPr rot="0" vert="horz"/>
          <a:lstStyle/>
          <a:p>
            <a:pPr>
              <a:defRPr sz="467" b="0" i="0" u="none" strike="noStrike" baseline="0">
                <a:solidFill>
                  <a:srgbClr val="000000"/>
                </a:solidFill>
                <a:latin typeface="Arial"/>
                <a:ea typeface="Arial"/>
                <a:cs typeface="Arial"/>
              </a:defRPr>
            </a:pPr>
            <a:endParaRPr lang="en-US"/>
          </a:p>
        </c:txPr>
        <c:crossAx val="1"/>
        <c:crosses val="max"/>
        <c:auto val="0"/>
        <c:lblAlgn val="ctr"/>
        <c:lblOffset val="100"/>
        <c:tickLblSkip val="500"/>
        <c:tickMarkSkip val="100"/>
        <c:noMultiLvlLbl val="0"/>
      </c:catAx>
      <c:valAx>
        <c:axId val="1"/>
        <c:scaling>
          <c:orientation val="minMax"/>
          <c:max val="4"/>
          <c:min val="-10"/>
        </c:scaling>
        <c:delete val="0"/>
        <c:axPos val="l"/>
        <c:majorGridlines>
          <c:spPr>
            <a:ln w="1484">
              <a:solidFill>
                <a:srgbClr val="000000"/>
              </a:solidFill>
              <a:prstDash val="sysDash"/>
            </a:ln>
          </c:spPr>
        </c:majorGridlines>
        <c:minorGridlines>
          <c:spPr>
            <a:ln w="1484">
              <a:solidFill>
                <a:srgbClr val="000000"/>
              </a:solidFill>
              <a:prstDash val="sysDash"/>
            </a:ln>
          </c:spPr>
        </c:minorGridlines>
        <c:title>
          <c:tx>
            <c:rich>
              <a:bodyPr/>
              <a:lstStyle/>
              <a:p>
                <a:pPr>
                  <a:defRPr sz="467" b="1" i="0" u="none" strike="noStrike" baseline="0">
                    <a:solidFill>
                      <a:srgbClr val="000000"/>
                    </a:solidFill>
                    <a:latin typeface="Arial"/>
                    <a:ea typeface="Arial"/>
                    <a:cs typeface="Arial"/>
                  </a:defRPr>
                </a:pPr>
                <a:r>
                  <a:rPr lang="en-US"/>
                  <a:t>LMA (%)</a:t>
                </a:r>
              </a:p>
            </c:rich>
          </c:tx>
          <c:layout>
            <c:manualLayout>
              <c:xMode val="edge"/>
              <c:yMode val="edge"/>
              <c:x val="1.3029315960912053E-2"/>
              <c:y val="0.52362204724409445"/>
            </c:manualLayout>
          </c:layout>
          <c:overlay val="0"/>
          <c:spPr>
            <a:noFill/>
            <a:ln w="11872">
              <a:noFill/>
            </a:ln>
          </c:spPr>
        </c:title>
        <c:numFmt formatCode="0" sourceLinked="0"/>
        <c:majorTickMark val="cross"/>
        <c:minorTickMark val="none"/>
        <c:tickLblPos val="nextTo"/>
        <c:spPr>
          <a:ln w="1484">
            <a:solidFill>
              <a:srgbClr val="000000"/>
            </a:solidFill>
            <a:prstDash val="solid"/>
          </a:ln>
        </c:spPr>
        <c:txPr>
          <a:bodyPr rot="0" vert="horz"/>
          <a:lstStyle/>
          <a:p>
            <a:pPr>
              <a:defRPr sz="467" b="0" i="0" u="none" strike="noStrike" baseline="0">
                <a:solidFill>
                  <a:srgbClr val="000000"/>
                </a:solidFill>
                <a:latin typeface="Arial"/>
                <a:ea typeface="Arial"/>
                <a:cs typeface="Arial"/>
              </a:defRPr>
            </a:pPr>
            <a:endParaRPr lang="en-US"/>
          </a:p>
        </c:txPr>
        <c:crossAx val="216092904"/>
        <c:crosses val="autoZero"/>
        <c:crossBetween val="between"/>
        <c:majorUnit val="2"/>
        <c:minorUnit val="0.5"/>
      </c:valAx>
      <c:catAx>
        <c:axId val="3"/>
        <c:scaling>
          <c:orientation val="minMax"/>
        </c:scaling>
        <c:delete val="1"/>
        <c:axPos val="b"/>
        <c:numFmt formatCode="0.000" sourceLinked="1"/>
        <c:majorTickMark val="out"/>
        <c:minorTickMark val="none"/>
        <c:tickLblPos val="nextTo"/>
        <c:crossAx val="4"/>
        <c:crosses val="autoZero"/>
        <c:auto val="0"/>
        <c:lblAlgn val="ctr"/>
        <c:lblOffset val="100"/>
        <c:noMultiLvlLbl val="0"/>
      </c:catAx>
      <c:valAx>
        <c:axId val="4"/>
        <c:scaling>
          <c:orientation val="minMax"/>
          <c:max val="2"/>
          <c:min val="-0.5"/>
        </c:scaling>
        <c:delete val="0"/>
        <c:axPos val="r"/>
        <c:title>
          <c:tx>
            <c:rich>
              <a:bodyPr/>
              <a:lstStyle/>
              <a:p>
                <a:pPr>
                  <a:defRPr sz="374" b="1" i="0" u="none" strike="noStrike" baseline="0">
                    <a:solidFill>
                      <a:srgbClr val="000000"/>
                    </a:solidFill>
                    <a:latin typeface="Arial"/>
                    <a:ea typeface="Arial"/>
                    <a:cs typeface="Arial"/>
                  </a:defRPr>
                </a:pPr>
                <a:r>
                  <a:rPr lang="en-US"/>
                  <a:t>LF</a:t>
                </a:r>
              </a:p>
            </c:rich>
          </c:tx>
          <c:layout>
            <c:manualLayout>
              <c:xMode val="edge"/>
              <c:yMode val="edge"/>
              <c:x val="0.96335504885993484"/>
              <c:y val="0.54855643044619418"/>
            </c:manualLayout>
          </c:layout>
          <c:overlay val="0"/>
          <c:spPr>
            <a:noFill/>
            <a:ln w="11872">
              <a:noFill/>
            </a:ln>
          </c:spPr>
        </c:title>
        <c:numFmt formatCode="0.0" sourceLinked="0"/>
        <c:majorTickMark val="cross"/>
        <c:minorTickMark val="none"/>
        <c:tickLblPos val="nextTo"/>
        <c:spPr>
          <a:ln w="1484">
            <a:solidFill>
              <a:srgbClr val="000000"/>
            </a:solidFill>
            <a:prstDash val="solid"/>
          </a:ln>
        </c:spPr>
        <c:txPr>
          <a:bodyPr rot="0" vert="horz"/>
          <a:lstStyle/>
          <a:p>
            <a:pPr>
              <a:defRPr sz="467" b="0" i="0" u="none" strike="noStrike" baseline="0">
                <a:solidFill>
                  <a:srgbClr val="000000"/>
                </a:solidFill>
                <a:latin typeface="Arial"/>
                <a:ea typeface="Arial"/>
                <a:cs typeface="Arial"/>
              </a:defRPr>
            </a:pPr>
            <a:endParaRPr lang="en-US"/>
          </a:p>
        </c:txPr>
        <c:crossAx val="3"/>
        <c:crosses val="max"/>
        <c:crossBetween val="between"/>
      </c:valAx>
      <c:spPr>
        <a:solidFill>
          <a:srgbClr val="FFFFFF"/>
        </a:solidFill>
        <a:ln w="5936">
          <a:solidFill>
            <a:srgbClr val="808080"/>
          </a:solidFill>
          <a:prstDash val="solid"/>
        </a:ln>
      </c:spPr>
    </c:plotArea>
    <c:plotVisOnly val="1"/>
    <c:dispBlanksAs val="gap"/>
    <c:showDLblsOverMax val="0"/>
  </c:chart>
  <c:spPr>
    <a:solidFill>
      <a:schemeClr val="bg1"/>
    </a:solidFill>
    <a:ln>
      <a:noFill/>
    </a:ln>
  </c:spPr>
  <c:txPr>
    <a:bodyPr/>
    <a:lstStyle/>
    <a:p>
      <a:pPr>
        <a:defRPr sz="467"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3038155" cy="464978"/>
          </a:xfrm>
          <a:prstGeom prst="rect">
            <a:avLst/>
          </a:prstGeom>
        </p:spPr>
        <p:txBody>
          <a:bodyPr vert="horz" lIns="89790" tIns="44896" rIns="89790" bIns="44896" rtlCol="0"/>
          <a:lstStyle>
            <a:lvl1pPr algn="l">
              <a:defRPr sz="1200"/>
            </a:lvl1pPr>
          </a:lstStyle>
          <a:p>
            <a:endParaRPr lang="en-US" dirty="0"/>
          </a:p>
        </p:txBody>
      </p:sp>
      <p:sp>
        <p:nvSpPr>
          <p:cNvPr id="3" name="Date Placeholder 2"/>
          <p:cNvSpPr>
            <a:spLocks noGrp="1"/>
          </p:cNvSpPr>
          <p:nvPr>
            <p:ph type="dt" sz="quarter" idx="1"/>
          </p:nvPr>
        </p:nvSpPr>
        <p:spPr>
          <a:xfrm>
            <a:off x="3970674" y="6"/>
            <a:ext cx="3038155" cy="464978"/>
          </a:xfrm>
          <a:prstGeom prst="rect">
            <a:avLst/>
          </a:prstGeom>
        </p:spPr>
        <p:txBody>
          <a:bodyPr vert="horz" lIns="89790" tIns="44896" rIns="89790" bIns="44896" rtlCol="0"/>
          <a:lstStyle>
            <a:lvl1pPr algn="r">
              <a:defRPr sz="1200"/>
            </a:lvl1pPr>
          </a:lstStyle>
          <a:p>
            <a:fld id="{38946D12-5D1F-405B-B5DF-5C524FEB0CEF}" type="datetimeFigureOut">
              <a:rPr lang="en-US" smtClean="0"/>
              <a:t>3/23/2022</a:t>
            </a:fld>
            <a:endParaRPr lang="en-US" dirty="0"/>
          </a:p>
        </p:txBody>
      </p:sp>
      <p:sp>
        <p:nvSpPr>
          <p:cNvPr id="4" name="Footer Placeholder 3"/>
          <p:cNvSpPr>
            <a:spLocks noGrp="1"/>
          </p:cNvSpPr>
          <p:nvPr>
            <p:ph type="ftr" sz="quarter" idx="2"/>
          </p:nvPr>
        </p:nvSpPr>
        <p:spPr>
          <a:xfrm>
            <a:off x="5" y="8829851"/>
            <a:ext cx="3038155" cy="464978"/>
          </a:xfrm>
          <a:prstGeom prst="rect">
            <a:avLst/>
          </a:prstGeom>
        </p:spPr>
        <p:txBody>
          <a:bodyPr vert="horz" lIns="89790" tIns="44896" rIns="89790" bIns="448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74" y="8829851"/>
            <a:ext cx="3038155" cy="464978"/>
          </a:xfrm>
          <a:prstGeom prst="rect">
            <a:avLst/>
          </a:prstGeom>
        </p:spPr>
        <p:txBody>
          <a:bodyPr vert="horz" lIns="89790" tIns="44896" rIns="89790" bIns="44896" rtlCol="0" anchor="b"/>
          <a:lstStyle>
            <a:lvl1pPr algn="r">
              <a:defRPr sz="1200"/>
            </a:lvl1pPr>
          </a:lstStyle>
          <a:p>
            <a:fld id="{084B748F-0652-4643-9682-BABFE5E34A62}" type="slidenum">
              <a:rPr lang="en-US" smtClean="0"/>
              <a:t>‹#›</a:t>
            </a:fld>
            <a:endParaRPr lang="en-US" dirty="0"/>
          </a:p>
        </p:txBody>
      </p:sp>
    </p:spTree>
    <p:extLst>
      <p:ext uri="{BB962C8B-B14F-4D97-AF65-F5344CB8AC3E}">
        <p14:creationId xmlns:p14="http://schemas.microsoft.com/office/powerpoint/2010/main" val="281412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38155" cy="464978"/>
          </a:xfrm>
          <a:prstGeom prst="rect">
            <a:avLst/>
          </a:prstGeom>
        </p:spPr>
        <p:txBody>
          <a:bodyPr vert="horz" lIns="89775" tIns="44889" rIns="89775" bIns="44889" rtlCol="0"/>
          <a:lstStyle>
            <a:lvl1pPr algn="l">
              <a:defRPr sz="1200"/>
            </a:lvl1pPr>
          </a:lstStyle>
          <a:p>
            <a:endParaRPr lang="en-US" dirty="0"/>
          </a:p>
        </p:txBody>
      </p:sp>
      <p:sp>
        <p:nvSpPr>
          <p:cNvPr id="3" name="Date Placeholder 2"/>
          <p:cNvSpPr>
            <a:spLocks noGrp="1"/>
          </p:cNvSpPr>
          <p:nvPr>
            <p:ph type="dt" idx="1"/>
          </p:nvPr>
        </p:nvSpPr>
        <p:spPr>
          <a:xfrm>
            <a:off x="3970674" y="7"/>
            <a:ext cx="3038155" cy="464978"/>
          </a:xfrm>
          <a:prstGeom prst="rect">
            <a:avLst/>
          </a:prstGeom>
        </p:spPr>
        <p:txBody>
          <a:bodyPr vert="horz" lIns="89775" tIns="44889" rIns="89775" bIns="44889" rtlCol="0"/>
          <a:lstStyle>
            <a:lvl1pPr algn="r">
              <a:defRPr sz="1200"/>
            </a:lvl1pPr>
          </a:lstStyle>
          <a:p>
            <a:fld id="{73CABAF4-A86D-4DAF-BB0A-D1E79E4581E9}" type="datetimeFigureOut">
              <a:rPr lang="en-US" smtClean="0"/>
              <a:t>3/23/2022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775" tIns="44889" rIns="89775" bIns="44889" rtlCol="0" anchor="ctr"/>
          <a:lstStyle/>
          <a:p>
            <a:endParaRPr lang="en-US" dirty="0"/>
          </a:p>
        </p:txBody>
      </p:sp>
      <p:sp>
        <p:nvSpPr>
          <p:cNvPr id="5" name="Notes Placeholder 4"/>
          <p:cNvSpPr>
            <a:spLocks noGrp="1"/>
          </p:cNvSpPr>
          <p:nvPr>
            <p:ph type="body" sz="quarter" idx="3"/>
          </p:nvPr>
        </p:nvSpPr>
        <p:spPr>
          <a:xfrm>
            <a:off x="701362" y="4416506"/>
            <a:ext cx="5607691" cy="4183222"/>
          </a:xfrm>
          <a:prstGeom prst="rect">
            <a:avLst/>
          </a:prstGeom>
        </p:spPr>
        <p:txBody>
          <a:bodyPr vert="horz" lIns="89775" tIns="44889" rIns="89775" bIns="448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852"/>
            <a:ext cx="3038155" cy="464978"/>
          </a:xfrm>
          <a:prstGeom prst="rect">
            <a:avLst/>
          </a:prstGeom>
        </p:spPr>
        <p:txBody>
          <a:bodyPr vert="horz" lIns="89775" tIns="44889" rIns="89775" bIns="448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74" y="8829852"/>
            <a:ext cx="3038155" cy="464978"/>
          </a:xfrm>
          <a:prstGeom prst="rect">
            <a:avLst/>
          </a:prstGeom>
        </p:spPr>
        <p:txBody>
          <a:bodyPr vert="horz" lIns="89775" tIns="44889" rIns="89775" bIns="44889" rtlCol="0" anchor="b"/>
          <a:lstStyle>
            <a:lvl1pPr algn="r">
              <a:defRPr sz="1200"/>
            </a:lvl1pPr>
          </a:lstStyle>
          <a:p>
            <a:fld id="{FE3C1A6A-8266-44A8-B2D4-DAB982A2DE76}" type="slidenum">
              <a:rPr lang="en-US" smtClean="0"/>
              <a:t>‹#›</a:t>
            </a:fld>
            <a:endParaRPr lang="en-US" dirty="0"/>
          </a:p>
        </p:txBody>
      </p:sp>
    </p:spTree>
    <p:extLst>
      <p:ext uri="{BB962C8B-B14F-4D97-AF65-F5344CB8AC3E}">
        <p14:creationId xmlns:p14="http://schemas.microsoft.com/office/powerpoint/2010/main" val="14714763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E3C1A6A-8266-44A8-B2D4-DAB982A2DE76}" type="slidenum">
              <a:rPr lang="en-US" smtClean="0"/>
              <a:t>1</a:t>
            </a:fld>
            <a:endParaRPr lang="en-US" dirty="0"/>
          </a:p>
        </p:txBody>
      </p:sp>
      <p:sp>
        <p:nvSpPr>
          <p:cNvPr id="5" name="Notes Placeholder 4"/>
          <p:cNvSpPr>
            <a:spLocks noGrp="1"/>
          </p:cNvSpPr>
          <p:nvPr>
            <p:ph type="body" sz="quarter" idx="11"/>
          </p:nvPr>
        </p:nvSpPr>
        <p:spPr/>
        <p:txBody>
          <a:bodyPr/>
          <a:lstStyle/>
          <a:p>
            <a:r>
              <a:rPr lang="en-US" baseline="0" dirty="0"/>
              <a:t>Good Afternoon</a:t>
            </a:r>
            <a:r>
              <a:rPr lang="en-US" dirty="0"/>
              <a:t>,</a:t>
            </a:r>
          </a:p>
          <a:p>
            <a:endParaRPr lang="en-US" baseline="0" dirty="0"/>
          </a:p>
          <a:p>
            <a:r>
              <a:rPr lang="en-US" dirty="0"/>
              <a:t>Brief Intro – Work History</a:t>
            </a:r>
          </a:p>
          <a:p>
            <a:endParaRPr lang="en-US" baseline="0" dirty="0"/>
          </a:p>
          <a:p>
            <a:r>
              <a:rPr lang="en-US" dirty="0"/>
              <a:t>Appreciate the opportunity to speak with you today.</a:t>
            </a:r>
          </a:p>
          <a:p>
            <a:endParaRPr lang="en-US" baseline="0" dirty="0"/>
          </a:p>
          <a:p>
            <a:r>
              <a:rPr lang="en-US" dirty="0"/>
              <a:t>Agency Go-To person for information concerning Wire ropes, elevators and hoisting issues. Today I have a brief presentation on NDT and Inspection of wire ropes.</a:t>
            </a:r>
            <a:endParaRPr lang="en-US" baseline="0" dirty="0"/>
          </a:p>
        </p:txBody>
      </p:sp>
      <p:sp>
        <p:nvSpPr>
          <p:cNvPr id="6" name="Notes Placeholder 5"/>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364670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8F2ED3E-A684-4957-9A30-DDA37BEBE010}" type="slidenum">
              <a:rPr lang="en-US" altLang="en-US" sz="1200" smtClean="0"/>
              <a:pPr/>
              <a:t>10</a:t>
            </a:fld>
            <a:endParaRPr lang="en-US" altLang="en-US" sz="1200"/>
          </a:p>
        </p:txBody>
      </p:sp>
      <p:sp>
        <p:nvSpPr>
          <p:cNvPr id="5632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altLang="en-US" dirty="0"/>
              <a:t>Our final Criteria is a loss of 10% rope strength as determined by NDT. </a:t>
            </a:r>
          </a:p>
          <a:p>
            <a:r>
              <a:rPr lang="en-US" altLang="en-US" dirty="0"/>
              <a:t>The word STRENGTH in this criteria could present some problems if we tested a rope and found it to be on the borderline because MSHA’s equipment measures Loss of Metallic Area (LMA) and we do not estimate strength.  However MSHA’s equipment doesn’t apply any correction factors and if an assumption is made on a 1:1 relationship between strength and LMA.</a:t>
            </a:r>
          </a:p>
          <a:p>
            <a:endParaRPr lang="en-US" altLang="en-US" dirty="0"/>
          </a:p>
          <a:p>
            <a:r>
              <a:rPr lang="en-US" altLang="en-US" dirty="0"/>
              <a:t>General statement:  From our experience, when we identify a section of rope that has greater that 10% LMA, it has met another one of the retirement criteria previously discussed.  i.e. broken wires, corrosion etc.</a:t>
            </a:r>
          </a:p>
          <a:p>
            <a:endParaRPr lang="en-US" dirty="0"/>
          </a:p>
        </p:txBody>
      </p:sp>
    </p:spTree>
    <p:extLst>
      <p:ext uri="{BB962C8B-B14F-4D97-AF65-F5344CB8AC3E}">
        <p14:creationId xmlns:p14="http://schemas.microsoft.com/office/powerpoint/2010/main" val="201116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AF372C6-D061-4B1E-BDB3-A8B06A2ECB24}" type="slidenum">
              <a:rPr lang="en-US" altLang="en-US" sz="1200" smtClean="0"/>
              <a:pPr/>
              <a:t>11</a:t>
            </a:fld>
            <a:endParaRPr lang="en-US" altLang="en-US" sz="1200"/>
          </a:p>
        </p:txBody>
      </p:sp>
      <p:sp>
        <p:nvSpPr>
          <p:cNvPr id="74755"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altLang="en-US" dirty="0"/>
              <a:t>In the past couple of years,  MSHA has upgraded the equipment to a new signal controller with an integrated strip chart controller that also has a data acquisition port to capture the data electronically in conjunction with a standard laptop.</a:t>
            </a:r>
          </a:p>
          <a:p>
            <a:endParaRPr lang="en-US" dirty="0"/>
          </a:p>
        </p:txBody>
      </p:sp>
    </p:spTree>
    <p:extLst>
      <p:ext uri="{BB962C8B-B14F-4D97-AF65-F5344CB8AC3E}">
        <p14:creationId xmlns:p14="http://schemas.microsoft.com/office/powerpoint/2010/main" val="420118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86C4AC6-7A66-4446-A303-E6DF3B2C6F90}" type="slidenum">
              <a:rPr lang="en-US" altLang="en-US" sz="1200" smtClean="0"/>
              <a:pPr/>
              <a:t>12</a:t>
            </a:fld>
            <a:endParaRPr lang="en-US" altLang="en-US" sz="1200"/>
          </a:p>
        </p:txBody>
      </p:sp>
      <p:sp>
        <p:nvSpPr>
          <p:cNvPr id="7680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altLang="en-US" dirty="0"/>
              <a:t>MSHA has had the capability to NDT ropes since the 1970’s the program originated out of Technical Support and was run out of the Denver Tech Support Center until it closed in the mid 90’s.  </a:t>
            </a:r>
          </a:p>
          <a:p>
            <a:endParaRPr lang="en-US" altLang="en-US" dirty="0"/>
          </a:p>
          <a:p>
            <a:r>
              <a:rPr lang="en-US" altLang="en-US" dirty="0"/>
              <a:t>A gentleman named Dennis </a:t>
            </a:r>
            <a:r>
              <a:rPr lang="en-US" altLang="en-US" dirty="0" err="1"/>
              <a:t>Poffenroth</a:t>
            </a:r>
            <a:r>
              <a:rPr lang="en-US" altLang="en-US" dirty="0"/>
              <a:t> ran the testing program until his retirement in 1999.  </a:t>
            </a:r>
            <a:r>
              <a:rPr lang="en-US" altLang="en-US" dirty="0" err="1"/>
              <a:t>Poffenroth</a:t>
            </a:r>
            <a:r>
              <a:rPr lang="en-US" altLang="en-US" dirty="0"/>
              <a:t> was brought back on a contract to train several engineers to conduct testing.  One of the special considerations Dennis brought to the table was that he was the chairman of the ASTM NDT Committee and was instrumental in developing the standard by which wire rope NDT is conducted.</a:t>
            </a:r>
          </a:p>
          <a:p>
            <a:endParaRPr lang="en-US" dirty="0"/>
          </a:p>
        </p:txBody>
      </p:sp>
    </p:spTree>
    <p:extLst>
      <p:ext uri="{BB962C8B-B14F-4D97-AF65-F5344CB8AC3E}">
        <p14:creationId xmlns:p14="http://schemas.microsoft.com/office/powerpoint/2010/main" val="316015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F3B8E34-84E3-4240-BFC3-7444DE0BE1CD}" type="slidenum">
              <a:rPr lang="en-US" altLang="en-US" sz="1200" smtClean="0"/>
              <a:pPr/>
              <a:t>13</a:t>
            </a:fld>
            <a:endParaRPr lang="en-US" altLang="en-US" sz="1200"/>
          </a:p>
        </p:txBody>
      </p:sp>
      <p:sp>
        <p:nvSpPr>
          <p:cNvPr id="7885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0559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A3F6704-9350-4104-ADF9-28E29555FAE4}" type="slidenum">
              <a:rPr lang="en-US" altLang="en-US" sz="1200" smtClean="0"/>
              <a:pPr/>
              <a:t>14</a:t>
            </a:fld>
            <a:endParaRPr lang="en-US" altLang="en-US" sz="1200"/>
          </a:p>
        </p:txBody>
      </p:sp>
      <p:sp>
        <p:nvSpPr>
          <p:cNvPr id="8089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0722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31F88A0-F719-403F-9976-6E2F4225EF5B}" type="slidenum">
              <a:rPr lang="en-US" altLang="en-US" sz="1200" smtClean="0"/>
              <a:pPr/>
              <a:t>15</a:t>
            </a:fld>
            <a:endParaRPr lang="en-US" altLang="en-US" sz="1200"/>
          </a:p>
        </p:txBody>
      </p:sp>
      <p:sp>
        <p:nvSpPr>
          <p:cNvPr id="8294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8973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C8D8F02-C23C-4F2F-BE55-D3B0C7105A81}" type="slidenum">
              <a:rPr lang="en-US" altLang="en-US" sz="1200" smtClean="0"/>
              <a:pPr/>
              <a:t>16</a:t>
            </a:fld>
            <a:endParaRPr lang="en-US" altLang="en-US" sz="1200"/>
          </a:p>
        </p:txBody>
      </p:sp>
      <p:sp>
        <p:nvSpPr>
          <p:cNvPr id="84995"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dirty="0"/>
              <a:t>Dual function instrumentation Mid 1980’s</a:t>
            </a:r>
          </a:p>
        </p:txBody>
      </p:sp>
    </p:spTree>
    <p:extLst>
      <p:ext uri="{BB962C8B-B14F-4D97-AF65-F5344CB8AC3E}">
        <p14:creationId xmlns:p14="http://schemas.microsoft.com/office/powerpoint/2010/main" val="1843124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C4C86B-7AFB-4751-AD9B-2AA201270C97}" type="slidenum">
              <a:rPr lang="en-US" altLang="en-US" sz="1200" smtClean="0"/>
              <a:pPr/>
              <a:t>17</a:t>
            </a:fld>
            <a:endParaRPr lang="en-US" altLang="en-US" sz="1200"/>
          </a:p>
        </p:txBody>
      </p:sp>
      <p:sp>
        <p:nvSpPr>
          <p:cNvPr id="8704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altLang="en-US" dirty="0"/>
              <a:t>To prepare to conduct a test, First we must know the diameter and construction of the rope.  From this information we can determine the total metallic area of the rope from the Wire Rope Users manual and published manufacturer literature.</a:t>
            </a:r>
          </a:p>
          <a:p>
            <a:endParaRPr lang="en-US" altLang="en-US" dirty="0"/>
          </a:p>
          <a:p>
            <a:r>
              <a:rPr lang="en-US" altLang="en-US" dirty="0"/>
              <a:t>Then</a:t>
            </a:r>
          </a:p>
          <a:p>
            <a:endParaRPr lang="en-US" altLang="en-US" dirty="0"/>
          </a:p>
          <a:p>
            <a:r>
              <a:rPr lang="en-US" altLang="en-US" dirty="0"/>
              <a:t>Depending on the size test head we are using we will use a calibration rod that is either 1/16, 1/8 or 3/16 inch in diameter</a:t>
            </a:r>
          </a:p>
          <a:p>
            <a:endParaRPr lang="en-US" altLang="en-US" dirty="0"/>
          </a:p>
          <a:p>
            <a:r>
              <a:rPr lang="en-US" altLang="en-US" dirty="0"/>
              <a:t>Using the equation we determine the amount of metal lost when the rod is removed from the test head and adjust the instrumentation accordingly.</a:t>
            </a:r>
          </a:p>
          <a:p>
            <a:endParaRPr lang="en-US" altLang="en-US" dirty="0"/>
          </a:p>
          <a:p>
            <a:r>
              <a:rPr lang="en-US" altLang="en-US" dirty="0"/>
              <a:t>Note: it is a relative test showing the best to worst portion of rope tested. Depending on the conditions, the best portion of rope tested can’t be considered what a new rope would be.</a:t>
            </a:r>
          </a:p>
          <a:p>
            <a:endParaRPr lang="en-US" dirty="0"/>
          </a:p>
        </p:txBody>
      </p:sp>
    </p:spTree>
    <p:extLst>
      <p:ext uri="{BB962C8B-B14F-4D97-AF65-F5344CB8AC3E}">
        <p14:creationId xmlns:p14="http://schemas.microsoft.com/office/powerpoint/2010/main" val="1869537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C753D1-B32B-44B9-91A9-577110830914}" type="slidenum">
              <a:rPr lang="en-US" altLang="en-US" smtClean="0"/>
              <a:pPr>
                <a:spcBef>
                  <a:spcPct val="0"/>
                </a:spcBef>
              </a:pPr>
              <a:t>18</a:t>
            </a:fld>
            <a:endParaRPr lang="en-US" altLang="en-US"/>
          </a:p>
        </p:txBody>
      </p:sp>
      <p:sp>
        <p:nvSpPr>
          <p:cNvPr id="8909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2502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8"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97E60C4-8CE7-4DCE-9E11-13810B2D7A61}" type="slidenum">
              <a:rPr lang="en-US" altLang="en-US" sz="1200" smtClean="0"/>
              <a:pPr/>
              <a:t>19</a:t>
            </a:fld>
            <a:endParaRPr lang="en-US" altLang="en-US" sz="1200"/>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6783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AC64E9-96B4-4013-A716-40B9A62DDB12}" type="slidenum">
              <a:rPr lang="en-US" altLang="en-US" smtClean="0"/>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228600" indent="-228600" eaLnBrk="1" hangingPunct="1">
              <a:buFont typeface="Arial" panose="020B0604020202020204" pitchFamily="34" charset="0"/>
              <a:buChar char="•"/>
            </a:pPr>
            <a:r>
              <a:rPr lang="en-US" altLang="en-US" dirty="0"/>
              <a:t>Example of an examination being conducted on a slope rope.</a:t>
            </a:r>
          </a:p>
          <a:p>
            <a:pPr marL="228600" indent="-228600" eaLnBrk="1" hangingPunct="1">
              <a:buFont typeface="Arial" panose="020B0604020202020204" pitchFamily="34" charset="0"/>
              <a:buChar char="•"/>
            </a:pPr>
            <a:r>
              <a:rPr lang="en-US" altLang="en-US" dirty="0"/>
              <a:t>Chart shows generically the type of output produced </a:t>
            </a:r>
          </a:p>
        </p:txBody>
      </p:sp>
    </p:spTree>
    <p:extLst>
      <p:ext uri="{BB962C8B-B14F-4D97-AF65-F5344CB8AC3E}">
        <p14:creationId xmlns:p14="http://schemas.microsoft.com/office/powerpoint/2010/main" val="364343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53C52A-C1E0-4469-B745-EB1739886581}" type="slidenum">
              <a:rPr lang="en-US" altLang="en-US" smtClean="0"/>
              <a:pPr>
                <a:spcBef>
                  <a:spcPct val="0"/>
                </a:spcBef>
              </a:pPr>
              <a:t>20</a:t>
            </a:fld>
            <a:endParaRPr lang="en-US" altLang="en-US"/>
          </a:p>
        </p:txBody>
      </p:sp>
      <p:sp>
        <p:nvSpPr>
          <p:cNvPr id="95235"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dirty="0"/>
              <a:t>This information is not designed to make you corrosion experts, but to contrast a situation involving a previously test hoist rope.</a:t>
            </a:r>
          </a:p>
        </p:txBody>
      </p:sp>
    </p:spTree>
    <p:extLst>
      <p:ext uri="{BB962C8B-B14F-4D97-AF65-F5344CB8AC3E}">
        <p14:creationId xmlns:p14="http://schemas.microsoft.com/office/powerpoint/2010/main" val="157554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0E4474-8CB6-4269-9495-3F323E43DF3B}" type="slidenum">
              <a:rPr lang="en-US" altLang="en-US" smtClean="0"/>
              <a:pPr>
                <a:spcBef>
                  <a:spcPct val="0"/>
                </a:spcBef>
              </a:pPr>
              <a:t>21</a:t>
            </a:fld>
            <a:endParaRPr lang="en-US" altLang="en-US"/>
          </a:p>
        </p:txBody>
      </p:sp>
      <p:sp>
        <p:nvSpPr>
          <p:cNvPr id="2" name="Notes Placeholder 1"/>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Examined rope report from NDT contractor – they indicated about 2.5 % loss in April 790 feet from conveyance.</a:t>
            </a:r>
          </a:p>
          <a:p>
            <a:endParaRPr lang="en-US" dirty="0"/>
          </a:p>
        </p:txBody>
      </p:sp>
    </p:spTree>
    <p:extLst>
      <p:ext uri="{BB962C8B-B14F-4D97-AF65-F5344CB8AC3E}">
        <p14:creationId xmlns:p14="http://schemas.microsoft.com/office/powerpoint/2010/main" val="3041888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2"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D34EB3-99F0-49AA-9184-F22D0BAA9AAC}" type="slidenum">
              <a:rPr lang="en-US" altLang="en-US" smtClean="0"/>
              <a:pPr>
                <a:spcBef>
                  <a:spcPct val="0"/>
                </a:spcBef>
              </a:pPr>
              <a:t>22</a:t>
            </a:fld>
            <a:endParaRPr lang="en-US" altLang="en-US"/>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07613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80"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C34C8F-CCB1-40B5-8E37-9AE29D5BA7ED}" type="slidenum">
              <a:rPr lang="en-US" altLang="en-US" smtClean="0"/>
              <a:pPr>
                <a:spcBef>
                  <a:spcPct val="0"/>
                </a:spcBef>
              </a:pPr>
              <a:t>23</a:t>
            </a:fld>
            <a:endParaRPr lang="en-US" altLang="en-US"/>
          </a:p>
        </p:txBody>
      </p:sp>
      <p:sp>
        <p:nvSpPr>
          <p:cNvPr id="2" name="Notes Placeholder 1"/>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Tested rope and identified 3.3% LMA at worst section.  Measured diameter at this point and identified about 4.5% loss in diameter.</a:t>
            </a:r>
          </a:p>
          <a:p>
            <a:endParaRPr lang="en-US" dirty="0"/>
          </a:p>
        </p:txBody>
      </p:sp>
    </p:spTree>
    <p:extLst>
      <p:ext uri="{BB962C8B-B14F-4D97-AF65-F5344CB8AC3E}">
        <p14:creationId xmlns:p14="http://schemas.microsoft.com/office/powerpoint/2010/main" val="25471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295400" y="698500"/>
            <a:ext cx="4648200" cy="3486150"/>
          </a:xfrm>
          <a:ln/>
        </p:spPr>
      </p:sp>
      <p:sp>
        <p:nvSpPr>
          <p:cNvPr id="103428"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E9668A-DFC4-44E2-A646-EA0A07003E15}" type="slidenum">
              <a:rPr lang="en-US" altLang="en-US" smtClean="0"/>
              <a:pPr>
                <a:spcBef>
                  <a:spcPct val="0"/>
                </a:spcBef>
              </a:pPr>
              <a:t>24</a:t>
            </a:fld>
            <a:endParaRPr lang="en-US" altLang="en-US"/>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11888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6"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F2CAB0-9BE9-4308-9531-1FA8C5AFFA5F}" type="slidenum">
              <a:rPr lang="en-US" altLang="en-US" smtClean="0"/>
              <a:pPr>
                <a:spcBef>
                  <a:spcPct val="0"/>
                </a:spcBef>
              </a:pPr>
              <a:t>25</a:t>
            </a:fld>
            <a:endParaRPr lang="en-US" altLang="en-US"/>
          </a:p>
        </p:txBody>
      </p:sp>
      <p:sp>
        <p:nvSpPr>
          <p:cNvPr id="2" name="Notes Placeholder 1"/>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Six months later NDT contractor tested rope before MSHA and got similar results went to the worst area identified by NDT and measured diameter.  </a:t>
            </a:r>
            <a:r>
              <a:rPr lang="en-US" altLang="en-US"/>
              <a:t>Approximately 8% reduction from the baseline, rope was removed from service.</a:t>
            </a:r>
          </a:p>
          <a:p>
            <a:endParaRPr lang="en-US"/>
          </a:p>
        </p:txBody>
      </p:sp>
    </p:spTree>
    <p:extLst>
      <p:ext uri="{BB962C8B-B14F-4D97-AF65-F5344CB8AC3E}">
        <p14:creationId xmlns:p14="http://schemas.microsoft.com/office/powerpoint/2010/main" val="326608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8BA0FB1-55F4-4188-9445-80B733C7ADDA}" type="slidenum">
              <a:rPr lang="en-US" altLang="en-US" smtClean="0"/>
              <a:pPr>
                <a:defRPr/>
              </a:pPr>
              <a:t>26</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506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DA2FD06-25B1-44C8-9A7E-C6C170C0BD08}" type="slidenum">
              <a:rPr lang="en-US" altLang="en-US" sz="1200" smtClean="0"/>
              <a:pPr/>
              <a:t>27</a:t>
            </a:fld>
            <a:endParaRPr lang="en-US" altLang="en-US" sz="1200"/>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68181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6"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7435DE-54BC-44B8-9AB9-FDA498A5CBA9}" type="slidenum">
              <a:rPr lang="en-US" altLang="en-US" smtClean="0"/>
              <a:pPr>
                <a:spcBef>
                  <a:spcPct val="0"/>
                </a:spcBef>
              </a:pPr>
              <a:t>28</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0439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6"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7435DE-54BC-44B8-9AB9-FDA498A5CBA9}" type="slidenum">
              <a:rPr lang="en-US" altLang="en-US" smtClean="0"/>
              <a:pPr>
                <a:spcBef>
                  <a:spcPct val="0"/>
                </a:spcBef>
              </a:pPr>
              <a:t>29</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0942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50B8E80-39F8-4707-9235-548417CE009A}" type="slidenum">
              <a:rPr lang="en-US" altLang="en-US" sz="1200" smtClean="0"/>
              <a:pPr/>
              <a:t>3</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r>
              <a:rPr lang="en-US" altLang="en-US" dirty="0"/>
              <a:t>The wire rope regulations have been in the CFR since 1983.</a:t>
            </a:r>
          </a:p>
          <a:p>
            <a:endParaRPr lang="en-US" altLang="en-US" dirty="0"/>
          </a:p>
          <a:p>
            <a:r>
              <a:rPr lang="en-US" altLang="en-US" dirty="0"/>
              <a:t>They are unique in that they are the same for Surface/Underground MNM/Coal</a:t>
            </a:r>
          </a:p>
          <a:p>
            <a:r>
              <a:rPr lang="en-US" altLang="en-US" dirty="0"/>
              <a:t>Non an extensive amount here, but we will touch on the inspection and testing requirements.</a:t>
            </a:r>
          </a:p>
          <a:p>
            <a:endParaRPr lang="en-US" altLang="en-US" dirty="0"/>
          </a:p>
          <a:p>
            <a:r>
              <a:rPr lang="en-US" altLang="en-US" dirty="0"/>
              <a:t>Present MSHA’s equipment </a:t>
            </a:r>
          </a:p>
          <a:p>
            <a:endParaRPr lang="en-US" altLang="en-US" dirty="0"/>
          </a:p>
          <a:p>
            <a:r>
              <a:rPr lang="en-US" altLang="en-US" dirty="0"/>
              <a:t>Discuss two Case studies involving inspection and testing.</a:t>
            </a:r>
          </a:p>
        </p:txBody>
      </p:sp>
    </p:spTree>
    <p:extLst>
      <p:ext uri="{BB962C8B-B14F-4D97-AF65-F5344CB8AC3E}">
        <p14:creationId xmlns:p14="http://schemas.microsoft.com/office/powerpoint/2010/main" val="1838378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C9C2DE-0167-4C31-85EB-3E433D5E978E}" type="slidenum">
              <a:rPr lang="en-US" altLang="en-US" smtClean="0"/>
              <a:pPr>
                <a:spcBef>
                  <a:spcPct val="0"/>
                </a:spcBef>
              </a:pPr>
              <a:t>30</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27729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2"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D1BA5D-03A3-4F37-8FF9-8759F57CA12B}" type="slidenum">
              <a:rPr lang="en-US" altLang="en-US" smtClean="0"/>
              <a:pPr>
                <a:spcBef>
                  <a:spcPct val="0"/>
                </a:spcBef>
              </a:pPr>
              <a:t>31</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3287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10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C4CDE9A-8FB3-4351-8575-78223A36C93E}" type="slidenum">
              <a:rPr lang="en-US" altLang="en-US" sz="1200" smtClean="0"/>
              <a:pPr/>
              <a:t>32</a:t>
            </a:fld>
            <a:endParaRPr lang="en-US" altLang="en-US" sz="1200"/>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9292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6DBDEE-9A84-43C6-BCA4-29CF9E09687A}" type="slidenum">
              <a:rPr lang="en-US" altLang="en-US" smtClean="0"/>
              <a:pPr>
                <a:spcBef>
                  <a:spcPct val="0"/>
                </a:spcBef>
              </a:pPr>
              <a:t>33</a:t>
            </a:fld>
            <a:endParaRPr lang="en-US" altLang="en-US"/>
          </a:p>
        </p:txBody>
      </p:sp>
      <p:sp>
        <p:nvSpPr>
          <p:cNvPr id="13414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33207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6"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109F5E-F455-4872-854B-C00E51B7106F}" type="slidenum">
              <a:rPr lang="en-US" altLang="en-US" smtClean="0"/>
              <a:pPr>
                <a:spcBef>
                  <a:spcPct val="0"/>
                </a:spcBef>
              </a:pPr>
              <a:t>34</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81890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1A6A-8266-44A8-B2D4-DAB982A2DE76}" type="slidenum">
              <a:rPr lang="en-US" smtClean="0"/>
              <a:t>35</a:t>
            </a:fld>
            <a:endParaRPr lang="en-US" dirty="0"/>
          </a:p>
        </p:txBody>
      </p:sp>
    </p:spTree>
    <p:extLst>
      <p:ext uri="{BB962C8B-B14F-4D97-AF65-F5344CB8AC3E}">
        <p14:creationId xmlns:p14="http://schemas.microsoft.com/office/powerpoint/2010/main" val="103661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7A8A88E-052A-4E3C-818C-7B20AE443CC8}" type="slidenum">
              <a:rPr lang="en-US" altLang="en-US" sz="1200" smtClean="0"/>
              <a:pPr/>
              <a:t>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altLang="en-US" dirty="0"/>
              <a:t>These Regulations apply to three distinct situations.</a:t>
            </a:r>
          </a:p>
          <a:p>
            <a:endParaRPr lang="en-US" altLang="en-US" dirty="0"/>
          </a:p>
          <a:p>
            <a:r>
              <a:rPr lang="en-US" altLang="en-US" dirty="0"/>
              <a:t>REGS DO NOT APPLY TO: To production hoists used to hoist persons for examination or inspection or maintenance. Nor to Draglines, elevators equipped with a governor rope or cranes used to lift materials other than cranes used in shaft and slope operations.</a:t>
            </a:r>
          </a:p>
          <a:p>
            <a:endParaRPr lang="en-US" altLang="en-US" dirty="0"/>
          </a:p>
          <a:p>
            <a:r>
              <a:rPr lang="en-US" altLang="en-US" dirty="0"/>
              <a:t>ASME A17.1 Safety Code for Elevators and Escalators</a:t>
            </a:r>
          </a:p>
          <a:p>
            <a:endParaRPr lang="en-US" altLang="en-US" dirty="0"/>
          </a:p>
          <a:p>
            <a:r>
              <a:rPr lang="en-US" altLang="en-US" dirty="0"/>
              <a:t>For MNM – their application of the personnel hoisting standards include a regulation that “Emergency hoisting facilities should conform to the extent possible to safety requirements for other hoists, and should be adequate to remove the persons from the mine with a minimum of delay. </a:t>
            </a:r>
          </a:p>
          <a:p>
            <a:endParaRPr lang="en-US" altLang="en-US" dirty="0"/>
          </a:p>
        </p:txBody>
      </p:sp>
    </p:spTree>
    <p:extLst>
      <p:ext uri="{BB962C8B-B14F-4D97-AF65-F5344CB8AC3E}">
        <p14:creationId xmlns:p14="http://schemas.microsoft.com/office/powerpoint/2010/main" val="307690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6658ED-B1B8-4A86-BEBE-1ECA63E45D59}" type="slidenum">
              <a:rPr lang="en-US" altLang="en-US" smtClean="0"/>
              <a:pPr>
                <a:spcBef>
                  <a:spcPct val="0"/>
                </a:spcBef>
              </a:pPr>
              <a:t>5</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t>Prior to November 25, 1983, Coal Mines had a daily exam for hoist ropes and MNM had a monthly exam.</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LOOKING FOR VISUAL STRUCTURAL DAMAGE, CORROSION AND IMPROPER LUBRICATION OR DRESSING.</a:t>
            </a:r>
          </a:p>
          <a:p>
            <a:pPr marL="171450" indent="-171450" eaLnBrk="1" hangingPunct="1">
              <a:buFont typeface="Arial" panose="020B0604020202020204" pitchFamily="34" charset="0"/>
              <a:buChar char="•"/>
            </a:pPr>
            <a:endParaRPr lang="en-US" altLang="en-US" dirty="0"/>
          </a:p>
          <a:p>
            <a:pPr marL="228600" indent="-228600" eaLnBrk="1" hangingPunct="1">
              <a:buFontTx/>
              <a:buChar char="•"/>
            </a:pPr>
            <a:r>
              <a:rPr lang="en-US" altLang="en-US" b="1" dirty="0"/>
              <a:t>Wear and Broken Wires at stress points</a:t>
            </a:r>
          </a:p>
          <a:p>
            <a:pPr marL="685800" lvl="1" indent="-228600" eaLnBrk="1" hangingPunct="1">
              <a:buFontTx/>
              <a:buChar char="•"/>
            </a:pPr>
            <a:r>
              <a:rPr lang="en-US" altLang="en-US" b="1" dirty="0"/>
              <a:t>Near attachments</a:t>
            </a:r>
          </a:p>
          <a:p>
            <a:pPr marL="685800" lvl="1" indent="-228600" eaLnBrk="1" hangingPunct="1">
              <a:buFontTx/>
              <a:buChar char="•"/>
            </a:pPr>
            <a:r>
              <a:rPr lang="en-US" altLang="en-US" b="1" dirty="0"/>
              <a:t>Sheaves</a:t>
            </a:r>
          </a:p>
          <a:p>
            <a:pPr marL="685800" lvl="1" indent="-228600" eaLnBrk="1" hangingPunct="1">
              <a:buFontTx/>
              <a:buChar char="•"/>
            </a:pPr>
            <a:r>
              <a:rPr lang="en-US" altLang="en-US" b="1" dirty="0"/>
              <a:t>Where the rope leaves the drum</a:t>
            </a:r>
          </a:p>
          <a:p>
            <a:pPr marL="685800" lvl="1" indent="-228600" eaLnBrk="1" hangingPunct="1">
              <a:buFontTx/>
              <a:buChar char="•"/>
            </a:pPr>
            <a:r>
              <a:rPr lang="en-US" altLang="en-US" b="1" dirty="0"/>
              <a:t>Drum crossovers and change of layer regions</a:t>
            </a:r>
          </a:p>
          <a:p>
            <a:pPr marL="685800" lvl="1" indent="-228600" eaLnBrk="1" hangingPunct="1">
              <a:buFontTx/>
              <a:buChar char="•"/>
            </a:pPr>
            <a:endParaRPr lang="en-US" altLang="en-US" b="1" dirty="0"/>
          </a:p>
          <a:p>
            <a:pPr marL="228600" indent="-228600" eaLnBrk="1" hangingPunct="1"/>
            <a:r>
              <a:rPr lang="en-US" altLang="en-US" dirty="0"/>
              <a:t>"Crossover points" are "locations on a wire rope which is spooled on a drum crosses over the previous layer. This also takes place at each flange of the drum (change of  layer) as the rope is spooled onto the drum, reaches the flange, climbs up and begins to wrap back in the opposite direction." </a:t>
            </a:r>
          </a:p>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48744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A0D06C-D642-4933-8611-D46C5CBB0C7D}" type="slidenum">
              <a:rPr lang="en-US" altLang="en-US" smtClean="0"/>
              <a:pPr>
                <a:spcBef>
                  <a:spcPct val="0"/>
                </a:spcBef>
              </a:pPr>
              <a:t>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228600" indent="-228600" eaLnBrk="1" hangingPunct="1"/>
            <a:endParaRPr lang="en-US" altLang="en-US" dirty="0"/>
          </a:p>
          <a:p>
            <a:pPr marL="228600" indent="-228600" eaLnBrk="1" hangingPunct="1">
              <a:buFont typeface="+mj-lt"/>
              <a:buAutoNum type="arabicPeriod"/>
            </a:pPr>
            <a:endParaRPr lang="en-US" altLang="en-US" dirty="0"/>
          </a:p>
        </p:txBody>
      </p:sp>
      <p:sp>
        <p:nvSpPr>
          <p:cNvPr id="6" name="TextBox 5">
            <a:extLst>
              <a:ext uri="{FF2B5EF4-FFF2-40B4-BE49-F238E27FC236}">
                <a16:creationId xmlns:a16="http://schemas.microsoft.com/office/drawing/2014/main" id="{1296F676-ED42-486A-857D-A869744B0651}"/>
              </a:ext>
            </a:extLst>
          </p:cNvPr>
          <p:cNvSpPr txBox="1"/>
          <p:nvPr/>
        </p:nvSpPr>
        <p:spPr>
          <a:xfrm>
            <a:off x="1161665" y="5169289"/>
            <a:ext cx="4648200" cy="2677656"/>
          </a:xfrm>
          <a:prstGeom prst="rect">
            <a:avLst/>
          </a:prstGeom>
          <a:noFill/>
        </p:spPr>
        <p:txBody>
          <a:bodyPr wrap="square">
            <a:spAutoFit/>
          </a:bodyPr>
          <a:lstStyle/>
          <a:p>
            <a:pPr marL="228600" indent="-228600" eaLnBrk="1" hangingPunct="1">
              <a:buFontTx/>
              <a:buAutoNum type="arabicPeriod"/>
            </a:pPr>
            <a:r>
              <a:rPr lang="en-US" altLang="en-US" sz="1200" dirty="0"/>
              <a:t>A visual exam every 14 days along the entire active length for</a:t>
            </a:r>
          </a:p>
          <a:p>
            <a:pPr marL="228600" indent="-228600" eaLnBrk="1" hangingPunct="1">
              <a:buFontTx/>
              <a:buChar char="•"/>
            </a:pPr>
            <a:r>
              <a:rPr lang="en-US" altLang="en-US" sz="1200" dirty="0"/>
              <a:t>structural damage</a:t>
            </a:r>
          </a:p>
          <a:p>
            <a:pPr marL="228600" indent="-228600" eaLnBrk="1" hangingPunct="1">
              <a:buFontTx/>
              <a:buChar char="•"/>
            </a:pPr>
            <a:r>
              <a:rPr lang="en-US" altLang="en-US" sz="1200" dirty="0"/>
              <a:t>Corrosion</a:t>
            </a:r>
          </a:p>
          <a:p>
            <a:pPr marL="228600" indent="-228600" eaLnBrk="1" hangingPunct="1">
              <a:buFontTx/>
              <a:buChar char="•"/>
            </a:pPr>
            <a:r>
              <a:rPr lang="en-US" altLang="en-US" sz="1200" dirty="0"/>
              <a:t>Improper lubrication</a:t>
            </a:r>
          </a:p>
          <a:p>
            <a:pPr marL="228600" indent="-228600" eaLnBrk="1" hangingPunct="1">
              <a:buFontTx/>
              <a:buChar char="•"/>
            </a:pPr>
            <a:r>
              <a:rPr lang="en-US" altLang="en-US" sz="1200" b="1" dirty="0"/>
              <a:t>Wear and Broken Wires at stress points</a:t>
            </a:r>
          </a:p>
          <a:p>
            <a:pPr marL="685800" lvl="1" indent="-228600" eaLnBrk="1" hangingPunct="1">
              <a:buFontTx/>
              <a:buChar char="•"/>
            </a:pPr>
            <a:r>
              <a:rPr lang="en-US" altLang="en-US" sz="1200" b="1" dirty="0"/>
              <a:t>Near attachments</a:t>
            </a:r>
          </a:p>
          <a:p>
            <a:pPr marL="685800" lvl="1" indent="-228600" eaLnBrk="1" hangingPunct="1">
              <a:buFontTx/>
              <a:buChar char="•"/>
            </a:pPr>
            <a:r>
              <a:rPr lang="en-US" altLang="en-US" sz="1200" b="1" dirty="0"/>
              <a:t>Sheaves</a:t>
            </a:r>
          </a:p>
          <a:p>
            <a:pPr marL="685800" lvl="1" indent="-228600" eaLnBrk="1" hangingPunct="1">
              <a:buFontTx/>
              <a:buChar char="•"/>
            </a:pPr>
            <a:r>
              <a:rPr lang="en-US" altLang="en-US" sz="1200" b="1" dirty="0"/>
              <a:t>Where the rope leaves the drum</a:t>
            </a:r>
          </a:p>
          <a:p>
            <a:pPr marL="685800" lvl="1" indent="-228600" eaLnBrk="1" hangingPunct="1">
              <a:buFontTx/>
              <a:buChar char="•"/>
            </a:pPr>
            <a:r>
              <a:rPr lang="en-US" altLang="en-US" sz="1200" b="1" dirty="0"/>
              <a:t>Drum crossovers and change of layer regions</a:t>
            </a:r>
          </a:p>
          <a:p>
            <a:pPr marL="228600" indent="-228600" eaLnBrk="1" hangingPunct="1"/>
            <a:r>
              <a:rPr lang="en-US" altLang="en-US" sz="1200" dirty="0"/>
              <a:t>"Crossover points" are "locations on a wire rope which is spooled on a drum crosses over the previous layer. This also takes place at each flange of the drum (change of  layer) as the rope is spooled onto the drum, reaches the flange, climbs up and begins to wrap back in the opposite direction." </a:t>
            </a:r>
          </a:p>
        </p:txBody>
      </p:sp>
    </p:spTree>
    <p:extLst>
      <p:ext uri="{BB962C8B-B14F-4D97-AF65-F5344CB8AC3E}">
        <p14:creationId xmlns:p14="http://schemas.microsoft.com/office/powerpoint/2010/main" val="181701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9463E5-B09C-43E1-80D5-F7E32D07A522}" type="slidenum">
              <a:rPr lang="en-US" altLang="en-US" smtClean="0"/>
              <a:pPr>
                <a:spcBef>
                  <a:spcPct val="0"/>
                </a:spcBef>
              </a:pPr>
              <a:t>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a:t>If electromagnetic Nondestructive Testing is not used, caliper measurements (diameter) are acceptable.  Ask class about their home state, ex. WV requires NDT of all hoist ropes.</a:t>
            </a:r>
          </a:p>
          <a:p>
            <a:pPr eaLnBrk="1" hangingPunct="1"/>
            <a:endParaRPr lang="en-US" altLang="en-US" dirty="0"/>
          </a:p>
          <a:p>
            <a:pPr eaLnBrk="1" hangingPunct="1"/>
            <a:r>
              <a:rPr lang="en-US" altLang="en-US" dirty="0"/>
              <a:t>Where do you want to take the diameter measurement?</a:t>
            </a:r>
          </a:p>
          <a:p>
            <a:pPr eaLnBrk="1" hangingPunct="1">
              <a:buFontTx/>
              <a:buChar char="•"/>
            </a:pPr>
            <a:r>
              <a:rPr lang="en-US" altLang="en-US" dirty="0"/>
              <a:t>  At the </a:t>
            </a:r>
            <a:r>
              <a:rPr lang="en-US" altLang="en-US" dirty="0" err="1"/>
              <a:t>stresspoints</a:t>
            </a:r>
            <a:r>
              <a:rPr lang="en-US" altLang="en-US" dirty="0"/>
              <a:t> in paragraph (a)</a:t>
            </a:r>
          </a:p>
          <a:p>
            <a:pPr eaLnBrk="1" hangingPunct="1">
              <a:buFontTx/>
              <a:buChar char="•"/>
            </a:pPr>
            <a:r>
              <a:rPr lang="en-US" altLang="en-US" dirty="0"/>
              <a:t>  Wherever wear is evident.</a:t>
            </a:r>
          </a:p>
          <a:p>
            <a:pPr eaLnBrk="1" hangingPunct="1">
              <a:buFontTx/>
              <a:buChar char="•"/>
            </a:pPr>
            <a:r>
              <a:rPr lang="en-US" altLang="en-US" dirty="0"/>
              <a:t>Diameter measurements are not intended to be repeat measurements of the baseline.  They should be taken at the </a:t>
            </a:r>
            <a:r>
              <a:rPr lang="en-US" altLang="en-US" dirty="0" err="1"/>
              <a:t>stresspoints</a:t>
            </a:r>
            <a:r>
              <a:rPr lang="en-US" altLang="en-US" dirty="0"/>
              <a:t> in the system described above.</a:t>
            </a:r>
          </a:p>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319796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dirty="0"/>
              <a:t>These are the contractors that I know of…</a:t>
            </a:r>
          </a:p>
        </p:txBody>
      </p:sp>
      <p:sp>
        <p:nvSpPr>
          <p:cNvPr id="3584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18C5AF6-FAD6-4838-A5E5-139322C8CDC3}" type="slidenum">
              <a:rPr lang="en-US" altLang="en-US" sz="1200" smtClean="0"/>
              <a:pPr/>
              <a:t>8</a:t>
            </a:fld>
            <a:endParaRPr lang="en-US" altLang="en-US" sz="1200"/>
          </a:p>
        </p:txBody>
      </p:sp>
    </p:spTree>
    <p:extLst>
      <p:ext uri="{BB962C8B-B14F-4D97-AF65-F5344CB8AC3E}">
        <p14:creationId xmlns:p14="http://schemas.microsoft.com/office/powerpoint/2010/main" val="239066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31FD0E-4459-4440-AD20-61FBFA35728B}" type="slidenum">
              <a:rPr lang="en-US" altLang="en-US" smtClean="0"/>
              <a:pPr>
                <a:spcBef>
                  <a:spcPct val="0"/>
                </a:spcBef>
              </a:pPr>
              <a:t>9</a:t>
            </a:fld>
            <a:endParaRPr lang="en-US" altLang="en-US"/>
          </a:p>
        </p:txBody>
      </p:sp>
      <p:sp>
        <p:nvSpPr>
          <p:cNvPr id="37891" name="Rectangle 2"/>
          <p:cNvSpPr>
            <a:spLocks noGrp="1" noRot="1" noChangeAspect="1" noChangeArrowheads="1" noTextEdit="1"/>
          </p:cNvSpPr>
          <p:nvPr>
            <p:ph type="sldImg"/>
          </p:nvPr>
        </p:nvSpPr>
        <p:spPr>
          <a:ln/>
        </p:spPr>
      </p:sp>
      <p:sp>
        <p:nvSpPr>
          <p:cNvPr id="5" name="Rectangle 3">
            <a:extLst>
              <a:ext uri="{FF2B5EF4-FFF2-40B4-BE49-F238E27FC236}">
                <a16:creationId xmlns:a16="http://schemas.microsoft.com/office/drawing/2014/main" id="{AECF7BEF-B0A8-4C43-81A6-691D2AD7034F}"/>
              </a:ext>
            </a:extLst>
          </p:cNvPr>
          <p:cNvSpPr>
            <a:spLocks noGrp="1" noChangeArrowheads="1"/>
          </p:cNvSpPr>
          <p:nvPr>
            <p:ph type="body" sz="quarter" idx="10"/>
          </p:nvPr>
        </p:nvSpPr>
        <p:spPr>
          <a:xfrm>
            <a:off x="701675" y="4416425"/>
            <a:ext cx="5607050" cy="4183063"/>
          </a:xfrm>
          <a:noFill/>
        </p:spPr>
        <p:txBody>
          <a:bodyPr/>
          <a:lstStyle/>
          <a:p>
            <a:pPr eaLnBrk="1" hangingPunct="1"/>
            <a:r>
              <a:rPr lang="en-US" altLang="en-US" dirty="0"/>
              <a:t>Reporting requirements</a:t>
            </a:r>
          </a:p>
          <a:p>
            <a:pPr eaLnBrk="1" hangingPunct="1">
              <a:buFontTx/>
              <a:buChar char="•"/>
            </a:pPr>
            <a:r>
              <a:rPr lang="en-US" altLang="en-US" dirty="0"/>
              <a:t>  Records from the 14 day exam and the conditions found are required to be kept for 1 year</a:t>
            </a:r>
          </a:p>
          <a:p>
            <a:pPr eaLnBrk="1" hangingPunct="1"/>
            <a:endParaRPr lang="en-US" altLang="en-US" dirty="0"/>
          </a:p>
          <a:p>
            <a:pPr eaLnBrk="1" hangingPunct="1">
              <a:buFontTx/>
              <a:buChar char="•"/>
            </a:pPr>
            <a:r>
              <a:rPr lang="en-US" altLang="en-US" dirty="0"/>
              <a:t>Records from the 6 months NDT or rope diameter measurements in addition to the </a:t>
            </a:r>
            <a:r>
              <a:rPr lang="en-US" altLang="en-US" b="1" dirty="0"/>
              <a:t>BASELINE measurements </a:t>
            </a:r>
            <a:r>
              <a:rPr lang="en-US" altLang="en-US" dirty="0"/>
              <a:t>are kept until the rope is retired from service.</a:t>
            </a:r>
          </a:p>
          <a:p>
            <a:pPr eaLnBrk="1" hangingPunct="1">
              <a:buFontTx/>
              <a:buChar char="•"/>
            </a:pPr>
            <a:endParaRPr lang="en-US" altLang="en-US" dirty="0"/>
          </a:p>
          <a:p>
            <a:pPr eaLnBrk="1" hangingPunct="1"/>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57230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2C8E68-8E5E-4BA3-B718-CFE05E5E1859}"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D42C85F-415C-48C5-BF84-8B7746219CF0}" type="slidenum">
              <a:rPr lang="en-US" smtClean="0"/>
              <a:pPr/>
              <a:t>‹#›</a:t>
            </a:fld>
            <a:endParaRPr lang="en-US" dirty="0"/>
          </a:p>
        </p:txBody>
      </p:sp>
    </p:spTree>
    <p:extLst>
      <p:ext uri="{BB962C8B-B14F-4D97-AF65-F5344CB8AC3E}">
        <p14:creationId xmlns:p14="http://schemas.microsoft.com/office/powerpoint/2010/main" val="23965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A2A00-BEBF-46A8-B555-6D5F02FEE2FC}"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325566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1E7B2-BA73-40CF-8880-E91AF46A9F7E}"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1959339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8D6283-69B9-4A1C-B8C4-6D1B4EA075AA}"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a:xfrm>
            <a:off x="3581400" y="6400801"/>
            <a:ext cx="2133600" cy="365125"/>
          </a:xfrm>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1792014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364938-3C20-45AB-B40B-330E2C9FD978}"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1455144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8A3DE-0FB7-4129-BA06-51C3C2527FCD}"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367502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E94714-475E-4A28-ACA6-68EBC250AB22}"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121802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31EA86-CCA4-4A51-AD1C-09338A73B76D}"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735919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F0306-9B36-403C-9DDA-CA7BBFCCB235}" type="datetime1">
              <a:rPr lang="en-US" smtClean="0"/>
              <a:t>3/23/2022</a:t>
            </a:fld>
            <a:endParaRPr lang="en-US" dirty="0"/>
          </a:p>
        </p:txBody>
      </p:sp>
      <p:sp>
        <p:nvSpPr>
          <p:cNvPr id="8" name="Footer Placeholder 7"/>
          <p:cNvSpPr>
            <a:spLocks noGrp="1"/>
          </p:cNvSpPr>
          <p:nvPr>
            <p:ph type="ftr" sz="quarter" idx="11"/>
          </p:nvPr>
        </p:nvSpPr>
        <p:spPr/>
        <p:txBody>
          <a:bodyPr/>
          <a:lstStyle/>
          <a:p>
            <a:r>
              <a:rPr lang="en-US" dirty="0"/>
              <a:t> Msha.gov  |  @USDOL #MSHA </a:t>
            </a:r>
          </a:p>
        </p:txBody>
      </p:sp>
      <p:sp>
        <p:nvSpPr>
          <p:cNvPr id="9" name="Slide Number Placeholder 8"/>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240656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083C90-0804-496F-A6A3-136CE7B79FB3}"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336638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2DB07-FD5A-4F13-BE83-543D18B33762}" type="datetime1">
              <a:rPr lang="en-US" smtClean="0"/>
              <a:t>3/23/2022</a:t>
            </a:fld>
            <a:endParaRPr lang="en-US" dirty="0"/>
          </a:p>
        </p:txBody>
      </p:sp>
      <p:sp>
        <p:nvSpPr>
          <p:cNvPr id="3" name="Footer Placeholder 2"/>
          <p:cNvSpPr>
            <a:spLocks noGrp="1"/>
          </p:cNvSpPr>
          <p:nvPr>
            <p:ph type="ftr" sz="quarter" idx="11"/>
          </p:nvPr>
        </p:nvSpPr>
        <p:spPr/>
        <p:txBody>
          <a:bodyPr/>
          <a:lstStyle/>
          <a:p>
            <a:r>
              <a:rPr lang="en-US" dirty="0"/>
              <a:t> Msha.gov  |  @USDOL #MSHA </a:t>
            </a:r>
          </a:p>
        </p:txBody>
      </p:sp>
      <p:sp>
        <p:nvSpPr>
          <p:cNvPr id="4" name="Slide Number Placeholder 3"/>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153938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AD4201-F0FC-4A0C-8D76-730C6A20F3CB}"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a:xfrm>
            <a:off x="6553200" y="6324601"/>
            <a:ext cx="2133600" cy="365125"/>
          </a:xfrm>
        </p:spPr>
        <p:txBody>
          <a:bodyPr/>
          <a:lstStyle>
            <a:lvl1pPr>
              <a:defRPr>
                <a:solidFill>
                  <a:schemeClr val="bg1"/>
                </a:solidFill>
              </a:defRPr>
            </a:lvl1pPr>
          </a:lstStyle>
          <a:p>
            <a:fld id="{ED42C85F-415C-48C5-BF84-8B7746219CF0}" type="slidenum">
              <a:rPr lang="en-US" smtClean="0"/>
              <a:pPr/>
              <a:t>‹#›</a:t>
            </a:fld>
            <a:endParaRPr lang="en-US" dirty="0"/>
          </a:p>
        </p:txBody>
      </p:sp>
    </p:spTree>
    <p:extLst>
      <p:ext uri="{BB962C8B-B14F-4D97-AF65-F5344CB8AC3E}">
        <p14:creationId xmlns:p14="http://schemas.microsoft.com/office/powerpoint/2010/main" val="1747683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8E8-D123-42D2-803B-812D8532FE49}"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728088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8066D-A9C8-45BB-B90A-AC06E2A54B68}"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3121785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D4E69-8E33-4751-BE8F-9078D0C598A9}"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1084857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6D94B-9A43-4884-B5A6-407051FCDC2E}"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9A5042E-4DB1-4373-811A-CD53AE60C605}" type="slidenum">
              <a:rPr lang="en-US" smtClean="0"/>
              <a:t>‹#›</a:t>
            </a:fld>
            <a:endParaRPr lang="en-US" dirty="0"/>
          </a:p>
        </p:txBody>
      </p:sp>
    </p:spTree>
    <p:extLst>
      <p:ext uri="{BB962C8B-B14F-4D97-AF65-F5344CB8AC3E}">
        <p14:creationId xmlns:p14="http://schemas.microsoft.com/office/powerpoint/2010/main" val="165588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840C92-1C95-427E-814A-4F7407448DD1}"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2626239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35121C-096C-4361-B71F-BD9AB9F67EA8}"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821020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06FEE-046B-4244-8581-385FE27EA294}"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4064265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62C9C0-5C97-4A9B-9C24-7EE288945537}"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1894797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4365CA-7CA2-48F8-AF45-C76F8A47BD70}" type="datetime1">
              <a:rPr lang="en-US" smtClean="0"/>
              <a:t>3/23/2022</a:t>
            </a:fld>
            <a:endParaRPr lang="en-US" dirty="0"/>
          </a:p>
        </p:txBody>
      </p:sp>
      <p:sp>
        <p:nvSpPr>
          <p:cNvPr id="8" name="Footer Placeholder 7"/>
          <p:cNvSpPr>
            <a:spLocks noGrp="1"/>
          </p:cNvSpPr>
          <p:nvPr>
            <p:ph type="ftr" sz="quarter" idx="11"/>
          </p:nvPr>
        </p:nvSpPr>
        <p:spPr/>
        <p:txBody>
          <a:bodyPr/>
          <a:lstStyle/>
          <a:p>
            <a:r>
              <a:rPr lang="en-US" dirty="0"/>
              <a:t> Msha.gov  |  @USDOL #MSHA </a:t>
            </a:r>
          </a:p>
        </p:txBody>
      </p:sp>
      <p:sp>
        <p:nvSpPr>
          <p:cNvPr id="9" name="Slide Number Placeholder 8"/>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2051755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4B09A2-A8CC-43B0-9E53-FDD6973B6BB6}"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22877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B7140-0C73-4849-8A1E-1DD8C95C9106}"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1950204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904D8-46AF-4DEC-A343-A0593A4B5797}" type="datetime1">
              <a:rPr lang="en-US" smtClean="0"/>
              <a:t>3/23/2022</a:t>
            </a:fld>
            <a:endParaRPr lang="en-US" dirty="0"/>
          </a:p>
        </p:txBody>
      </p:sp>
      <p:sp>
        <p:nvSpPr>
          <p:cNvPr id="3" name="Footer Placeholder 2"/>
          <p:cNvSpPr>
            <a:spLocks noGrp="1"/>
          </p:cNvSpPr>
          <p:nvPr>
            <p:ph type="ftr" sz="quarter" idx="11"/>
          </p:nvPr>
        </p:nvSpPr>
        <p:spPr/>
        <p:txBody>
          <a:bodyPr/>
          <a:lstStyle/>
          <a:p>
            <a:r>
              <a:rPr lang="en-US" dirty="0"/>
              <a:t> Msha.gov  |  @USDOL #MSHA </a:t>
            </a:r>
          </a:p>
        </p:txBody>
      </p:sp>
      <p:sp>
        <p:nvSpPr>
          <p:cNvPr id="4" name="Slide Number Placeholder 3"/>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1702911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D06A71-DBC0-489A-A236-C0521E8EC8E8}"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4026867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1AFD87-A10D-4155-929B-0ACCD68B4F9E}"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3746860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4D127-B6E4-4671-8D41-FA59FA471CC7}"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3475189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BAB5F-2DB5-4920-A293-0D1AAD2833C6}"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684351D0-0DC9-480B-BC33-EFE8A0F6BA62}" type="slidenum">
              <a:rPr lang="en-US" smtClean="0"/>
              <a:t>‹#›</a:t>
            </a:fld>
            <a:endParaRPr lang="en-US" dirty="0"/>
          </a:p>
        </p:txBody>
      </p:sp>
    </p:spTree>
    <p:extLst>
      <p:ext uri="{BB962C8B-B14F-4D97-AF65-F5344CB8AC3E}">
        <p14:creationId xmlns:p14="http://schemas.microsoft.com/office/powerpoint/2010/main" val="2659238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1B5320-DBF1-4175-93DB-014031E63A19}"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1478689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C4B9F6-9C0D-4762-B328-62292776A5B2}"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2907903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3F27E-A25B-415D-A6B3-366A0C3E3CDA}"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3194448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F68DA4-E0CE-4064-9E22-018824D2BAB5}"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92494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D38377-4CF8-4B04-9B37-931D0388D6B1}" type="datetime1">
              <a:rPr lang="en-US" smtClean="0"/>
              <a:t>3/23/2022</a:t>
            </a:fld>
            <a:endParaRPr lang="en-US" dirty="0"/>
          </a:p>
        </p:txBody>
      </p:sp>
      <p:sp>
        <p:nvSpPr>
          <p:cNvPr id="8" name="Footer Placeholder 7"/>
          <p:cNvSpPr>
            <a:spLocks noGrp="1"/>
          </p:cNvSpPr>
          <p:nvPr>
            <p:ph type="ftr" sz="quarter" idx="11"/>
          </p:nvPr>
        </p:nvSpPr>
        <p:spPr/>
        <p:txBody>
          <a:bodyPr/>
          <a:lstStyle/>
          <a:p>
            <a:r>
              <a:rPr lang="en-US" dirty="0"/>
              <a:t> Msha.gov  |  @USDOL #MSHA </a:t>
            </a:r>
          </a:p>
        </p:txBody>
      </p:sp>
      <p:sp>
        <p:nvSpPr>
          <p:cNvPr id="9" name="Slide Number Placeholder 8"/>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58495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479AC6-7F7A-4804-B646-C7B1F103A3AE}"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986191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235224-376F-49E3-8409-069C36A1FDE3}"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1689215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858C1-D203-49CB-843B-D832E1A00EE4}" type="datetime1">
              <a:rPr lang="en-US" smtClean="0"/>
              <a:t>3/23/2022</a:t>
            </a:fld>
            <a:endParaRPr lang="en-US" dirty="0"/>
          </a:p>
        </p:txBody>
      </p:sp>
      <p:sp>
        <p:nvSpPr>
          <p:cNvPr id="3" name="Footer Placeholder 2"/>
          <p:cNvSpPr>
            <a:spLocks noGrp="1"/>
          </p:cNvSpPr>
          <p:nvPr>
            <p:ph type="ftr" sz="quarter" idx="11"/>
          </p:nvPr>
        </p:nvSpPr>
        <p:spPr/>
        <p:txBody>
          <a:bodyPr/>
          <a:lstStyle/>
          <a:p>
            <a:r>
              <a:rPr lang="en-US" dirty="0"/>
              <a:t> Msha.gov  |  @USDOL #MSHA </a:t>
            </a:r>
          </a:p>
        </p:txBody>
      </p:sp>
      <p:sp>
        <p:nvSpPr>
          <p:cNvPr id="4" name="Slide Number Placeholder 3"/>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1114514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9BD72-A21E-4D28-9D7D-86E517FAA9E1}"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763227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C67AB-05D7-405E-A06B-9AB4A2CCFD07}"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696335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953A-730E-4B57-AA97-0D275B1F3389}"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279928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BDC15-10E0-4F9F-987B-22BAF177E0CD}"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4BF7F58D-27BD-4051-BAB8-9484B2030028}" type="slidenum">
              <a:rPr lang="en-US" smtClean="0"/>
              <a:t>‹#›</a:t>
            </a:fld>
            <a:endParaRPr lang="en-US" dirty="0"/>
          </a:p>
        </p:txBody>
      </p:sp>
    </p:spTree>
    <p:extLst>
      <p:ext uri="{BB962C8B-B14F-4D97-AF65-F5344CB8AC3E}">
        <p14:creationId xmlns:p14="http://schemas.microsoft.com/office/powerpoint/2010/main" val="1044588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58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B2CA99-8A00-4B75-9232-12CB6BD9DDB8}"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1422807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4B3BD-A28C-430A-8FC5-CF22293711D4}"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1764054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868A-3D81-4E09-8EEC-969588D32378}"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389419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3166AD-0261-4FD4-9A47-C67814BF1F80}" type="datetime1">
              <a:rPr lang="en-US" smtClean="0"/>
              <a:t>3/23/2022</a:t>
            </a:fld>
            <a:endParaRPr lang="en-US" dirty="0"/>
          </a:p>
        </p:txBody>
      </p:sp>
      <p:sp>
        <p:nvSpPr>
          <p:cNvPr id="8" name="Footer Placeholder 7"/>
          <p:cNvSpPr>
            <a:spLocks noGrp="1"/>
          </p:cNvSpPr>
          <p:nvPr>
            <p:ph type="ftr" sz="quarter" idx="11"/>
          </p:nvPr>
        </p:nvSpPr>
        <p:spPr/>
        <p:txBody>
          <a:bodyPr/>
          <a:lstStyle/>
          <a:p>
            <a:r>
              <a:rPr lang="en-US" dirty="0"/>
              <a:t> Msha.gov  |  @USDOL #MSHA </a:t>
            </a:r>
          </a:p>
        </p:txBody>
      </p:sp>
      <p:sp>
        <p:nvSpPr>
          <p:cNvPr id="9" name="Slide Number Placeholder 8"/>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3010629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33C8F5-78E1-425C-BC2C-2CB56E93BB16}"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1822958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7800F2-B1CD-4757-BFB1-108B9CC87EA0}" type="datetime1">
              <a:rPr lang="en-US" smtClean="0"/>
              <a:t>3/23/2022</a:t>
            </a:fld>
            <a:endParaRPr lang="en-US" dirty="0"/>
          </a:p>
        </p:txBody>
      </p:sp>
      <p:sp>
        <p:nvSpPr>
          <p:cNvPr id="8" name="Footer Placeholder 7"/>
          <p:cNvSpPr>
            <a:spLocks noGrp="1"/>
          </p:cNvSpPr>
          <p:nvPr>
            <p:ph type="ftr" sz="quarter" idx="11"/>
          </p:nvPr>
        </p:nvSpPr>
        <p:spPr/>
        <p:txBody>
          <a:bodyPr/>
          <a:lstStyle/>
          <a:p>
            <a:r>
              <a:rPr lang="en-US" dirty="0"/>
              <a:t> Msha.gov  |  @USDOL #MSHA </a:t>
            </a:r>
          </a:p>
        </p:txBody>
      </p:sp>
      <p:sp>
        <p:nvSpPr>
          <p:cNvPr id="9" name="Slide Number Placeholder 8"/>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440557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7DB9B6-7ABF-4EAE-8677-AF92376F7034}"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1045409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5C2D-D841-4E10-98F3-F6E63E4A8385}" type="datetime1">
              <a:rPr lang="en-US" smtClean="0"/>
              <a:t>3/23/2022</a:t>
            </a:fld>
            <a:endParaRPr lang="en-US" dirty="0"/>
          </a:p>
        </p:txBody>
      </p:sp>
      <p:sp>
        <p:nvSpPr>
          <p:cNvPr id="3" name="Footer Placeholder 2"/>
          <p:cNvSpPr>
            <a:spLocks noGrp="1"/>
          </p:cNvSpPr>
          <p:nvPr>
            <p:ph type="ftr" sz="quarter" idx="11"/>
          </p:nvPr>
        </p:nvSpPr>
        <p:spPr/>
        <p:txBody>
          <a:bodyPr/>
          <a:lstStyle/>
          <a:p>
            <a:r>
              <a:rPr lang="en-US" dirty="0"/>
              <a:t> Msha.gov  |  @USDOL #MSHA </a:t>
            </a:r>
          </a:p>
        </p:txBody>
      </p:sp>
      <p:sp>
        <p:nvSpPr>
          <p:cNvPr id="4" name="Slide Number Placeholder 3"/>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4038399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C0342A-1D5E-42F3-ACE9-B4483CF98112}"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2922597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54957-250C-427B-BF0D-14BF6317B5E6}"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3854521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1401A-A1F7-4517-82C5-BAE6BB31756C}"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1334463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ACB92-9595-412D-9E42-782D8D32496E}"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90079B13-C5EF-4FE9-AE87-6876BFF48578}" type="slidenum">
              <a:rPr lang="en-US" smtClean="0"/>
              <a:t>‹#›</a:t>
            </a:fld>
            <a:endParaRPr lang="en-US" dirty="0"/>
          </a:p>
        </p:txBody>
      </p:sp>
    </p:spTree>
    <p:extLst>
      <p:ext uri="{BB962C8B-B14F-4D97-AF65-F5344CB8AC3E}">
        <p14:creationId xmlns:p14="http://schemas.microsoft.com/office/powerpoint/2010/main" val="272070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D3AF36-0FFE-4E03-93F7-92E7CB6470FC}"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1068254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3C41A-E23C-4272-A760-9F714F120BB5}"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259045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F792CD-7C2B-4E26-9595-94579F9CD578}"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26949539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062A2-AC25-418B-8DB0-CE9EEA4363E9}"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2151134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39E7EE-9D4B-48DF-8709-8F6A8835EEFA}"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897457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7F8C-C1FC-4E2F-9875-291D79078DEF}" type="datetime1">
              <a:rPr lang="en-US" smtClean="0"/>
              <a:t>3/23/2022</a:t>
            </a:fld>
            <a:endParaRPr lang="en-US" dirty="0"/>
          </a:p>
        </p:txBody>
      </p:sp>
      <p:sp>
        <p:nvSpPr>
          <p:cNvPr id="8" name="Footer Placeholder 7"/>
          <p:cNvSpPr>
            <a:spLocks noGrp="1"/>
          </p:cNvSpPr>
          <p:nvPr>
            <p:ph type="ftr" sz="quarter" idx="11"/>
          </p:nvPr>
        </p:nvSpPr>
        <p:spPr/>
        <p:txBody>
          <a:bodyPr/>
          <a:lstStyle/>
          <a:p>
            <a:r>
              <a:rPr lang="en-US" dirty="0"/>
              <a:t> Msha.gov  |  @USDOL #MSHA </a:t>
            </a:r>
          </a:p>
        </p:txBody>
      </p:sp>
      <p:sp>
        <p:nvSpPr>
          <p:cNvPr id="9" name="Slide Number Placeholder 8"/>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1466249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EFDFC9-8AA4-42D9-856B-DCE5B7E2247A}"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13536293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F1718-F398-4D4E-A881-A2622DC435F6}" type="datetime1">
              <a:rPr lang="en-US" smtClean="0"/>
              <a:t>3/23/2022</a:t>
            </a:fld>
            <a:endParaRPr lang="en-US" dirty="0"/>
          </a:p>
        </p:txBody>
      </p:sp>
      <p:sp>
        <p:nvSpPr>
          <p:cNvPr id="3" name="Footer Placeholder 2"/>
          <p:cNvSpPr>
            <a:spLocks noGrp="1"/>
          </p:cNvSpPr>
          <p:nvPr>
            <p:ph type="ftr" sz="quarter" idx="11"/>
          </p:nvPr>
        </p:nvSpPr>
        <p:spPr/>
        <p:txBody>
          <a:bodyPr/>
          <a:lstStyle/>
          <a:p>
            <a:r>
              <a:rPr lang="en-US" dirty="0"/>
              <a:t> Msha.gov  |  @USDOL #MSHA </a:t>
            </a:r>
          </a:p>
        </p:txBody>
      </p:sp>
      <p:sp>
        <p:nvSpPr>
          <p:cNvPr id="4" name="Slide Number Placeholder 3"/>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2223943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E1607-3460-4C96-A890-E177E72A1B32}"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3058292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01E12-ECCB-493C-B61E-B13CBC813A8B}"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2272607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4EBFA-CFDA-4B57-B4C1-048434051079}"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982759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FEFA8-F8ED-4868-A296-3FAD5D73E23F}" type="datetime1">
              <a:rPr lang="en-US" smtClean="0"/>
              <a:t>3/23/2022</a:t>
            </a:fld>
            <a:endParaRPr lang="en-US" dirty="0"/>
          </a:p>
        </p:txBody>
      </p:sp>
      <p:sp>
        <p:nvSpPr>
          <p:cNvPr id="5" name="Footer Placeholder 4"/>
          <p:cNvSpPr>
            <a:spLocks noGrp="1"/>
          </p:cNvSpPr>
          <p:nvPr>
            <p:ph type="ftr" sz="quarter" idx="11"/>
          </p:nvPr>
        </p:nvSpPr>
        <p:spPr/>
        <p:txBody>
          <a:bodyPr/>
          <a:lstStyle/>
          <a:p>
            <a:r>
              <a:rPr lang="en-US" dirty="0"/>
              <a:t> Msha.gov  |  @USDOL #MSHA </a:t>
            </a:r>
          </a:p>
        </p:txBody>
      </p:sp>
      <p:sp>
        <p:nvSpPr>
          <p:cNvPr id="6" name="Slide Number Placeholder 5"/>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3844583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04A54-34C6-4F39-B736-63472E14650F}" type="datetime1">
              <a:rPr lang="en-US" smtClean="0"/>
              <a:t>3/23/2022</a:t>
            </a:fld>
            <a:endParaRPr lang="en-US" dirty="0"/>
          </a:p>
        </p:txBody>
      </p:sp>
      <p:sp>
        <p:nvSpPr>
          <p:cNvPr id="4" name="Footer Placeholder 3"/>
          <p:cNvSpPr>
            <a:spLocks noGrp="1"/>
          </p:cNvSpPr>
          <p:nvPr>
            <p:ph type="ftr" sz="quarter" idx="11"/>
          </p:nvPr>
        </p:nvSpPr>
        <p:spPr/>
        <p:txBody>
          <a:bodyPr/>
          <a:lstStyle/>
          <a:p>
            <a:r>
              <a:rPr lang="en-US" dirty="0"/>
              <a:t> Msha.gov  |  @USDOL #MSHA </a:t>
            </a:r>
          </a:p>
        </p:txBody>
      </p:sp>
      <p:sp>
        <p:nvSpPr>
          <p:cNvPr id="5" name="Slide Number Placeholder 4"/>
          <p:cNvSpPr>
            <a:spLocks noGrp="1"/>
          </p:cNvSpPr>
          <p:nvPr>
            <p:ph type="sldNum" sz="quarter" idx="12"/>
          </p:nvPr>
        </p:nvSpPr>
        <p:spPr/>
        <p:txBody>
          <a:bodyPr/>
          <a:lstStyle/>
          <a:p>
            <a:fld id="{876CF263-65A7-497F-B949-E0B25577FBB0}" type="slidenum">
              <a:rPr lang="en-US" smtClean="0"/>
              <a:t>‹#›</a:t>
            </a:fld>
            <a:endParaRPr lang="en-US" dirty="0"/>
          </a:p>
        </p:txBody>
      </p:sp>
    </p:spTree>
    <p:extLst>
      <p:ext uri="{BB962C8B-B14F-4D97-AF65-F5344CB8AC3E}">
        <p14:creationId xmlns:p14="http://schemas.microsoft.com/office/powerpoint/2010/main" val="257751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29600" y="6356351"/>
            <a:ext cx="457200" cy="349249"/>
          </a:xfrm>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542950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F2FFAF-56F4-43D1-B10C-B7F369058583}" type="datetime1">
              <a:rPr lang="en-US" smtClean="0">
                <a:solidFill>
                  <a:prstClr val="black">
                    <a:tint val="75000"/>
                  </a:prstClr>
                </a:solidFill>
              </a:r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D42C85F-415C-48C5-BF84-8B7746219CF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5874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903C8A-D4D5-49C2-8086-9C8F33F9854B}" type="datetime1">
              <a:rPr lang="en-US" smtClean="0">
                <a:solidFill>
                  <a:prstClr val="black">
                    <a:tint val="75000"/>
                  </a:prstClr>
                </a:solidFill>
              </a:r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a:xfrm>
            <a:off x="6553200" y="6324601"/>
            <a:ext cx="2133600" cy="365125"/>
          </a:xfrm>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18488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2A66EC-ECBB-4557-BC76-B32A804A8919}" type="datetime1">
              <a:rPr lang="en-US" smtClean="0">
                <a:solidFill>
                  <a:prstClr val="black">
                    <a:tint val="75000"/>
                  </a:prstClr>
                </a:solidFill>
              </a:r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806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C1DB1A-3081-4F79-B12F-BB2464E99750}" type="datetime1">
              <a:rPr lang="en-US" smtClean="0">
                <a:solidFill>
                  <a:prstClr val="black">
                    <a:tint val="75000"/>
                  </a:prstClr>
                </a:solidFill>
              </a:rPr>
              <a:t>3/23/2022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2557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E4E4CB-AD32-4408-A65E-5EB95B4DE3A3}" type="datetime1">
              <a:rPr lang="en-US" smtClean="0">
                <a:solidFill>
                  <a:prstClr val="black">
                    <a:tint val="75000"/>
                  </a:prstClr>
                </a:solidFill>
              </a:rPr>
              <a:t>3/23/2022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 Msha.gov  |  @USDOL #MSHA </a:t>
            </a:r>
          </a:p>
        </p:txBody>
      </p:sp>
      <p:sp>
        <p:nvSpPr>
          <p:cNvPr id="9" name="Slide Number Placeholder 8"/>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8696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E5823A-384B-4EF0-8407-24997A9B7DC9}" type="datetime1">
              <a:rPr lang="en-US" smtClean="0">
                <a:solidFill>
                  <a:prstClr val="black">
                    <a:tint val="75000"/>
                  </a:prstClr>
                </a:solidFill>
              </a:rPr>
              <a:t>3/23/2022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 Msha.gov  |  @USDOL #MSHA </a:t>
            </a:r>
          </a:p>
        </p:txBody>
      </p:sp>
      <p:sp>
        <p:nvSpPr>
          <p:cNvPr id="5" name="Slide Number Placeholder 4"/>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874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BCC87-A1AB-4F60-9FB5-33A47D070851}" type="datetime1">
              <a:rPr lang="en-US" smtClean="0">
                <a:solidFill>
                  <a:prstClr val="black">
                    <a:tint val="75000"/>
                  </a:prstClr>
                </a:solidFill>
              </a:rPr>
              <a:t>3/23/2022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 Msha.gov  |  @USDOL #MSHA </a:t>
            </a:r>
          </a:p>
        </p:txBody>
      </p:sp>
      <p:sp>
        <p:nvSpPr>
          <p:cNvPr id="4" name="Slide Number Placeholder 3"/>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1259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023577-81F2-46A1-B041-8D22B60BBC2C}" type="datetime1">
              <a:rPr lang="en-US" smtClean="0">
                <a:solidFill>
                  <a:prstClr val="black">
                    <a:tint val="75000"/>
                  </a:prstClr>
                </a:solidFill>
              </a:rPr>
              <a:t>3/23/2022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0851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9B76C-7878-48D0-87C7-9E815E4A07A7}" type="datetime1">
              <a:rPr lang="en-US" smtClean="0">
                <a:solidFill>
                  <a:prstClr val="black">
                    <a:tint val="75000"/>
                  </a:prstClr>
                </a:solidFill>
              </a:rPr>
              <a:t>3/23/2022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4151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D9191-D21F-4A8C-A673-2673B8DE2916}" type="datetime1">
              <a:rPr lang="en-US" smtClean="0">
                <a:solidFill>
                  <a:prstClr val="black">
                    <a:tint val="75000"/>
                  </a:prstClr>
                </a:solidFill>
              </a:r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028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A0CC7-7C55-4DBE-8FB5-6BA81049139D}"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226967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6EE17-0CBA-497B-B648-FA9098C47B8E}" type="datetime1">
              <a:rPr lang="en-US" smtClean="0">
                <a:solidFill>
                  <a:prstClr val="black">
                    <a:tint val="75000"/>
                  </a:prstClr>
                </a:solidFill>
              </a:r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52668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9368C8-A9B0-4727-A7F5-6D3F4947A120}" type="datetime1">
              <a:rPr lang="en-US" smtClean="0">
                <a:solidFill>
                  <a:prstClr val="black">
                    <a:tint val="75000"/>
                  </a:prstClr>
                </a:solidFill>
              </a:rPr>
              <a:t>3/23/2022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 Msha.gov  |  @USDOL #MSHA </a:t>
            </a:r>
          </a:p>
        </p:txBody>
      </p:sp>
      <p:sp>
        <p:nvSpPr>
          <p:cNvPr id="5" name="Slide Number Placeholder 4"/>
          <p:cNvSpPr>
            <a:spLocks noGrp="1"/>
          </p:cNvSpPr>
          <p:nvPr>
            <p:ph type="sldNum" sz="quarter" idx="12"/>
          </p:nvPr>
        </p:nvSpPr>
        <p:spPr>
          <a:xfrm>
            <a:off x="3581400" y="6400801"/>
            <a:ext cx="2133600" cy="365125"/>
          </a:xfrm>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5669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2C8E68-8E5E-4BA3-B718-CFE05E5E1859}" type="datetime1">
              <a:rPr lang="en-US" smtClean="0">
                <a:solidFill>
                  <a:prstClr val="black">
                    <a:tint val="75000"/>
                  </a:prstClr>
                </a:solidFill>
              </a: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D42C85F-415C-48C5-BF84-8B7746219CF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14191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AD4201-F0FC-4A0C-8D76-730C6A20F3CB}" type="datetime1">
              <a:rPr lang="en-US" smtClean="0">
                <a:solidFill>
                  <a:prstClr val="black">
                    <a:tint val="75000"/>
                  </a:prstClr>
                </a:solidFill>
              </a: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a:xfrm>
            <a:off x="6553200" y="6324601"/>
            <a:ext cx="2133600" cy="365125"/>
          </a:xfrm>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5425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B7140-0C73-4849-8A1E-1DD8C95C9106}" type="datetime1">
              <a:rPr lang="en-US" smtClean="0">
                <a:solidFill>
                  <a:prstClr val="black">
                    <a:tint val="75000"/>
                  </a:prstClr>
                </a:solidFill>
              </a: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0897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479AC6-7F7A-4804-B646-C7B1F103A3AE}" type="datetime1">
              <a:rPr lang="en-US" smtClean="0">
                <a:solidFill>
                  <a:prstClr val="black">
                    <a:tint val="75000"/>
                  </a:prstClr>
                </a:solidFill>
              </a:rPr>
              <a:pPr/>
              <a:t>3/23/2022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3017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3166AD-0261-4FD4-9A47-C67814BF1F80}" type="datetime1">
              <a:rPr lang="en-US" smtClean="0">
                <a:solidFill>
                  <a:prstClr val="black">
                    <a:tint val="75000"/>
                  </a:prstClr>
                </a:solidFill>
              </a:rPr>
              <a:pPr/>
              <a:t>3/23/2022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 Msha.gov  |  @USDOL #MSHA </a:t>
            </a:r>
          </a:p>
        </p:txBody>
      </p:sp>
      <p:sp>
        <p:nvSpPr>
          <p:cNvPr id="9" name="Slide Number Placeholder 8"/>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65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F792CD-7C2B-4E26-9595-94579F9CD578}" type="datetime1">
              <a:rPr lang="en-US" smtClean="0">
                <a:solidFill>
                  <a:prstClr val="black">
                    <a:tint val="75000"/>
                  </a:prstClr>
                </a:solidFill>
              </a:rPr>
              <a:pPr/>
              <a:t>3/23/2022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 Msha.gov  |  @USDOL #MSHA </a:t>
            </a:r>
          </a:p>
        </p:txBody>
      </p:sp>
      <p:sp>
        <p:nvSpPr>
          <p:cNvPr id="5" name="Slide Number Placeholder 4"/>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399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8761E-C82C-41BF-9CB7-38456759014A}" type="datetime1">
              <a:rPr lang="en-US" smtClean="0">
                <a:solidFill>
                  <a:prstClr val="black">
                    <a:tint val="75000"/>
                  </a:prstClr>
                </a:solidFill>
              </a:rPr>
              <a:pPr/>
              <a:t>3/23/2022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 Msha.gov  |  @USDOL #MSHA </a:t>
            </a:r>
          </a:p>
        </p:txBody>
      </p:sp>
      <p:sp>
        <p:nvSpPr>
          <p:cNvPr id="4" name="Slide Number Placeholder 3"/>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10548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A0CC7-7C55-4DBE-8FB5-6BA81049139D}" type="datetime1">
              <a:rPr lang="en-US" smtClean="0">
                <a:solidFill>
                  <a:prstClr val="black">
                    <a:tint val="75000"/>
                  </a:prstClr>
                </a:solidFill>
              </a:rPr>
              <a:pPr/>
              <a:t>3/23/2022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627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A1812-A0F7-4DC5-A503-34A168A2BC99}" type="datetime1">
              <a:rPr lang="en-US" smtClean="0"/>
              <a:t>3/23/2022</a:t>
            </a:fld>
            <a:endParaRPr lang="en-US" dirty="0"/>
          </a:p>
        </p:txBody>
      </p:sp>
      <p:sp>
        <p:nvSpPr>
          <p:cNvPr id="6" name="Footer Placeholder 5"/>
          <p:cNvSpPr>
            <a:spLocks noGrp="1"/>
          </p:cNvSpPr>
          <p:nvPr>
            <p:ph type="ftr" sz="quarter" idx="11"/>
          </p:nvPr>
        </p:nvSpPr>
        <p:spPr/>
        <p:txBody>
          <a:bodyPr/>
          <a:lstStyle/>
          <a:p>
            <a:r>
              <a:rPr lang="en-US" dirty="0"/>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t>‹#›</a:t>
            </a:fld>
            <a:endParaRPr lang="en-US" dirty="0"/>
          </a:p>
        </p:txBody>
      </p:sp>
    </p:spTree>
    <p:extLst>
      <p:ext uri="{BB962C8B-B14F-4D97-AF65-F5344CB8AC3E}">
        <p14:creationId xmlns:p14="http://schemas.microsoft.com/office/powerpoint/2010/main" val="4059775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A1812-A0F7-4DC5-A503-34A168A2BC99}" type="datetime1">
              <a:rPr lang="en-US" smtClean="0">
                <a:solidFill>
                  <a:prstClr val="black">
                    <a:tint val="75000"/>
                  </a:prstClr>
                </a:solidFill>
              </a:rPr>
              <a:pPr/>
              <a:t>3/23/2022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 Msha.gov  |  @USDOL #MSHA </a:t>
            </a:r>
          </a:p>
        </p:txBody>
      </p:sp>
      <p:sp>
        <p:nvSpPr>
          <p:cNvPr id="7" name="Slide Number Placeholder 6"/>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920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A2A00-BEBF-46A8-B555-6D5F02FEE2FC}" type="datetime1">
              <a:rPr lang="en-US" smtClean="0">
                <a:solidFill>
                  <a:prstClr val="black">
                    <a:tint val="75000"/>
                  </a:prstClr>
                </a:solidFill>
              </a: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5849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1E7B2-BA73-40CF-8880-E91AF46A9F7E}" type="datetime1">
              <a:rPr lang="en-US" smtClean="0">
                <a:solidFill>
                  <a:prstClr val="black">
                    <a:tint val="75000"/>
                  </a:prstClr>
                </a:solidFill>
              </a: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Msha.gov  |  @USDOL #MSHA </a:t>
            </a:r>
          </a:p>
        </p:txBody>
      </p:sp>
      <p:sp>
        <p:nvSpPr>
          <p:cNvPr id="6" name="Slide Number Placeholder 5"/>
          <p:cNvSpPr>
            <a:spLocks noGrp="1"/>
          </p:cNvSpPr>
          <p:nvPr>
            <p:ph type="sldNum" sz="quarter" idx="12"/>
          </p:nvPr>
        </p:nvSpPr>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23645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8D6283-69B9-4A1C-B8C4-6D1B4EA075AA}" type="datetime1">
              <a:rPr lang="en-US" smtClean="0">
                <a:solidFill>
                  <a:prstClr val="black">
                    <a:tint val="75000"/>
                  </a:prstClr>
                </a:solidFill>
              </a:rPr>
              <a:pPr/>
              <a:t>3/23/2022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 Msha.gov  |  @USDOL #MSHA </a:t>
            </a:r>
          </a:p>
        </p:txBody>
      </p:sp>
      <p:sp>
        <p:nvSpPr>
          <p:cNvPr id="5" name="Slide Number Placeholder 4"/>
          <p:cNvSpPr>
            <a:spLocks noGrp="1"/>
          </p:cNvSpPr>
          <p:nvPr>
            <p:ph type="sldNum" sz="quarter" idx="12"/>
          </p:nvPr>
        </p:nvSpPr>
        <p:spPr>
          <a:xfrm>
            <a:off x="3581400" y="6400801"/>
            <a:ext cx="2133600" cy="365125"/>
          </a:xfrm>
        </p:spPr>
        <p:txBody>
          <a:body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065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9AC4E-C1AF-4176-B0EB-CC9C6BF33B05}" type="datetime1">
              <a:rPr lang="en-US" smtClean="0"/>
              <a:t>3/23/2022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Msha.gov  |  @USDOL #MSHA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2C85F-415C-48C5-BF84-8B7746219CF0}" type="slidenum">
              <a:rPr lang="en-US" smtClean="0"/>
              <a:t>‹#›</a:t>
            </a:fld>
            <a:endParaRPr lang="en-US" dirty="0"/>
          </a:p>
        </p:txBody>
      </p:sp>
      <p:sp>
        <p:nvSpPr>
          <p:cNvPr id="7" name="Rectangle 6"/>
          <p:cNvSpPr/>
          <p:nvPr userDrawn="1"/>
        </p:nvSpPr>
        <p:spPr>
          <a:xfrm>
            <a:off x="0" y="6400800"/>
            <a:ext cx="91440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p:cNvSpPr txBox="1">
            <a:spLocks/>
          </p:cNvSpPr>
          <p:nvPr userDrawn="1"/>
        </p:nvSpPr>
        <p:spPr>
          <a:xfrm>
            <a:off x="2590800" y="6389962"/>
            <a:ext cx="5410200" cy="37727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solidFill>
                  <a:schemeClr val="bg1"/>
                </a:solidFill>
              </a:rPr>
              <a:t>Msha.gov  |  @MSHA_DOL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6423660"/>
            <a:ext cx="411480" cy="411480"/>
          </a:xfrm>
          <a:prstGeom prst="rect">
            <a:avLst/>
          </a:prstGeom>
        </p:spPr>
      </p:pic>
    </p:spTree>
    <p:extLst>
      <p:ext uri="{BB962C8B-B14F-4D97-AF65-F5344CB8AC3E}">
        <p14:creationId xmlns:p14="http://schemas.microsoft.com/office/powerpoint/2010/main" val="386355606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D6EE8-2887-4F73-B827-A711E8FE9A15}" type="datetime1">
              <a:rPr lang="en-US" smtClean="0"/>
              <a:t>3/23/2022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Msha.gov  |  @USDOL #MSHA </a:t>
            </a:r>
          </a:p>
        </p:txBody>
      </p:sp>
      <p:sp>
        <p:nvSpPr>
          <p:cNvPr id="6" name="Slide Number Placeholder 5"/>
          <p:cNvSpPr>
            <a:spLocks noGrp="1"/>
          </p:cNvSpPr>
          <p:nvPr>
            <p:ph type="sldNum" sz="quarter" idx="4"/>
          </p:nvPr>
        </p:nvSpPr>
        <p:spPr>
          <a:xfrm>
            <a:off x="7086600" y="129540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5042E-4DB1-4373-811A-CD53AE60C605}" type="slidenum">
              <a:rPr lang="en-US" smtClean="0"/>
              <a:t>‹#›</a:t>
            </a:fld>
            <a:endParaRPr lang="en-US" dirty="0"/>
          </a:p>
        </p:txBody>
      </p:sp>
    </p:spTree>
    <p:extLst>
      <p:ext uri="{BB962C8B-B14F-4D97-AF65-F5344CB8AC3E}">
        <p14:creationId xmlns:p14="http://schemas.microsoft.com/office/powerpoint/2010/main" val="24700412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3C7FA-0FF4-4F38-9C64-027B6C4C1493}" type="datetime1">
              <a:rPr lang="en-US" smtClean="0"/>
              <a:t>3/23/2022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Msha.gov  |  @USDOL #MSHA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202051285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8C82-722B-41FD-8316-E7CACA5E5D44}" type="datetime1">
              <a:rPr lang="en-US" smtClean="0"/>
              <a:t>3/23/2022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Msha.gov  |  @USDOL #MSHA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7F58D-27BD-4051-BAB8-9484B2030028}" type="slidenum">
              <a:rPr lang="en-US" smtClean="0"/>
              <a:t>‹#›</a:t>
            </a:fld>
            <a:endParaRPr lang="en-US" dirty="0"/>
          </a:p>
        </p:txBody>
      </p:sp>
    </p:spTree>
    <p:extLst>
      <p:ext uri="{BB962C8B-B14F-4D97-AF65-F5344CB8AC3E}">
        <p14:creationId xmlns:p14="http://schemas.microsoft.com/office/powerpoint/2010/main" val="29146003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C25D0-1D61-4731-9ECD-E4427FE6BC80}" type="datetime1">
              <a:rPr lang="en-US" smtClean="0"/>
              <a:t>3/23/2022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Msha.gov  |  @USDOL #MSHA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11464-F5CF-4B84-9932-27E764D0A61F}" type="slidenum">
              <a:rPr lang="en-US" smtClean="0"/>
              <a:t>‹#›</a:t>
            </a:fld>
            <a:endParaRPr lang="en-US" dirty="0"/>
          </a:p>
        </p:txBody>
      </p:sp>
    </p:spTree>
    <p:extLst>
      <p:ext uri="{BB962C8B-B14F-4D97-AF65-F5344CB8AC3E}">
        <p14:creationId xmlns:p14="http://schemas.microsoft.com/office/powerpoint/2010/main" val="372060826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17F59-9985-4316-BEE9-AA50DB57FFDF}" type="datetime1">
              <a:rPr lang="en-US" smtClean="0"/>
              <a:t>3/23/2022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Msha.gov  |  @USDOL #MSHA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CF263-65A7-497F-B949-E0B25577FBB0}" type="slidenum">
              <a:rPr lang="en-US" smtClean="0"/>
              <a:t>‹#›</a:t>
            </a:fld>
            <a:endParaRPr lang="en-US" dirty="0"/>
          </a:p>
        </p:txBody>
      </p:sp>
    </p:spTree>
    <p:extLst>
      <p:ext uri="{BB962C8B-B14F-4D97-AF65-F5344CB8AC3E}">
        <p14:creationId xmlns:p14="http://schemas.microsoft.com/office/powerpoint/2010/main" val="32174764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93F79-5CC1-474C-8D12-7E233AE7408E}" type="datetime1">
              <a:rPr lang="en-US" smtClean="0">
                <a:solidFill>
                  <a:prstClr val="black">
                    <a:tint val="75000"/>
                  </a:prstClr>
                </a:solidFill>
              </a:r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 Msha.gov  |  @USDOL #MSHA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6400800"/>
            <a:ext cx="91440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2"/>
          <p:cNvSpPr txBox="1">
            <a:spLocks/>
          </p:cNvSpPr>
          <p:nvPr userDrawn="1"/>
        </p:nvSpPr>
        <p:spPr>
          <a:xfrm>
            <a:off x="2590800" y="6389962"/>
            <a:ext cx="5410200" cy="37727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solidFill>
                  <a:prstClr val="white"/>
                </a:solidFill>
              </a:rPr>
              <a:t>Msha.gov  |  @USDOL #MSHA</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6423660"/>
            <a:ext cx="411480" cy="411480"/>
          </a:xfrm>
          <a:prstGeom prst="rect">
            <a:avLst/>
          </a:prstGeom>
        </p:spPr>
      </p:pic>
    </p:spTree>
    <p:extLst>
      <p:ext uri="{BB962C8B-B14F-4D97-AF65-F5344CB8AC3E}">
        <p14:creationId xmlns:p14="http://schemas.microsoft.com/office/powerpoint/2010/main" val="221741046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9AC4E-C1AF-4176-B0EB-CC9C6BF33B05}" type="datetime1">
              <a:rPr lang="en-US" smtClean="0">
                <a:solidFill>
                  <a:prstClr val="black">
                    <a:tint val="75000"/>
                  </a:prstClr>
                </a:solidFill>
              </a: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 Msha.gov  |  @USDOL #MSHA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2C85F-415C-48C5-BF84-8B7746219CF0}"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6400800"/>
            <a:ext cx="91440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2"/>
          <p:cNvSpPr txBox="1">
            <a:spLocks/>
          </p:cNvSpPr>
          <p:nvPr userDrawn="1"/>
        </p:nvSpPr>
        <p:spPr>
          <a:xfrm>
            <a:off x="2590800" y="6389962"/>
            <a:ext cx="5410200" cy="37727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solidFill>
                  <a:prstClr val="white"/>
                </a:solidFill>
              </a:rPr>
              <a:t>Msha.gov  |  @USDOL #MSHA</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6423660"/>
            <a:ext cx="411480" cy="411480"/>
          </a:xfrm>
          <a:prstGeom prst="rect">
            <a:avLst/>
          </a:prstGeom>
        </p:spPr>
      </p:pic>
    </p:spTree>
    <p:extLst>
      <p:ext uri="{BB962C8B-B14F-4D97-AF65-F5344CB8AC3E}">
        <p14:creationId xmlns:p14="http://schemas.microsoft.com/office/powerpoint/2010/main" val="735281028"/>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3.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5.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88.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3" Type="http://schemas.openxmlformats.org/officeDocument/2006/relationships/hyperlink" Target="mailto:Snyder.Michael@dol.gov" TargetMode="External"/><Relationship Id="rId2" Type="http://schemas.openxmlformats.org/officeDocument/2006/relationships/notesSlide" Target="../notesSlides/notesSlide35.xml"/><Relationship Id="rId1" Type="http://schemas.openxmlformats.org/officeDocument/2006/relationships/slideLayout" Target="../slideLayouts/slideLayout9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42C85F-415C-48C5-BF84-8B7746219CF0}" type="slidenum">
              <a:rPr lang="en-US" smtClean="0">
                <a:solidFill>
                  <a:prstClr val="black">
                    <a:tint val="75000"/>
                  </a:prstClr>
                </a:solidFill>
              </a:rPr>
              <a:pPr/>
              <a:t>1</a:t>
            </a:fld>
            <a:endParaRPr lang="en-US" dirty="0">
              <a:solidFill>
                <a:prstClr val="black">
                  <a:tint val="75000"/>
                </a:prstClr>
              </a:solidFill>
            </a:endParaRPr>
          </a:p>
        </p:txBody>
      </p:sp>
      <p:sp>
        <p:nvSpPr>
          <p:cNvPr id="5" name="Title 4"/>
          <p:cNvSpPr>
            <a:spLocks noGrp="1"/>
          </p:cNvSpPr>
          <p:nvPr>
            <p:ph type="title"/>
          </p:nvPr>
        </p:nvSpPr>
        <p:spPr>
          <a:xfrm>
            <a:off x="398477" y="301617"/>
            <a:ext cx="8229600" cy="5592762"/>
          </a:xfrm>
        </p:spPr>
        <p:txBody>
          <a:bodyPr>
            <a:normAutofit/>
          </a:bodyPr>
          <a:lstStyle/>
          <a:p>
            <a:r>
              <a:rPr lang="en-US" sz="3600" b="1" dirty="0">
                <a:cs typeface="Times New Roman" panose="02020603050405020304" pitchFamily="18" charset="0"/>
              </a:rPr>
              <a:t>Hoist Ropes: Nondestructive </a:t>
            </a:r>
            <a:br>
              <a:rPr lang="en-US" sz="3600" b="1" dirty="0">
                <a:cs typeface="Times New Roman" panose="02020603050405020304" pitchFamily="18" charset="0"/>
              </a:rPr>
            </a:br>
            <a:r>
              <a:rPr lang="en-US" sz="3600" b="1" dirty="0">
                <a:cs typeface="Times New Roman" panose="02020603050405020304" pitchFamily="18" charset="0"/>
              </a:rPr>
              <a:t>Testing and Inspection</a:t>
            </a:r>
            <a:br>
              <a:rPr lang="en-US" sz="2000" dirty="0"/>
            </a:br>
            <a:br>
              <a:rPr lang="en-US" sz="2000" dirty="0"/>
            </a:br>
            <a:r>
              <a:rPr lang="en-US" sz="3200" dirty="0">
                <a:cs typeface="Times New Roman" panose="02020603050405020304" pitchFamily="18" charset="0"/>
              </a:rPr>
              <a:t>by </a:t>
            </a:r>
            <a:br>
              <a:rPr lang="en-US" sz="3200" dirty="0">
                <a:cs typeface="Times New Roman" panose="02020603050405020304" pitchFamily="18" charset="0"/>
              </a:rPr>
            </a:br>
            <a:br>
              <a:rPr lang="en-US" sz="3200" dirty="0">
                <a:cs typeface="Times New Roman" panose="02020603050405020304" pitchFamily="18" charset="0"/>
              </a:rPr>
            </a:br>
            <a:r>
              <a:rPr lang="en-US" sz="3200" dirty="0">
                <a:cs typeface="Times New Roman" panose="02020603050405020304" pitchFamily="18" charset="0"/>
              </a:rPr>
              <a:t>Michael Snyder, Mining Engineer, PE</a:t>
            </a:r>
            <a:br>
              <a:rPr lang="en-US" sz="3200" dirty="0">
                <a:cs typeface="Times New Roman" panose="02020603050405020304" pitchFamily="18" charset="0"/>
              </a:rPr>
            </a:br>
            <a:br>
              <a:rPr lang="en-US" sz="1200" dirty="0">
                <a:cs typeface="Times New Roman" panose="02020603050405020304" pitchFamily="18" charset="0"/>
              </a:rPr>
            </a:br>
            <a:br>
              <a:rPr lang="en-US" sz="3200" dirty="0">
                <a:cs typeface="Times New Roman" panose="02020603050405020304" pitchFamily="18" charset="0"/>
              </a:rPr>
            </a:br>
            <a:r>
              <a:rPr lang="en-US" sz="3200" dirty="0">
                <a:cs typeface="Times New Roman" panose="02020603050405020304" pitchFamily="18" charset="0"/>
              </a:rPr>
              <a:t>MSHA Technical Support</a:t>
            </a:r>
            <a:br>
              <a:rPr lang="en-US" sz="3200" dirty="0">
                <a:cs typeface="Times New Roman" panose="02020603050405020304" pitchFamily="18" charset="0"/>
              </a:rPr>
            </a:br>
            <a:r>
              <a:rPr lang="en-US" sz="3200" dirty="0">
                <a:cs typeface="Times New Roman" panose="02020603050405020304" pitchFamily="18" charset="0"/>
              </a:rPr>
              <a:t>Mine Electrical Systems Division</a:t>
            </a:r>
            <a:endParaRPr lang="en-US" dirty="0">
              <a:cs typeface="Times New Roman" panose="02020603050405020304" pitchFamily="18" charset="0"/>
            </a:endParaRPr>
          </a:p>
        </p:txBody>
      </p:sp>
      <p:sp>
        <p:nvSpPr>
          <p:cNvPr id="2" name="Rectangle 1"/>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90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42900" y="1305590"/>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t>30 CFR § 56/57.19024 – 75/77.1434 </a:t>
            </a:r>
            <a:r>
              <a:rPr lang="en-US" altLang="en-US" sz="2400" dirty="0">
                <a:latin typeface="Times New Roman" panose="02020603050405020304" pitchFamily="18" charset="0"/>
                <a:cs typeface="Times New Roman" panose="02020603050405020304" pitchFamily="18" charset="0"/>
              </a:rPr>
              <a:t>(h) Loss of more than ten percent of rope strength as determined by nondestructive testing.</a:t>
            </a:r>
          </a:p>
        </p:txBody>
      </p:sp>
      <p:pic>
        <p:nvPicPr>
          <p:cNvPr id="55299" name="Picture 13" descr="IMG_11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62175"/>
            <a:ext cx="4314825" cy="343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Object 10"/>
          <p:cNvGraphicFramePr>
            <a:graphicFrameLocks noChangeAspect="1"/>
          </p:cNvGraphicFramePr>
          <p:nvPr>
            <p:extLst>
              <p:ext uri="{D42A27DB-BD31-4B8C-83A1-F6EECF244321}">
                <p14:modId xmlns:p14="http://schemas.microsoft.com/office/powerpoint/2010/main" val="176120679"/>
              </p:ext>
            </p:extLst>
          </p:nvPr>
        </p:nvGraphicFramePr>
        <p:xfrm>
          <a:off x="4275899" y="2378528"/>
          <a:ext cx="4829143" cy="3436906"/>
        </p:xfrm>
        <a:graphic>
          <a:graphicData uri="http://schemas.openxmlformats.org/drawingml/2006/chart">
            <c:chart xmlns:c="http://schemas.openxmlformats.org/drawingml/2006/chart" xmlns:r="http://schemas.openxmlformats.org/officeDocument/2006/relationships" r:id="rId4"/>
          </a:graphicData>
        </a:graphic>
      </p:graphicFrame>
      <p:sp>
        <p:nvSpPr>
          <p:cNvPr id="55302" name="TextBox 1"/>
          <p:cNvSpPr txBox="1">
            <a:spLocks noChangeArrowheads="1"/>
          </p:cNvSpPr>
          <p:nvPr/>
        </p:nvSpPr>
        <p:spPr bwMode="auto">
          <a:xfrm>
            <a:off x="6009005" y="3005964"/>
            <a:ext cx="1401857" cy="307978"/>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rPr>
              <a:t>LMA Channel</a:t>
            </a:r>
          </a:p>
        </p:txBody>
      </p:sp>
      <p:sp>
        <p:nvSpPr>
          <p:cNvPr id="55303" name="Rectangle 2"/>
          <p:cNvSpPr>
            <a:spLocks noChangeArrowheads="1"/>
          </p:cNvSpPr>
          <p:nvPr/>
        </p:nvSpPr>
        <p:spPr bwMode="auto">
          <a:xfrm>
            <a:off x="6161404" y="5239401"/>
            <a:ext cx="1097058" cy="307777"/>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rPr>
              <a:t>LF Channel</a:t>
            </a:r>
          </a:p>
        </p:txBody>
      </p:sp>
      <p:sp>
        <p:nvSpPr>
          <p:cNvPr id="5" name="Title 4">
            <a:extLst>
              <a:ext uri="{FF2B5EF4-FFF2-40B4-BE49-F238E27FC236}">
                <a16:creationId xmlns:a16="http://schemas.microsoft.com/office/drawing/2014/main" id="{7BA398A0-14F2-4DFF-9AAD-BAF9F538230D}"/>
              </a:ext>
            </a:extLst>
          </p:cNvPr>
          <p:cNvSpPr>
            <a:spLocks noGrp="1"/>
          </p:cNvSpPr>
          <p:nvPr>
            <p:ph type="title"/>
          </p:nvPr>
        </p:nvSpPr>
        <p:spPr>
          <a:xfrm>
            <a:off x="457200" y="162590"/>
            <a:ext cx="8229600" cy="1143000"/>
          </a:xfrm>
        </p:spPr>
        <p:txBody>
          <a:bodyPr>
            <a:normAutofit/>
          </a:bodyPr>
          <a:lstStyle/>
          <a:p>
            <a:r>
              <a:rPr lang="en-US" sz="3600" b="1" dirty="0"/>
              <a:t>Retirement Criteria</a:t>
            </a:r>
          </a:p>
        </p:txBody>
      </p:sp>
    </p:spTree>
    <p:extLst>
      <p:ext uri="{BB962C8B-B14F-4D97-AF65-F5344CB8AC3E}">
        <p14:creationId xmlns:p14="http://schemas.microsoft.com/office/powerpoint/2010/main" val="1887596759"/>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10"/>
          <p:cNvSpPr>
            <a:spLocks noGrp="1" noChangeArrowheads="1"/>
          </p:cNvSpPr>
          <p:nvPr>
            <p:ph type="title"/>
          </p:nvPr>
        </p:nvSpPr>
        <p:spPr>
          <a:noFill/>
        </p:spPr>
        <p:txBody>
          <a:bodyPr>
            <a:normAutofit fontScale="90000"/>
          </a:bodyPr>
          <a:lstStyle/>
          <a:p>
            <a:pPr>
              <a:defRPr/>
            </a:pPr>
            <a:r>
              <a:rPr lang="en-US" altLang="en-US" sz="4000" b="1" dirty="0"/>
              <a:t>Nondestructive Testing Equipment</a:t>
            </a:r>
            <a:br>
              <a:rPr lang="en-US" altLang="en-US" sz="4000" b="1" dirty="0"/>
            </a:br>
            <a:r>
              <a:rPr lang="en-US" altLang="en-US" sz="4000" b="1" dirty="0"/>
              <a:t>Follow ASTM E-1571</a:t>
            </a:r>
          </a:p>
        </p:txBody>
      </p:sp>
      <p:pic>
        <p:nvPicPr>
          <p:cNvPr id="73730" name="Picture 12" descr="IMG_1936"/>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552575" y="1600994"/>
            <a:ext cx="603885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Text Box 4"/>
          <p:cNvSpPr txBox="1">
            <a:spLocks noChangeArrowheads="1"/>
          </p:cNvSpPr>
          <p:nvPr/>
        </p:nvSpPr>
        <p:spPr bwMode="auto">
          <a:xfrm>
            <a:off x="1930400" y="2171700"/>
            <a:ext cx="2139950" cy="457200"/>
          </a:xfrm>
          <a:prstGeom prst="rect">
            <a:avLst/>
          </a:prstGeom>
          <a:solidFill>
            <a:schemeClr val="accent6"/>
          </a:solidFill>
          <a:ln>
            <a:noFill/>
          </a:ln>
          <a:effectLst/>
        </p:spPr>
        <p:txBody>
          <a:bodyPr wrap="none">
            <a:spAutoFit/>
          </a:bodyPr>
          <a:lstStyle/>
          <a:p>
            <a:pPr>
              <a:defRPr/>
            </a:pPr>
            <a:r>
              <a:rPr lang="en-US" altLang="en-US" dirty="0">
                <a:solidFill>
                  <a:srgbClr val="FFFF66"/>
                </a:solidFill>
              </a:rPr>
              <a:t>NDT Controller</a:t>
            </a:r>
          </a:p>
        </p:txBody>
      </p:sp>
      <p:sp>
        <p:nvSpPr>
          <p:cNvPr id="62469" name="Text Box 5"/>
          <p:cNvSpPr txBox="1">
            <a:spLocks noChangeArrowheads="1"/>
          </p:cNvSpPr>
          <p:nvPr/>
        </p:nvSpPr>
        <p:spPr bwMode="auto">
          <a:xfrm>
            <a:off x="1558924" y="5668169"/>
            <a:ext cx="2720975" cy="457200"/>
          </a:xfrm>
          <a:prstGeom prst="rect">
            <a:avLst/>
          </a:prstGeom>
          <a:solidFill>
            <a:schemeClr val="accent6"/>
          </a:solidFill>
          <a:ln>
            <a:noFill/>
          </a:ln>
          <a:effectLst/>
        </p:spPr>
        <p:txBody>
          <a:bodyPr wrap="none">
            <a:spAutoFit/>
          </a:bodyPr>
          <a:lstStyle/>
          <a:p>
            <a:pPr>
              <a:defRPr/>
            </a:pPr>
            <a:r>
              <a:rPr lang="en-US" altLang="en-US" dirty="0">
                <a:solidFill>
                  <a:srgbClr val="FFFF66"/>
                </a:solidFill>
              </a:rPr>
              <a:t>Strip Chart Recorder</a:t>
            </a:r>
          </a:p>
        </p:txBody>
      </p:sp>
      <p:sp>
        <p:nvSpPr>
          <p:cNvPr id="62471" name="Text Box 7"/>
          <p:cNvSpPr txBox="1">
            <a:spLocks noChangeArrowheads="1"/>
          </p:cNvSpPr>
          <p:nvPr/>
        </p:nvSpPr>
        <p:spPr bwMode="auto">
          <a:xfrm>
            <a:off x="6192836" y="5668169"/>
            <a:ext cx="1395413" cy="457200"/>
          </a:xfrm>
          <a:prstGeom prst="rect">
            <a:avLst/>
          </a:prstGeom>
          <a:solidFill>
            <a:schemeClr val="accent6"/>
          </a:solidFill>
          <a:ln>
            <a:noFill/>
          </a:ln>
          <a:effectLst/>
        </p:spPr>
        <p:txBody>
          <a:bodyPr wrap="none">
            <a:spAutoFit/>
          </a:bodyPr>
          <a:lstStyle/>
          <a:p>
            <a:pPr>
              <a:defRPr/>
            </a:pPr>
            <a:r>
              <a:rPr lang="en-US" altLang="en-US" dirty="0">
                <a:solidFill>
                  <a:srgbClr val="FFFF66"/>
                </a:solidFill>
              </a:rPr>
              <a:t>LMA 175</a:t>
            </a:r>
          </a:p>
        </p:txBody>
      </p:sp>
      <p:sp>
        <p:nvSpPr>
          <p:cNvPr id="62472" name="Text Box 8"/>
          <p:cNvSpPr txBox="1">
            <a:spLocks noChangeArrowheads="1"/>
          </p:cNvSpPr>
          <p:nvPr/>
        </p:nvSpPr>
        <p:spPr bwMode="auto">
          <a:xfrm>
            <a:off x="6189662" y="1600994"/>
            <a:ext cx="1401763" cy="822325"/>
          </a:xfrm>
          <a:prstGeom prst="rect">
            <a:avLst/>
          </a:prstGeom>
          <a:solidFill>
            <a:schemeClr val="accent6"/>
          </a:solidFill>
          <a:ln>
            <a:noFill/>
          </a:ln>
          <a:effectLst/>
        </p:spPr>
        <p:txBody>
          <a:bodyPr wrap="none">
            <a:spAutoFit/>
          </a:bodyPr>
          <a:lstStyle/>
          <a:p>
            <a:pPr algn="ctr">
              <a:defRPr/>
            </a:pPr>
            <a:r>
              <a:rPr lang="en-US" altLang="en-US" dirty="0">
                <a:solidFill>
                  <a:srgbClr val="FFFF66"/>
                </a:solidFill>
              </a:rPr>
              <a:t>USB to </a:t>
            </a:r>
          </a:p>
          <a:p>
            <a:pPr algn="ctr">
              <a:defRPr/>
            </a:pPr>
            <a:r>
              <a:rPr lang="en-US" altLang="en-US" dirty="0">
                <a:solidFill>
                  <a:srgbClr val="FFFF66"/>
                </a:solidFill>
              </a:rPr>
              <a:t>Computer</a:t>
            </a:r>
          </a:p>
        </p:txBody>
      </p:sp>
      <p:sp>
        <p:nvSpPr>
          <p:cNvPr id="62473" name="Text Box 9"/>
          <p:cNvSpPr txBox="1">
            <a:spLocks noChangeArrowheads="1"/>
          </p:cNvSpPr>
          <p:nvPr/>
        </p:nvSpPr>
        <p:spPr bwMode="auto">
          <a:xfrm>
            <a:off x="2844800" y="2628900"/>
            <a:ext cx="1212850" cy="641350"/>
          </a:xfrm>
          <a:prstGeom prst="rect">
            <a:avLst/>
          </a:prstGeom>
          <a:solidFill>
            <a:schemeClr val="accent6"/>
          </a:solidFill>
          <a:ln>
            <a:noFill/>
          </a:ln>
          <a:effectLst/>
        </p:spPr>
        <p:txBody>
          <a:bodyPr wrap="none">
            <a:spAutoFit/>
          </a:bodyPr>
          <a:lstStyle/>
          <a:p>
            <a:pPr algn="ctr">
              <a:defRPr/>
            </a:pPr>
            <a:r>
              <a:rPr lang="en-US" altLang="en-US" sz="1800">
                <a:solidFill>
                  <a:srgbClr val="FFFF66"/>
                </a:solidFill>
              </a:rPr>
              <a:t>Digital </a:t>
            </a:r>
          </a:p>
          <a:p>
            <a:pPr algn="ctr">
              <a:defRPr/>
            </a:pPr>
            <a:r>
              <a:rPr lang="en-US" altLang="en-US" sz="1800">
                <a:solidFill>
                  <a:srgbClr val="FFFF66"/>
                </a:solidFill>
              </a:rPr>
              <a:t>Multimeter</a:t>
            </a:r>
          </a:p>
        </p:txBody>
      </p:sp>
      <p:sp>
        <p:nvSpPr>
          <p:cNvPr id="9" name="Rectangle 8"/>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72856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2400" y="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defRPr/>
            </a:pPr>
            <a:endParaRPr lang="en-US" altLang="en-US" sz="3200" dirty="0">
              <a:solidFill>
                <a:schemeClr val="tx1"/>
              </a:solidFill>
            </a:endParaRPr>
          </a:p>
        </p:txBody>
      </p:sp>
      <p:pic>
        <p:nvPicPr>
          <p:cNvPr id="75779" name="Picture 9" descr="IMG_1946"/>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762000" y="685800"/>
            <a:ext cx="76200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DD6A34-1A79-432E-8503-0F9D97EDD52C}"/>
              </a:ext>
            </a:extLst>
          </p:cNvPr>
          <p:cNvSpPr txBox="1"/>
          <p:nvPr/>
        </p:nvSpPr>
        <p:spPr>
          <a:xfrm>
            <a:off x="1116784" y="0"/>
            <a:ext cx="6986631" cy="646331"/>
          </a:xfrm>
          <a:prstGeom prst="rect">
            <a:avLst/>
          </a:prstGeom>
          <a:noFill/>
        </p:spPr>
        <p:txBody>
          <a:bodyPr wrap="square">
            <a:spAutoFit/>
          </a:bodyPr>
          <a:lstStyle/>
          <a:p>
            <a:pPr algn="just"/>
            <a:r>
              <a:rPr lang="en-US" altLang="en-US" sz="3600" b="1" dirty="0"/>
              <a:t>Nondestructive Testing Equipment</a:t>
            </a:r>
            <a:endParaRPr lang="en-US" sz="3600" dirty="0"/>
          </a:p>
        </p:txBody>
      </p:sp>
    </p:spTree>
    <p:extLst>
      <p:ext uri="{BB962C8B-B14F-4D97-AF65-F5344CB8AC3E}">
        <p14:creationId xmlns:p14="http://schemas.microsoft.com/office/powerpoint/2010/main" val="2054581713"/>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IMG_2205"/>
          <p:cNvPicPr>
            <a:picLocks noChangeAspect="1" noChangeArrowheads="1"/>
          </p:cNvPicPr>
          <p:nvPr/>
        </p:nvPicPr>
        <p:blipFill>
          <a:blip r:embed="rId3">
            <a:lum bright="10000"/>
            <a:extLst>
              <a:ext uri="{28A0092B-C50C-407E-A947-70E740481C1C}">
                <a14:useLocalDpi xmlns:a14="http://schemas.microsoft.com/office/drawing/2010/main"/>
              </a:ext>
            </a:extLst>
          </a:blip>
          <a:srcRect/>
          <a:stretch>
            <a:fillRect/>
          </a:stretch>
        </p:blipFill>
        <p:spPr bwMode="auto">
          <a:xfrm>
            <a:off x="838200" y="914400"/>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4"/>
          <p:cNvSpPr>
            <a:spLocks noGrp="1" noChangeArrowheads="1"/>
          </p:cNvSpPr>
          <p:nvPr>
            <p:ph type="title"/>
          </p:nvPr>
        </p:nvSpPr>
        <p:spPr>
          <a:xfrm>
            <a:off x="330200" y="-36510"/>
            <a:ext cx="8229600" cy="1143000"/>
          </a:xfrm>
        </p:spPr>
        <p:txBody>
          <a:bodyPr>
            <a:normAutofit/>
          </a:bodyPr>
          <a:lstStyle/>
          <a:p>
            <a:r>
              <a:rPr lang="en-US" altLang="en-US" sz="3600" b="1" dirty="0">
                <a:solidFill>
                  <a:srgbClr val="FFFF66"/>
                </a:solidFill>
              </a:rPr>
              <a:t> </a:t>
            </a:r>
            <a:r>
              <a:rPr lang="en-US" altLang="en-US" sz="3600" b="1" dirty="0"/>
              <a:t>Other Tools Used</a:t>
            </a:r>
          </a:p>
        </p:txBody>
      </p:sp>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158593"/>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0" y="21336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b="1" dirty="0">
                <a:latin typeface="+mj-lt"/>
              </a:rPr>
              <a:t>Electromagnetic Examination of  Wire Rope</a:t>
            </a:r>
          </a:p>
        </p:txBody>
      </p:sp>
      <p:sp>
        <p:nvSpPr>
          <p:cNvPr id="79875" name="Text Box 3"/>
          <p:cNvSpPr txBox="1">
            <a:spLocks noChangeArrowheads="1"/>
          </p:cNvSpPr>
          <p:nvPr/>
        </p:nvSpPr>
        <p:spPr bwMode="auto">
          <a:xfrm>
            <a:off x="624840" y="1073051"/>
            <a:ext cx="8153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latin typeface="+mj-lt"/>
              </a:rPr>
              <a:t>Principle of Operation: </a:t>
            </a:r>
            <a:r>
              <a:rPr lang="en-US" altLang="en-US" sz="2400" dirty="0">
                <a:latin typeface="+mj-lt"/>
              </a:rPr>
              <a:t>A permanent magnet supplies a constant flux that magnetizes a length of rope as it passes through the sensor head.</a:t>
            </a:r>
          </a:p>
          <a:p>
            <a:pPr marL="342900" indent="-342900">
              <a:spcBef>
                <a:spcPct val="50000"/>
              </a:spcBef>
            </a:pPr>
            <a:r>
              <a:rPr lang="en-US" altLang="en-US" sz="2400" dirty="0">
                <a:latin typeface="+mj-lt"/>
              </a:rPr>
              <a:t>Either Hall effect sensors or an encircling sensing coil measures the change in total axial magnetic flux in the rope.  We record changes in this total axial flux as Loss of Metallic Area (LMA).</a:t>
            </a:r>
            <a:r>
              <a:rPr lang="en-US" altLang="en-US" sz="2400" b="1" dirty="0">
                <a:latin typeface="+mj-lt"/>
              </a:rPr>
              <a:t>  LMA is quantitative. </a:t>
            </a:r>
          </a:p>
          <a:p>
            <a:pPr>
              <a:spcBef>
                <a:spcPct val="50000"/>
              </a:spcBef>
              <a:buFontTx/>
              <a:buNone/>
            </a:pPr>
            <a:endParaRPr lang="en-US" altLang="en-US" sz="2400" b="1" dirty="0">
              <a:latin typeface="Times New Roman" panose="02020603050405020304" pitchFamily="18" charset="0"/>
            </a:endParaRPr>
          </a:p>
        </p:txBody>
      </p:sp>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753B3BE-6A62-426F-B7EB-DBD4195F6F3A}"/>
              </a:ext>
            </a:extLst>
          </p:cNvPr>
          <p:cNvPicPr>
            <a:picLocks noChangeAspect="1"/>
          </p:cNvPicPr>
          <p:nvPr/>
        </p:nvPicPr>
        <p:blipFill>
          <a:blip r:embed="rId3"/>
          <a:stretch>
            <a:fillRect/>
          </a:stretch>
        </p:blipFill>
        <p:spPr>
          <a:xfrm>
            <a:off x="792102" y="3876953"/>
            <a:ext cx="7559695" cy="2365453"/>
          </a:xfrm>
          <a:prstGeom prst="rect">
            <a:avLst/>
          </a:prstGeom>
        </p:spPr>
      </p:pic>
    </p:spTree>
    <p:extLst>
      <p:ext uri="{BB962C8B-B14F-4D97-AF65-F5344CB8AC3E}">
        <p14:creationId xmlns:p14="http://schemas.microsoft.com/office/powerpoint/2010/main" val="2215032152"/>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4C9C2F-2E43-45F3-99CC-CEC3D33CB3AF}"/>
              </a:ext>
            </a:extLst>
          </p:cNvPr>
          <p:cNvGrpSpPr/>
          <p:nvPr/>
        </p:nvGrpSpPr>
        <p:grpSpPr>
          <a:xfrm>
            <a:off x="898234" y="3043439"/>
            <a:ext cx="7162800" cy="2495550"/>
            <a:chOff x="990600" y="3849469"/>
            <a:chExt cx="7162800" cy="2495550"/>
          </a:xfrm>
        </p:grpSpPr>
        <p:pic>
          <p:nvPicPr>
            <p:cNvPr id="81923" name="Picture 3" descr="senso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3849469"/>
              <a:ext cx="5105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6"/>
            <p:cNvSpPr txBox="1">
              <a:spLocks noChangeArrowheads="1"/>
            </p:cNvSpPr>
            <p:nvPr/>
          </p:nvSpPr>
          <p:spPr bwMode="auto">
            <a:xfrm>
              <a:off x="990600" y="5029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latin typeface="+mj-lt"/>
                </a:rPr>
                <a:t>LF Detector</a:t>
              </a:r>
            </a:p>
          </p:txBody>
        </p:sp>
      </p:grpSp>
      <p:sp>
        <p:nvSpPr>
          <p:cNvPr id="7" name="Rectangle 6"/>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E98400-A8A8-4DA4-8E67-686AFEE40FA9}"/>
              </a:ext>
            </a:extLst>
          </p:cNvPr>
          <p:cNvSpPr>
            <a:spLocks noGrp="1"/>
          </p:cNvSpPr>
          <p:nvPr>
            <p:ph type="title"/>
          </p:nvPr>
        </p:nvSpPr>
        <p:spPr>
          <a:xfrm>
            <a:off x="364834" y="261223"/>
            <a:ext cx="8504846" cy="1143000"/>
          </a:xfrm>
        </p:spPr>
        <p:txBody>
          <a:bodyPr>
            <a:noAutofit/>
          </a:bodyPr>
          <a:lstStyle/>
          <a:p>
            <a:r>
              <a:rPr lang="en-US" altLang="en-US" sz="3600" b="1" dirty="0">
                <a:latin typeface="+mj-lt"/>
              </a:rPr>
              <a:t>Electromagnetic Examination of  Wire Rope</a:t>
            </a:r>
            <a:br>
              <a:rPr lang="en-US" altLang="en-US" sz="3600" b="1" dirty="0">
                <a:latin typeface="+mj-lt"/>
              </a:rPr>
            </a:br>
            <a:endParaRPr lang="en-US" sz="3600" dirty="0"/>
          </a:p>
        </p:txBody>
      </p:sp>
      <p:sp>
        <p:nvSpPr>
          <p:cNvPr id="6" name="Content Placeholder 5">
            <a:extLst>
              <a:ext uri="{FF2B5EF4-FFF2-40B4-BE49-F238E27FC236}">
                <a16:creationId xmlns:a16="http://schemas.microsoft.com/office/drawing/2014/main" id="{A588FB34-38A5-44C3-8630-8D01E540C8A9}"/>
              </a:ext>
            </a:extLst>
          </p:cNvPr>
          <p:cNvSpPr>
            <a:spLocks noGrp="1"/>
          </p:cNvSpPr>
          <p:nvPr>
            <p:ph idx="1"/>
          </p:nvPr>
        </p:nvSpPr>
        <p:spPr>
          <a:xfrm>
            <a:off x="364834" y="960438"/>
            <a:ext cx="8229600" cy="2048094"/>
          </a:xfrm>
        </p:spPr>
        <p:txBody>
          <a:bodyPr/>
          <a:lstStyle/>
          <a:p>
            <a:r>
              <a:rPr lang="en-US" altLang="en-US" sz="2400" dirty="0">
                <a:latin typeface="+mj-lt"/>
              </a:rPr>
              <a:t>A separate differential sensor detects discontinuities, such as corrosion or broken wires by measuring magnetic flux leakage.  The system processes the output and records the flux leakage as Local Flaws (LF).  </a:t>
            </a:r>
            <a:r>
              <a:rPr lang="en-US" altLang="en-US" sz="2400" b="1" dirty="0">
                <a:latin typeface="+mj-lt"/>
              </a:rPr>
              <a:t>LF is qualitative.</a:t>
            </a:r>
          </a:p>
          <a:p>
            <a:pPr marL="0" indent="0">
              <a:buNone/>
            </a:pPr>
            <a:endParaRPr lang="en-US" dirty="0"/>
          </a:p>
        </p:txBody>
      </p:sp>
    </p:spTree>
    <p:extLst>
      <p:ext uri="{BB962C8B-B14F-4D97-AF65-F5344CB8AC3E}">
        <p14:creationId xmlns:p14="http://schemas.microsoft.com/office/powerpoint/2010/main" val="1057547514"/>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10412" y="304800"/>
            <a:ext cx="84914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latin typeface="+mj-lt"/>
              </a:rPr>
              <a:t>Electromagnetic Examination of  Wire Rope</a:t>
            </a:r>
          </a:p>
        </p:txBody>
      </p:sp>
      <p:sp>
        <p:nvSpPr>
          <p:cNvPr id="83971" name="Text Box 3"/>
          <p:cNvSpPr txBox="1">
            <a:spLocks noChangeArrowheads="1"/>
          </p:cNvSpPr>
          <p:nvPr/>
        </p:nvSpPr>
        <p:spPr bwMode="auto">
          <a:xfrm>
            <a:off x="2392045" y="1488450"/>
            <a:ext cx="4603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latin typeface="+mj-lt"/>
              </a:rPr>
              <a:t>MSHA’s NDT Equipment</a:t>
            </a:r>
          </a:p>
        </p:txBody>
      </p:sp>
      <p:sp>
        <p:nvSpPr>
          <p:cNvPr id="83972" name="Text Box 4"/>
          <p:cNvSpPr txBox="1">
            <a:spLocks noChangeArrowheads="1"/>
          </p:cNvSpPr>
          <p:nvPr/>
        </p:nvSpPr>
        <p:spPr bwMode="auto">
          <a:xfrm>
            <a:off x="457200" y="2209800"/>
            <a:ext cx="8229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50000"/>
              </a:spcBef>
            </a:pPr>
            <a:r>
              <a:rPr lang="en-US" altLang="en-US" sz="2400" b="1" dirty="0">
                <a:latin typeface="+mj-lt"/>
              </a:rPr>
              <a:t>Dual Function Instrumentation (Simultaneous LF, LMA)</a:t>
            </a:r>
          </a:p>
          <a:p>
            <a:pPr>
              <a:spcBef>
                <a:spcPct val="50000"/>
              </a:spcBef>
              <a:buFontTx/>
              <a:buNone/>
            </a:pPr>
            <a:endParaRPr lang="en-US" altLang="en-US" sz="2400" b="1" dirty="0">
              <a:latin typeface="+mj-lt"/>
            </a:endParaRPr>
          </a:p>
          <a:p>
            <a:pPr marL="342900" indent="-342900">
              <a:spcBef>
                <a:spcPct val="50000"/>
              </a:spcBef>
            </a:pPr>
            <a:r>
              <a:rPr lang="en-US" altLang="en-US" sz="2400" b="1" dirty="0">
                <a:latin typeface="+mj-lt"/>
              </a:rPr>
              <a:t>Test heads with numerous inserts for various rope sizes from ¼” diameter through 2 ½” diameter  </a:t>
            </a:r>
          </a:p>
          <a:p>
            <a:pPr>
              <a:spcBef>
                <a:spcPct val="50000"/>
              </a:spcBef>
              <a:buFontTx/>
              <a:buNone/>
            </a:pPr>
            <a:r>
              <a:rPr lang="en-US" altLang="en-US" sz="2400" b="1" dirty="0">
                <a:latin typeface="+mj-lt"/>
              </a:rPr>
              <a:t> </a:t>
            </a:r>
          </a:p>
          <a:p>
            <a:pPr marL="342900" indent="-342900">
              <a:spcBef>
                <a:spcPct val="50000"/>
              </a:spcBef>
            </a:pPr>
            <a:r>
              <a:rPr lang="en-US" altLang="en-US" sz="2400" b="1" dirty="0">
                <a:latin typeface="+mj-lt"/>
              </a:rPr>
              <a:t>Portable, rechargeable, signal processing console and strip chart recorder with data collection to a PC</a:t>
            </a:r>
          </a:p>
        </p:txBody>
      </p:sp>
      <p:sp>
        <p:nvSpPr>
          <p:cNvPr id="5" name="Rectangle 4"/>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377514"/>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7"/>
          <p:cNvSpPr>
            <a:spLocks noGrp="1" noChangeArrowheads="1"/>
          </p:cNvSpPr>
          <p:nvPr>
            <p:ph type="title"/>
          </p:nvPr>
        </p:nvSpPr>
        <p:spPr>
          <a:noFill/>
        </p:spPr>
        <p:txBody>
          <a:bodyPr>
            <a:normAutofit fontScale="90000"/>
          </a:bodyPr>
          <a:lstStyle/>
          <a:p>
            <a:r>
              <a:rPr lang="en-US" altLang="en-US" sz="4000" b="1" dirty="0"/>
              <a:t>Electromagnetic Examination of Wire Rope - Standardization</a:t>
            </a:r>
            <a:br>
              <a:rPr lang="en-US" altLang="en-US" sz="3200" b="1" dirty="0"/>
            </a:br>
            <a:endParaRPr lang="en-US" altLang="en-US" sz="3200" b="1" dirty="0"/>
          </a:p>
        </p:txBody>
      </p:sp>
      <p:sp>
        <p:nvSpPr>
          <p:cNvPr id="86018" name="Rectangle 6"/>
          <p:cNvSpPr>
            <a:spLocks noGrp="1" noChangeArrowheads="1"/>
          </p:cNvSpPr>
          <p:nvPr>
            <p:ph idx="1"/>
          </p:nvPr>
        </p:nvSpPr>
        <p:spPr/>
        <p:txBody>
          <a:bodyPr/>
          <a:lstStyle/>
          <a:p>
            <a:pPr>
              <a:lnSpc>
                <a:spcPct val="90000"/>
              </a:lnSpc>
            </a:pPr>
            <a:r>
              <a:rPr lang="en-US" altLang="en-US" sz="2000" b="1" dirty="0"/>
              <a:t>Determine rope diameter and construction.</a:t>
            </a:r>
          </a:p>
          <a:p>
            <a:pPr>
              <a:lnSpc>
                <a:spcPct val="90000"/>
              </a:lnSpc>
              <a:buFont typeface="Wingdings" panose="05000000000000000000" pitchFamily="2" charset="2"/>
              <a:buNone/>
            </a:pPr>
            <a:endParaRPr lang="en-US" altLang="en-US" sz="2000" b="1" dirty="0"/>
          </a:p>
          <a:p>
            <a:pPr>
              <a:lnSpc>
                <a:spcPct val="90000"/>
              </a:lnSpc>
            </a:pPr>
            <a:r>
              <a:rPr lang="en-US" altLang="en-US" sz="2000" b="1" dirty="0"/>
              <a:t>Standardized the equipment by placing both the rope to be tested and the appropriate standardization rod in the test head.</a:t>
            </a:r>
          </a:p>
          <a:p>
            <a:pPr>
              <a:lnSpc>
                <a:spcPct val="90000"/>
              </a:lnSpc>
            </a:pPr>
            <a:endParaRPr lang="en-US" altLang="en-US" sz="2000" b="1" dirty="0"/>
          </a:p>
          <a:p>
            <a:pPr>
              <a:lnSpc>
                <a:spcPct val="90000"/>
              </a:lnSpc>
              <a:buFont typeface="Wingdings" panose="05000000000000000000" pitchFamily="2" charset="2"/>
              <a:buNone/>
            </a:pPr>
            <a:r>
              <a:rPr lang="en-US" altLang="en-US" sz="2000" b="1" dirty="0"/>
              <a:t>		%LMA =  </a:t>
            </a:r>
            <a:r>
              <a:rPr lang="en-US" altLang="en-US" sz="2000" b="1" u="sng" dirty="0"/>
              <a:t>               Area of Rod            </a:t>
            </a:r>
            <a:r>
              <a:rPr lang="en-US" altLang="en-US" sz="2000" b="1" dirty="0"/>
              <a:t>   X   100</a:t>
            </a:r>
          </a:p>
          <a:p>
            <a:pPr>
              <a:lnSpc>
                <a:spcPct val="90000"/>
              </a:lnSpc>
              <a:buFont typeface="Wingdings" panose="05000000000000000000" pitchFamily="2" charset="2"/>
              <a:buNone/>
            </a:pPr>
            <a:r>
              <a:rPr lang="en-US" altLang="en-US" sz="2000" b="1" dirty="0"/>
              <a:t> 		       	       Area of Rope + Area of Rod</a:t>
            </a:r>
          </a:p>
          <a:p>
            <a:pPr>
              <a:lnSpc>
                <a:spcPct val="90000"/>
              </a:lnSpc>
              <a:buFont typeface="Wingdings" panose="05000000000000000000" pitchFamily="2" charset="2"/>
              <a:buNone/>
            </a:pPr>
            <a:endParaRPr lang="en-US" altLang="en-US" sz="2000" b="1" dirty="0"/>
          </a:p>
          <a:p>
            <a:pPr>
              <a:lnSpc>
                <a:spcPct val="90000"/>
              </a:lnSpc>
            </a:pPr>
            <a:r>
              <a:rPr lang="en-US" altLang="en-US" sz="2000" b="1" dirty="0"/>
              <a:t>Remove standardization rod and adjust the LMA gain potentiometer to read the calculated LMA, or you can post calibrated the signal.</a:t>
            </a:r>
          </a:p>
          <a:p>
            <a:pPr>
              <a:lnSpc>
                <a:spcPct val="90000"/>
              </a:lnSpc>
              <a:buFont typeface="Wingdings" panose="05000000000000000000" pitchFamily="2" charset="2"/>
              <a:buNone/>
            </a:pPr>
            <a:endParaRPr lang="en-US" altLang="en-US" sz="2000" b="1" dirty="0"/>
          </a:p>
          <a:p>
            <a:pPr>
              <a:lnSpc>
                <a:spcPct val="90000"/>
              </a:lnSpc>
            </a:pPr>
            <a:r>
              <a:rPr lang="en-US" altLang="en-US" sz="2000" b="1" dirty="0"/>
              <a:t>Test is relative, shows best to worst portion of rope.</a:t>
            </a:r>
          </a:p>
          <a:p>
            <a:pPr>
              <a:lnSpc>
                <a:spcPct val="90000"/>
              </a:lnSpc>
            </a:pPr>
            <a:endParaRPr lang="en-US" altLang="en-US" sz="2000" dirty="0"/>
          </a:p>
        </p:txBody>
      </p:sp>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910814"/>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ChangeArrowheads="1"/>
          </p:cNvSpPr>
          <p:nvPr/>
        </p:nvSpPr>
        <p:spPr bwMode="auto">
          <a:xfrm>
            <a:off x="0" y="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FFFF6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a:solidFill>
                <a:srgbClr val="FFFF66"/>
              </a:solidFill>
              <a:latin typeface="Times New Roman" panose="02020603050405020304" pitchFamily="18" charset="0"/>
            </a:endParaRPr>
          </a:p>
        </p:txBody>
      </p:sp>
      <p:sp>
        <p:nvSpPr>
          <p:cNvPr id="88068" name="Content Placeholder 1"/>
          <p:cNvSpPr>
            <a:spLocks noGrp="1"/>
          </p:cNvSpPr>
          <p:nvPr>
            <p:ph idx="4294967295"/>
          </p:nvPr>
        </p:nvSpPr>
        <p:spPr>
          <a:xfrm>
            <a:off x="1524000" y="2438400"/>
            <a:ext cx="5867400" cy="1143000"/>
          </a:xfrm>
        </p:spPr>
        <p:txBody>
          <a:bodyPr>
            <a:noAutofit/>
          </a:bodyPr>
          <a:lstStyle/>
          <a:p>
            <a:pPr marL="0" indent="0" algn="ctr">
              <a:buFontTx/>
              <a:buNone/>
            </a:pPr>
            <a:r>
              <a:rPr lang="en-US" altLang="en-US" sz="3600" b="1" dirty="0"/>
              <a:t>Wire Rope Field Work</a:t>
            </a:r>
          </a:p>
          <a:p>
            <a:pPr marL="0" indent="0" algn="ctr">
              <a:buFontTx/>
              <a:buNone/>
            </a:pPr>
            <a:r>
              <a:rPr lang="en-US" altLang="en-US" sz="3600" b="1" dirty="0"/>
              <a:t>2 Case Studies</a:t>
            </a:r>
          </a:p>
        </p:txBody>
      </p:sp>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620257"/>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533400" y="1676400"/>
            <a:ext cx="8229600" cy="2209800"/>
          </a:xfrm>
        </p:spPr>
        <p:txBody>
          <a:bodyPr>
            <a:normAutofit/>
          </a:bodyPr>
          <a:lstStyle/>
          <a:p>
            <a:r>
              <a:rPr lang="en-US" altLang="en-US" sz="3600" b="1" dirty="0">
                <a:solidFill>
                  <a:schemeClr val="tx1"/>
                </a:solidFill>
              </a:rPr>
              <a:t>Case Study No. 1 - Corrosion</a:t>
            </a:r>
            <a:br>
              <a:rPr lang="en-US" altLang="en-US" sz="3600" b="1" dirty="0">
                <a:solidFill>
                  <a:schemeClr val="tx1"/>
                </a:solidFill>
              </a:rPr>
            </a:br>
            <a:r>
              <a:rPr lang="en-US" altLang="en-US" sz="3600" b="1" dirty="0">
                <a:solidFill>
                  <a:schemeClr val="tx1"/>
                </a:solidFill>
              </a:rPr>
              <a:t>Slight to Moderate, Moderate to ???</a:t>
            </a:r>
          </a:p>
        </p:txBody>
      </p:sp>
      <p:sp>
        <p:nvSpPr>
          <p:cNvPr id="3" name="Rectangle 2"/>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74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5270" y="532957"/>
            <a:ext cx="9029700" cy="7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300"/>
              </a:lnSpc>
              <a:spcBef>
                <a:spcPct val="50000"/>
              </a:spcBef>
              <a:buFontTx/>
              <a:buNone/>
            </a:pPr>
            <a:r>
              <a:rPr lang="en-US" sz="3600" b="1" dirty="0">
                <a:latin typeface="+mj-lt"/>
                <a:cs typeface="Times New Roman" panose="02020603050405020304" pitchFamily="18" charset="0"/>
              </a:rPr>
              <a:t>Hoist Ropes: Nondestructive </a:t>
            </a:r>
          </a:p>
          <a:p>
            <a:pPr algn="ctr">
              <a:lnSpc>
                <a:spcPts val="1300"/>
              </a:lnSpc>
              <a:spcBef>
                <a:spcPct val="50000"/>
              </a:spcBef>
              <a:buFontTx/>
              <a:buNone/>
            </a:pPr>
            <a:r>
              <a:rPr lang="en-US" sz="3600" b="1" dirty="0">
                <a:latin typeface="+mj-lt"/>
                <a:cs typeface="Times New Roman" panose="02020603050405020304" pitchFamily="18" charset="0"/>
              </a:rPr>
              <a:t>Testing and Inspection</a:t>
            </a:r>
            <a:endParaRPr lang="en-US" altLang="en-US" sz="3600" b="1" dirty="0">
              <a:latin typeface="+mj-lt"/>
              <a:cs typeface="Times New Roman" panose="02020603050405020304" pitchFamily="18" charset="0"/>
            </a:endParaRPr>
          </a:p>
        </p:txBody>
      </p:sp>
      <p:pic>
        <p:nvPicPr>
          <p:cNvPr id="6149"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81000" y="1664163"/>
            <a:ext cx="4038600" cy="3029958"/>
          </a:xfrm>
        </p:spPr>
      </p:pic>
      <p:grpSp>
        <p:nvGrpSpPr>
          <p:cNvPr id="6150" name="Group 4"/>
          <p:cNvGrpSpPr>
            <a:grpSpLocks/>
          </p:cNvGrpSpPr>
          <p:nvPr/>
        </p:nvGrpSpPr>
        <p:grpSpPr bwMode="auto">
          <a:xfrm>
            <a:off x="4495800" y="1664163"/>
            <a:ext cx="4648200" cy="3261851"/>
            <a:chOff x="4278782" y="1659365"/>
            <a:chExt cx="4979988" cy="3031698"/>
          </a:xfrm>
        </p:grpSpPr>
        <p:graphicFrame>
          <p:nvGraphicFramePr>
            <p:cNvPr id="6151" name="Object 10"/>
            <p:cNvGraphicFramePr>
              <a:graphicFrameLocks noChangeAspect="1"/>
            </p:cNvGraphicFramePr>
            <p:nvPr>
              <p:extLst>
                <p:ext uri="{D42A27DB-BD31-4B8C-83A1-F6EECF244321}">
                  <p14:modId xmlns:p14="http://schemas.microsoft.com/office/powerpoint/2010/main" val="548018503"/>
                </p:ext>
              </p:extLst>
            </p:nvPr>
          </p:nvGraphicFramePr>
          <p:xfrm>
            <a:off x="4278782" y="1659365"/>
            <a:ext cx="4979988" cy="3031698"/>
          </p:xfrm>
          <a:graphic>
            <a:graphicData uri="http://schemas.openxmlformats.org/presentationml/2006/ole">
              <mc:AlternateContent xmlns:mc="http://schemas.openxmlformats.org/markup-compatibility/2006">
                <mc:Choice xmlns:v="urn:schemas-microsoft-com:vml" Requires="v">
                  <p:oleObj name="Chart" r:id="rId4" imgW="11791950" imgH="7353300" progId="Excel.Chart.8">
                    <p:embed/>
                  </p:oleObj>
                </mc:Choice>
                <mc:Fallback>
                  <p:oleObj name="Chart" r:id="rId4" imgW="11791950" imgH="7353300" progId="Excel.Chart.8">
                    <p:embed/>
                    <p:pic>
                      <p:nvPicPr>
                        <p:cNvPr id="615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782" y="1659365"/>
                          <a:ext cx="4979988" cy="3031698"/>
                        </a:xfrm>
                        <a:prstGeom prst="rect">
                          <a:avLst/>
                        </a:prstGeom>
                        <a:solidFill>
                          <a:schemeClr val="bg1"/>
                        </a:solidFill>
                        <a:ln>
                          <a:noFill/>
                        </a:ln>
                      </p:spPr>
                    </p:pic>
                  </p:oleObj>
                </mc:Fallback>
              </mc:AlternateContent>
            </a:graphicData>
          </a:graphic>
        </p:graphicFrame>
        <p:sp>
          <p:nvSpPr>
            <p:cNvPr id="6152" name="TextBox 1"/>
            <p:cNvSpPr txBox="1">
              <a:spLocks noChangeArrowheads="1"/>
            </p:cNvSpPr>
            <p:nvPr/>
          </p:nvSpPr>
          <p:spPr bwMode="auto">
            <a:xfrm>
              <a:off x="6096000" y="2388756"/>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Times New Roman" panose="02020603050405020304" pitchFamily="18" charset="0"/>
                </a:rPr>
                <a:t>LMA Channel</a:t>
              </a:r>
            </a:p>
          </p:txBody>
        </p:sp>
        <p:sp>
          <p:nvSpPr>
            <p:cNvPr id="6153" name="Rectangle 2"/>
            <p:cNvSpPr>
              <a:spLocks noChangeArrowheads="1"/>
            </p:cNvSpPr>
            <p:nvPr/>
          </p:nvSpPr>
          <p:spPr bwMode="auto">
            <a:xfrm>
              <a:off x="6096000" y="4114800"/>
              <a:ext cx="1038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Times New Roman" panose="02020603050405020304" pitchFamily="18" charset="0"/>
                </a:rPr>
                <a:t>LF Channel</a:t>
              </a:r>
            </a:p>
          </p:txBody>
        </p:sp>
      </p:grpSp>
      <p:sp>
        <p:nvSpPr>
          <p:cNvPr id="10" name="Rectangle 9"/>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682895"/>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7625" y="-304800"/>
            <a:ext cx="9023350"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9" descr="RoadFork 00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70"/>
          <a:stretch/>
        </p:blipFill>
        <p:spPr bwMode="auto">
          <a:xfrm>
            <a:off x="47625" y="2171008"/>
            <a:ext cx="90805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67400" y="1828800"/>
            <a:ext cx="3115789" cy="461665"/>
          </a:xfrm>
          <a:prstGeom prst="rect">
            <a:avLst/>
          </a:prstGeom>
          <a:noFill/>
        </p:spPr>
        <p:txBody>
          <a:bodyPr wrap="none" rtlCol="0">
            <a:spAutoFit/>
          </a:bodyPr>
          <a:lstStyle/>
          <a:p>
            <a:r>
              <a:rPr lang="en-US" dirty="0">
                <a:solidFill>
                  <a:srgbClr val="FFFF00"/>
                </a:solidFill>
              </a:rPr>
              <a:t>MSHA Test 05/15/2012</a:t>
            </a:r>
          </a:p>
        </p:txBody>
      </p:sp>
    </p:spTree>
    <p:extLst>
      <p:ext uri="{BB962C8B-B14F-4D97-AF65-F5344CB8AC3E}">
        <p14:creationId xmlns:p14="http://schemas.microsoft.com/office/powerpoint/2010/main" val="37402178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8575"/>
            <a:ext cx="51435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444240" y="1188720"/>
            <a:ext cx="1371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28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p:cNvPicPr>
            <a:picLocks noChangeAspect="1"/>
          </p:cNvPicPr>
          <p:nvPr/>
        </p:nvPicPr>
        <p:blipFill rotWithShape="1">
          <a:blip r:embed="rId3">
            <a:extLst>
              <a:ext uri="{28A0092B-C50C-407E-A947-70E740481C1C}">
                <a14:useLocalDpi xmlns:a14="http://schemas.microsoft.com/office/drawing/2010/main"/>
              </a:ext>
            </a:extLst>
          </a:blip>
          <a:srcRect l="14298" r="3463"/>
          <a:stretch/>
        </p:blipFill>
        <p:spPr bwMode="auto">
          <a:xfrm>
            <a:off x="0" y="0"/>
            <a:ext cx="9144000" cy="527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83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6"/>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28600" y="762000"/>
            <a:ext cx="8677275" cy="5553075"/>
          </a:xfrm>
          <a:prstGeom prst="rect">
            <a:avLst/>
          </a:prstGeom>
          <a:solidFill>
            <a:schemeClr val="bg1"/>
          </a:solidFill>
          <a:ln w="9525">
            <a:solidFill>
              <a:srgbClr val="000000"/>
            </a:solidFill>
            <a:miter lim="800000"/>
            <a:headEnd/>
            <a:tailEnd/>
          </a:ln>
        </p:spPr>
      </p:pic>
    </p:spTree>
    <p:extLst>
      <p:ext uri="{BB962C8B-B14F-4D97-AF65-F5344CB8AC3E}">
        <p14:creationId xmlns:p14="http://schemas.microsoft.com/office/powerpoint/2010/main" val="124695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7"/>
          <p:cNvPicPr>
            <a:picLocks noChangeAspect="1"/>
          </p:cNvPicPr>
          <p:nvPr/>
        </p:nvPicPr>
        <p:blipFill rotWithShape="1">
          <a:blip r:embed="rId3" cstate="email">
            <a:extLst>
              <a:ext uri="{28A0092B-C50C-407E-A947-70E740481C1C}">
                <a14:useLocalDpi xmlns:a14="http://schemas.microsoft.com/office/drawing/2010/main"/>
              </a:ext>
            </a:extLst>
          </a:blip>
          <a:srcRect l="49458" r="7221" b="14120"/>
          <a:stretch/>
        </p:blipFill>
        <p:spPr bwMode="auto">
          <a:xfrm>
            <a:off x="0" y="-1828799"/>
            <a:ext cx="9143999" cy="70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6"/>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238250" y="762000"/>
            <a:ext cx="867727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V="1">
            <a:off x="657225" y="2914650"/>
            <a:ext cx="1143000" cy="685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bwMode="auto">
          <a:xfrm>
            <a:off x="657225" y="3981450"/>
            <a:ext cx="1219200" cy="1219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2408" name="TextBox 5"/>
          <p:cNvSpPr txBox="1">
            <a:spLocks noChangeArrowheads="1"/>
          </p:cNvSpPr>
          <p:nvPr/>
        </p:nvSpPr>
        <p:spPr bwMode="auto">
          <a:xfrm>
            <a:off x="228600" y="3600450"/>
            <a:ext cx="1076325" cy="461963"/>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FF00"/>
                </a:solidFill>
                <a:latin typeface="Times New Roman" panose="02020603050405020304" pitchFamily="18" charset="0"/>
              </a:rPr>
              <a:t>MSHA</a:t>
            </a:r>
          </a:p>
        </p:txBody>
      </p:sp>
      <p:sp>
        <p:nvSpPr>
          <p:cNvPr id="102409" name="TextBox 8"/>
          <p:cNvSpPr txBox="1">
            <a:spLocks noChangeArrowheads="1"/>
          </p:cNvSpPr>
          <p:nvPr/>
        </p:nvSpPr>
        <p:spPr bwMode="auto">
          <a:xfrm>
            <a:off x="238125" y="1543050"/>
            <a:ext cx="919162" cy="830263"/>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FF00"/>
                </a:solidFill>
                <a:latin typeface="Times New Roman" panose="02020603050405020304" pitchFamily="18" charset="0"/>
              </a:rPr>
              <a:t>Silver</a:t>
            </a:r>
          </a:p>
          <a:p>
            <a:pPr eaLnBrk="1" hangingPunct="1">
              <a:spcBef>
                <a:spcPct val="0"/>
              </a:spcBef>
              <a:buFontTx/>
              <a:buNone/>
            </a:pPr>
            <a:r>
              <a:rPr lang="en-US" altLang="en-US" sz="2400" dirty="0">
                <a:solidFill>
                  <a:srgbClr val="FFFF00"/>
                </a:solidFill>
                <a:latin typeface="Times New Roman" panose="02020603050405020304" pitchFamily="18" charset="0"/>
              </a:rPr>
              <a:t>State</a:t>
            </a:r>
          </a:p>
        </p:txBody>
      </p:sp>
      <p:cxnSp>
        <p:nvCxnSpPr>
          <p:cNvPr id="8" name="Straight Arrow Connector 7"/>
          <p:cNvCxnSpPr>
            <a:stCxn id="102409" idx="3"/>
          </p:cNvCxnSpPr>
          <p:nvPr/>
        </p:nvCxnSpPr>
        <p:spPr bwMode="auto">
          <a:xfrm flipV="1">
            <a:off x="1157288" y="1619250"/>
            <a:ext cx="719137" cy="339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09" idx="3"/>
          </p:cNvCxnSpPr>
          <p:nvPr/>
        </p:nvCxnSpPr>
        <p:spPr bwMode="auto">
          <a:xfrm>
            <a:off x="1157288" y="1958975"/>
            <a:ext cx="795337" cy="1871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009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57200"/>
            <a:ext cx="8229600" cy="5619750"/>
          </a:xfrm>
          <a:prstGeom prst="rect">
            <a:avLst/>
          </a:prstGeom>
          <a:solidFill>
            <a:schemeClr val="bg1"/>
          </a:solidFill>
          <a:ln w="9525">
            <a:solidFill>
              <a:srgbClr val="000000"/>
            </a:solidFill>
            <a:miter lim="800000"/>
            <a:headEnd/>
            <a:tailEnd/>
          </a:ln>
        </p:spPr>
      </p:pic>
    </p:spTree>
    <p:extLst>
      <p:ext uri="{BB962C8B-B14F-4D97-AF65-F5344CB8AC3E}">
        <p14:creationId xmlns:p14="http://schemas.microsoft.com/office/powerpoint/2010/main" val="125902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28575"/>
            <a:ext cx="8972550" cy="6333098"/>
          </a:xfrm>
          <a:prstGeom prst="rect">
            <a:avLst/>
          </a:prstGeom>
        </p:spPr>
      </p:pic>
      <p:sp>
        <p:nvSpPr>
          <p:cNvPr id="3" name="TextBox 2"/>
          <p:cNvSpPr txBox="1"/>
          <p:nvPr/>
        </p:nvSpPr>
        <p:spPr>
          <a:xfrm>
            <a:off x="5019675" y="333374"/>
            <a:ext cx="4114800" cy="461665"/>
          </a:xfrm>
          <a:prstGeom prst="rect">
            <a:avLst/>
          </a:prstGeom>
          <a:noFill/>
        </p:spPr>
        <p:txBody>
          <a:bodyPr wrap="square" rtlCol="0">
            <a:spAutoFit/>
          </a:bodyPr>
          <a:lstStyle/>
          <a:p>
            <a:r>
              <a:rPr lang="en-US" dirty="0"/>
              <a:t>Draft Report received 1/20/21</a:t>
            </a:r>
          </a:p>
        </p:txBody>
      </p:sp>
      <p:sp>
        <p:nvSpPr>
          <p:cNvPr id="4" name="Oval 3"/>
          <p:cNvSpPr/>
          <p:nvPr/>
        </p:nvSpPr>
        <p:spPr>
          <a:xfrm>
            <a:off x="76200" y="775989"/>
            <a:ext cx="3733800" cy="53086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68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9023" y="228600"/>
            <a:ext cx="7467599" cy="6188428"/>
          </a:xfrm>
          <a:prstGeom prst="rect">
            <a:avLst/>
          </a:prstGeom>
        </p:spPr>
      </p:pic>
      <p:grpSp>
        <p:nvGrpSpPr>
          <p:cNvPr id="3" name="Group 5"/>
          <p:cNvGrpSpPr>
            <a:grpSpLocks noChangeAspect="1"/>
          </p:cNvGrpSpPr>
          <p:nvPr/>
        </p:nvGrpSpPr>
        <p:grpSpPr bwMode="auto">
          <a:xfrm>
            <a:off x="329533" y="1547107"/>
            <a:ext cx="8850489" cy="5108046"/>
            <a:chOff x="288" y="478"/>
            <a:chExt cx="5184" cy="3546"/>
          </a:xfrm>
          <a:noFill/>
        </p:grpSpPr>
        <p:sp>
          <p:nvSpPr>
            <p:cNvPr id="5" name="AutoShape 4"/>
            <p:cNvSpPr>
              <a:spLocks noChangeAspect="1" noChangeArrowheads="1" noTextEdit="1"/>
            </p:cNvSpPr>
            <p:nvPr/>
          </p:nvSpPr>
          <p:spPr bwMode="auto">
            <a:xfrm>
              <a:off x="288" y="478"/>
              <a:ext cx="5184" cy="35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6"/>
            <p:cNvGrpSpPr>
              <a:grpSpLocks/>
            </p:cNvGrpSpPr>
            <p:nvPr/>
          </p:nvGrpSpPr>
          <p:grpSpPr bwMode="auto">
            <a:xfrm>
              <a:off x="547" y="598"/>
              <a:ext cx="4481" cy="3426"/>
              <a:chOff x="547" y="598"/>
              <a:chExt cx="4481" cy="3426"/>
            </a:xfrm>
            <a:grpFill/>
          </p:grpSpPr>
          <p:sp>
            <p:nvSpPr>
              <p:cNvPr id="106524" name="Rectangle 6"/>
              <p:cNvSpPr>
                <a:spLocks noChangeArrowheads="1"/>
              </p:cNvSpPr>
              <p:nvPr/>
            </p:nvSpPr>
            <p:spPr bwMode="auto">
              <a:xfrm>
                <a:off x="712" y="1237"/>
                <a:ext cx="4294" cy="2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25" name="Line 7"/>
              <p:cNvSpPr>
                <a:spLocks noChangeShapeType="1"/>
              </p:cNvSpPr>
              <p:nvPr/>
            </p:nvSpPr>
            <p:spPr bwMode="auto">
              <a:xfrm>
                <a:off x="712" y="3664"/>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26" name="Line 8"/>
              <p:cNvSpPr>
                <a:spLocks noChangeShapeType="1"/>
              </p:cNvSpPr>
              <p:nvPr/>
            </p:nvSpPr>
            <p:spPr bwMode="auto">
              <a:xfrm>
                <a:off x="712" y="3592"/>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27" name="Line 9"/>
              <p:cNvSpPr>
                <a:spLocks noChangeShapeType="1"/>
              </p:cNvSpPr>
              <p:nvPr/>
            </p:nvSpPr>
            <p:spPr bwMode="auto">
              <a:xfrm>
                <a:off x="712" y="3521"/>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28" name="Line 10"/>
              <p:cNvSpPr>
                <a:spLocks noChangeShapeType="1"/>
              </p:cNvSpPr>
              <p:nvPr/>
            </p:nvSpPr>
            <p:spPr bwMode="auto">
              <a:xfrm>
                <a:off x="712" y="3449"/>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29" name="Line 11"/>
              <p:cNvSpPr>
                <a:spLocks noChangeShapeType="1"/>
              </p:cNvSpPr>
              <p:nvPr/>
            </p:nvSpPr>
            <p:spPr bwMode="auto">
              <a:xfrm>
                <a:off x="712" y="3307"/>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0" name="Line 12"/>
              <p:cNvSpPr>
                <a:spLocks noChangeShapeType="1"/>
              </p:cNvSpPr>
              <p:nvPr/>
            </p:nvSpPr>
            <p:spPr bwMode="auto">
              <a:xfrm>
                <a:off x="712" y="3236"/>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1" name="Line 13"/>
              <p:cNvSpPr>
                <a:spLocks noChangeShapeType="1"/>
              </p:cNvSpPr>
              <p:nvPr/>
            </p:nvSpPr>
            <p:spPr bwMode="auto">
              <a:xfrm>
                <a:off x="712" y="3164"/>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2" name="Line 14"/>
              <p:cNvSpPr>
                <a:spLocks noChangeShapeType="1"/>
              </p:cNvSpPr>
              <p:nvPr/>
            </p:nvSpPr>
            <p:spPr bwMode="auto">
              <a:xfrm>
                <a:off x="712" y="3093"/>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3" name="Line 15"/>
              <p:cNvSpPr>
                <a:spLocks noChangeShapeType="1"/>
              </p:cNvSpPr>
              <p:nvPr/>
            </p:nvSpPr>
            <p:spPr bwMode="auto">
              <a:xfrm>
                <a:off x="712" y="2950"/>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4" name="Line 16"/>
              <p:cNvSpPr>
                <a:spLocks noChangeShapeType="1"/>
              </p:cNvSpPr>
              <p:nvPr/>
            </p:nvSpPr>
            <p:spPr bwMode="auto">
              <a:xfrm>
                <a:off x="712" y="2878"/>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5" name="Line 17"/>
              <p:cNvSpPr>
                <a:spLocks noChangeShapeType="1"/>
              </p:cNvSpPr>
              <p:nvPr/>
            </p:nvSpPr>
            <p:spPr bwMode="auto">
              <a:xfrm>
                <a:off x="712" y="2807"/>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6" name="Line 18"/>
              <p:cNvSpPr>
                <a:spLocks noChangeShapeType="1"/>
              </p:cNvSpPr>
              <p:nvPr/>
            </p:nvSpPr>
            <p:spPr bwMode="auto">
              <a:xfrm>
                <a:off x="712" y="2735"/>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7" name="Line 19"/>
              <p:cNvSpPr>
                <a:spLocks noChangeShapeType="1"/>
              </p:cNvSpPr>
              <p:nvPr/>
            </p:nvSpPr>
            <p:spPr bwMode="auto">
              <a:xfrm>
                <a:off x="712" y="2593"/>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8" name="Line 20"/>
              <p:cNvSpPr>
                <a:spLocks noChangeShapeType="1"/>
              </p:cNvSpPr>
              <p:nvPr/>
            </p:nvSpPr>
            <p:spPr bwMode="auto">
              <a:xfrm>
                <a:off x="712" y="2522"/>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39" name="Line 21"/>
              <p:cNvSpPr>
                <a:spLocks noChangeShapeType="1"/>
              </p:cNvSpPr>
              <p:nvPr/>
            </p:nvSpPr>
            <p:spPr bwMode="auto">
              <a:xfrm>
                <a:off x="712" y="2450"/>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0" name="Line 22"/>
              <p:cNvSpPr>
                <a:spLocks noChangeShapeType="1"/>
              </p:cNvSpPr>
              <p:nvPr/>
            </p:nvSpPr>
            <p:spPr bwMode="auto">
              <a:xfrm>
                <a:off x="712" y="2379"/>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1" name="Line 23"/>
              <p:cNvSpPr>
                <a:spLocks noChangeShapeType="1"/>
              </p:cNvSpPr>
              <p:nvPr/>
            </p:nvSpPr>
            <p:spPr bwMode="auto">
              <a:xfrm>
                <a:off x="712" y="2236"/>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2" name="Line 24"/>
              <p:cNvSpPr>
                <a:spLocks noChangeShapeType="1"/>
              </p:cNvSpPr>
              <p:nvPr/>
            </p:nvSpPr>
            <p:spPr bwMode="auto">
              <a:xfrm>
                <a:off x="712" y="2164"/>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3" name="Line 25"/>
              <p:cNvSpPr>
                <a:spLocks noChangeShapeType="1"/>
              </p:cNvSpPr>
              <p:nvPr/>
            </p:nvSpPr>
            <p:spPr bwMode="auto">
              <a:xfrm>
                <a:off x="712" y="2093"/>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4" name="Line 26"/>
              <p:cNvSpPr>
                <a:spLocks noChangeShapeType="1"/>
              </p:cNvSpPr>
              <p:nvPr/>
            </p:nvSpPr>
            <p:spPr bwMode="auto">
              <a:xfrm>
                <a:off x="712" y="2021"/>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5" name="Line 27"/>
              <p:cNvSpPr>
                <a:spLocks noChangeShapeType="1"/>
              </p:cNvSpPr>
              <p:nvPr/>
            </p:nvSpPr>
            <p:spPr bwMode="auto">
              <a:xfrm>
                <a:off x="712" y="1879"/>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6" name="Line 28"/>
              <p:cNvSpPr>
                <a:spLocks noChangeShapeType="1"/>
              </p:cNvSpPr>
              <p:nvPr/>
            </p:nvSpPr>
            <p:spPr bwMode="auto">
              <a:xfrm>
                <a:off x="712" y="1808"/>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7" name="Line 29"/>
              <p:cNvSpPr>
                <a:spLocks noChangeShapeType="1"/>
              </p:cNvSpPr>
              <p:nvPr/>
            </p:nvSpPr>
            <p:spPr bwMode="auto">
              <a:xfrm>
                <a:off x="712" y="1736"/>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8" name="Line 30"/>
              <p:cNvSpPr>
                <a:spLocks noChangeShapeType="1"/>
              </p:cNvSpPr>
              <p:nvPr/>
            </p:nvSpPr>
            <p:spPr bwMode="auto">
              <a:xfrm>
                <a:off x="712" y="1665"/>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49" name="Line 31"/>
              <p:cNvSpPr>
                <a:spLocks noChangeShapeType="1"/>
              </p:cNvSpPr>
              <p:nvPr/>
            </p:nvSpPr>
            <p:spPr bwMode="auto">
              <a:xfrm>
                <a:off x="712" y="1522"/>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0" name="Line 32"/>
              <p:cNvSpPr>
                <a:spLocks noChangeShapeType="1"/>
              </p:cNvSpPr>
              <p:nvPr/>
            </p:nvSpPr>
            <p:spPr bwMode="auto">
              <a:xfrm>
                <a:off x="712" y="1450"/>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1" name="Line 33"/>
              <p:cNvSpPr>
                <a:spLocks noChangeShapeType="1"/>
              </p:cNvSpPr>
              <p:nvPr/>
            </p:nvSpPr>
            <p:spPr bwMode="auto">
              <a:xfrm>
                <a:off x="712" y="1379"/>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2" name="Line 34"/>
              <p:cNvSpPr>
                <a:spLocks noChangeShapeType="1"/>
              </p:cNvSpPr>
              <p:nvPr/>
            </p:nvSpPr>
            <p:spPr bwMode="auto">
              <a:xfrm>
                <a:off x="712" y="1308"/>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3" name="Line 35"/>
              <p:cNvSpPr>
                <a:spLocks noChangeShapeType="1"/>
              </p:cNvSpPr>
              <p:nvPr/>
            </p:nvSpPr>
            <p:spPr bwMode="auto">
              <a:xfrm>
                <a:off x="712" y="3735"/>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4" name="Line 36"/>
              <p:cNvSpPr>
                <a:spLocks noChangeShapeType="1"/>
              </p:cNvSpPr>
              <p:nvPr/>
            </p:nvSpPr>
            <p:spPr bwMode="auto">
              <a:xfrm>
                <a:off x="712" y="3379"/>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5" name="Line 37"/>
              <p:cNvSpPr>
                <a:spLocks noChangeShapeType="1"/>
              </p:cNvSpPr>
              <p:nvPr/>
            </p:nvSpPr>
            <p:spPr bwMode="auto">
              <a:xfrm>
                <a:off x="712" y="3021"/>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6" name="Line 38"/>
              <p:cNvSpPr>
                <a:spLocks noChangeShapeType="1"/>
              </p:cNvSpPr>
              <p:nvPr/>
            </p:nvSpPr>
            <p:spPr bwMode="auto">
              <a:xfrm>
                <a:off x="712" y="2665"/>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7" name="Line 39"/>
              <p:cNvSpPr>
                <a:spLocks noChangeShapeType="1"/>
              </p:cNvSpPr>
              <p:nvPr/>
            </p:nvSpPr>
            <p:spPr bwMode="auto">
              <a:xfrm>
                <a:off x="712" y="2307"/>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8" name="Line 40"/>
              <p:cNvSpPr>
                <a:spLocks noChangeShapeType="1"/>
              </p:cNvSpPr>
              <p:nvPr/>
            </p:nvSpPr>
            <p:spPr bwMode="auto">
              <a:xfrm>
                <a:off x="712" y="1951"/>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59" name="Line 41"/>
              <p:cNvSpPr>
                <a:spLocks noChangeShapeType="1"/>
              </p:cNvSpPr>
              <p:nvPr/>
            </p:nvSpPr>
            <p:spPr bwMode="auto">
              <a:xfrm>
                <a:off x="712" y="1593"/>
                <a:ext cx="4294" cy="0"/>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0" name="Line 42"/>
              <p:cNvSpPr>
                <a:spLocks noChangeShapeType="1"/>
              </p:cNvSpPr>
              <p:nvPr/>
            </p:nvSpPr>
            <p:spPr bwMode="auto">
              <a:xfrm>
                <a:off x="76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1" name="Line 43"/>
              <p:cNvSpPr>
                <a:spLocks noChangeShapeType="1"/>
              </p:cNvSpPr>
              <p:nvPr/>
            </p:nvSpPr>
            <p:spPr bwMode="auto">
              <a:xfrm>
                <a:off x="87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2" name="Line 44"/>
              <p:cNvSpPr>
                <a:spLocks noChangeShapeType="1"/>
              </p:cNvSpPr>
              <p:nvPr/>
            </p:nvSpPr>
            <p:spPr bwMode="auto">
              <a:xfrm>
                <a:off x="981"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3" name="Line 45"/>
              <p:cNvSpPr>
                <a:spLocks noChangeShapeType="1"/>
              </p:cNvSpPr>
              <p:nvPr/>
            </p:nvSpPr>
            <p:spPr bwMode="auto">
              <a:xfrm>
                <a:off x="108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4" name="Line 46"/>
              <p:cNvSpPr>
                <a:spLocks noChangeShapeType="1"/>
              </p:cNvSpPr>
              <p:nvPr/>
            </p:nvSpPr>
            <p:spPr bwMode="auto">
              <a:xfrm>
                <a:off x="119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5" name="Line 47"/>
              <p:cNvSpPr>
                <a:spLocks noChangeShapeType="1"/>
              </p:cNvSpPr>
              <p:nvPr/>
            </p:nvSpPr>
            <p:spPr bwMode="auto">
              <a:xfrm>
                <a:off x="130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6" name="Line 48"/>
              <p:cNvSpPr>
                <a:spLocks noChangeShapeType="1"/>
              </p:cNvSpPr>
              <p:nvPr/>
            </p:nvSpPr>
            <p:spPr bwMode="auto">
              <a:xfrm>
                <a:off x="141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7" name="Line 49"/>
              <p:cNvSpPr>
                <a:spLocks noChangeShapeType="1"/>
              </p:cNvSpPr>
              <p:nvPr/>
            </p:nvSpPr>
            <p:spPr bwMode="auto">
              <a:xfrm>
                <a:off x="1517"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8" name="Line 50"/>
              <p:cNvSpPr>
                <a:spLocks noChangeShapeType="1"/>
              </p:cNvSpPr>
              <p:nvPr/>
            </p:nvSpPr>
            <p:spPr bwMode="auto">
              <a:xfrm>
                <a:off x="162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69" name="Line 51"/>
              <p:cNvSpPr>
                <a:spLocks noChangeShapeType="1"/>
              </p:cNvSpPr>
              <p:nvPr/>
            </p:nvSpPr>
            <p:spPr bwMode="auto">
              <a:xfrm>
                <a:off x="1732"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0" name="Line 52"/>
              <p:cNvSpPr>
                <a:spLocks noChangeShapeType="1"/>
              </p:cNvSpPr>
              <p:nvPr/>
            </p:nvSpPr>
            <p:spPr bwMode="auto">
              <a:xfrm>
                <a:off x="183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1" name="Line 53"/>
              <p:cNvSpPr>
                <a:spLocks noChangeShapeType="1"/>
              </p:cNvSpPr>
              <p:nvPr/>
            </p:nvSpPr>
            <p:spPr bwMode="auto">
              <a:xfrm>
                <a:off x="194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2" name="Line 54"/>
              <p:cNvSpPr>
                <a:spLocks noChangeShapeType="1"/>
              </p:cNvSpPr>
              <p:nvPr/>
            </p:nvSpPr>
            <p:spPr bwMode="auto">
              <a:xfrm>
                <a:off x="205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3" name="Line 55"/>
              <p:cNvSpPr>
                <a:spLocks noChangeShapeType="1"/>
              </p:cNvSpPr>
              <p:nvPr/>
            </p:nvSpPr>
            <p:spPr bwMode="auto">
              <a:xfrm>
                <a:off x="2161"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4" name="Line 56"/>
              <p:cNvSpPr>
                <a:spLocks noChangeShapeType="1"/>
              </p:cNvSpPr>
              <p:nvPr/>
            </p:nvSpPr>
            <p:spPr bwMode="auto">
              <a:xfrm>
                <a:off x="226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5" name="Line 57"/>
              <p:cNvSpPr>
                <a:spLocks noChangeShapeType="1"/>
              </p:cNvSpPr>
              <p:nvPr/>
            </p:nvSpPr>
            <p:spPr bwMode="auto">
              <a:xfrm>
                <a:off x="237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6" name="Line 58"/>
              <p:cNvSpPr>
                <a:spLocks noChangeShapeType="1"/>
              </p:cNvSpPr>
              <p:nvPr/>
            </p:nvSpPr>
            <p:spPr bwMode="auto">
              <a:xfrm>
                <a:off x="248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7" name="Line 59"/>
              <p:cNvSpPr>
                <a:spLocks noChangeShapeType="1"/>
              </p:cNvSpPr>
              <p:nvPr/>
            </p:nvSpPr>
            <p:spPr bwMode="auto">
              <a:xfrm>
                <a:off x="259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8" name="Line 60"/>
              <p:cNvSpPr>
                <a:spLocks noChangeShapeType="1"/>
              </p:cNvSpPr>
              <p:nvPr/>
            </p:nvSpPr>
            <p:spPr bwMode="auto">
              <a:xfrm>
                <a:off x="269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79" name="Line 61"/>
              <p:cNvSpPr>
                <a:spLocks noChangeShapeType="1"/>
              </p:cNvSpPr>
              <p:nvPr/>
            </p:nvSpPr>
            <p:spPr bwMode="auto">
              <a:xfrm>
                <a:off x="280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0" name="Line 62"/>
              <p:cNvSpPr>
                <a:spLocks noChangeShapeType="1"/>
              </p:cNvSpPr>
              <p:nvPr/>
            </p:nvSpPr>
            <p:spPr bwMode="auto">
              <a:xfrm>
                <a:off x="291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1" name="Line 63"/>
              <p:cNvSpPr>
                <a:spLocks noChangeShapeType="1"/>
              </p:cNvSpPr>
              <p:nvPr/>
            </p:nvSpPr>
            <p:spPr bwMode="auto">
              <a:xfrm>
                <a:off x="302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2" name="Line 64"/>
              <p:cNvSpPr>
                <a:spLocks noChangeShapeType="1"/>
              </p:cNvSpPr>
              <p:nvPr/>
            </p:nvSpPr>
            <p:spPr bwMode="auto">
              <a:xfrm>
                <a:off x="312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3" name="Line 65"/>
              <p:cNvSpPr>
                <a:spLocks noChangeShapeType="1"/>
              </p:cNvSpPr>
              <p:nvPr/>
            </p:nvSpPr>
            <p:spPr bwMode="auto">
              <a:xfrm>
                <a:off x="323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4" name="Line 66"/>
              <p:cNvSpPr>
                <a:spLocks noChangeShapeType="1"/>
              </p:cNvSpPr>
              <p:nvPr/>
            </p:nvSpPr>
            <p:spPr bwMode="auto">
              <a:xfrm>
                <a:off x="3342"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5" name="Line 67"/>
              <p:cNvSpPr>
                <a:spLocks noChangeShapeType="1"/>
              </p:cNvSpPr>
              <p:nvPr/>
            </p:nvSpPr>
            <p:spPr bwMode="auto">
              <a:xfrm>
                <a:off x="344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6" name="Line 68"/>
              <p:cNvSpPr>
                <a:spLocks noChangeShapeType="1"/>
              </p:cNvSpPr>
              <p:nvPr/>
            </p:nvSpPr>
            <p:spPr bwMode="auto">
              <a:xfrm>
                <a:off x="3557"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7" name="Line 69"/>
              <p:cNvSpPr>
                <a:spLocks noChangeShapeType="1"/>
              </p:cNvSpPr>
              <p:nvPr/>
            </p:nvSpPr>
            <p:spPr bwMode="auto">
              <a:xfrm>
                <a:off x="366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8" name="Line 70"/>
              <p:cNvSpPr>
                <a:spLocks noChangeShapeType="1"/>
              </p:cNvSpPr>
              <p:nvPr/>
            </p:nvSpPr>
            <p:spPr bwMode="auto">
              <a:xfrm>
                <a:off x="3772"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89" name="Line 71"/>
              <p:cNvSpPr>
                <a:spLocks noChangeShapeType="1"/>
              </p:cNvSpPr>
              <p:nvPr/>
            </p:nvSpPr>
            <p:spPr bwMode="auto">
              <a:xfrm>
                <a:off x="387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0" name="Line 72"/>
              <p:cNvSpPr>
                <a:spLocks noChangeShapeType="1"/>
              </p:cNvSpPr>
              <p:nvPr/>
            </p:nvSpPr>
            <p:spPr bwMode="auto">
              <a:xfrm>
                <a:off x="398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1" name="Line 73"/>
              <p:cNvSpPr>
                <a:spLocks noChangeShapeType="1"/>
              </p:cNvSpPr>
              <p:nvPr/>
            </p:nvSpPr>
            <p:spPr bwMode="auto">
              <a:xfrm>
                <a:off x="409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2" name="Line 74"/>
              <p:cNvSpPr>
                <a:spLocks noChangeShapeType="1"/>
              </p:cNvSpPr>
              <p:nvPr/>
            </p:nvSpPr>
            <p:spPr bwMode="auto">
              <a:xfrm>
                <a:off x="4201"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3" name="Line 75"/>
              <p:cNvSpPr>
                <a:spLocks noChangeShapeType="1"/>
              </p:cNvSpPr>
              <p:nvPr/>
            </p:nvSpPr>
            <p:spPr bwMode="auto">
              <a:xfrm>
                <a:off x="430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4" name="Line 76"/>
              <p:cNvSpPr>
                <a:spLocks noChangeShapeType="1"/>
              </p:cNvSpPr>
              <p:nvPr/>
            </p:nvSpPr>
            <p:spPr bwMode="auto">
              <a:xfrm>
                <a:off x="441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5" name="Line 77"/>
              <p:cNvSpPr>
                <a:spLocks noChangeShapeType="1"/>
              </p:cNvSpPr>
              <p:nvPr/>
            </p:nvSpPr>
            <p:spPr bwMode="auto">
              <a:xfrm>
                <a:off x="452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6" name="Line 78"/>
              <p:cNvSpPr>
                <a:spLocks noChangeShapeType="1"/>
              </p:cNvSpPr>
              <p:nvPr/>
            </p:nvSpPr>
            <p:spPr bwMode="auto">
              <a:xfrm>
                <a:off x="463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7" name="Line 79"/>
              <p:cNvSpPr>
                <a:spLocks noChangeShapeType="1"/>
              </p:cNvSpPr>
              <p:nvPr/>
            </p:nvSpPr>
            <p:spPr bwMode="auto">
              <a:xfrm>
                <a:off x="4737"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8" name="Line 80"/>
              <p:cNvSpPr>
                <a:spLocks noChangeShapeType="1"/>
              </p:cNvSpPr>
              <p:nvPr/>
            </p:nvSpPr>
            <p:spPr bwMode="auto">
              <a:xfrm>
                <a:off x="484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99" name="Line 81"/>
              <p:cNvSpPr>
                <a:spLocks noChangeShapeType="1"/>
              </p:cNvSpPr>
              <p:nvPr/>
            </p:nvSpPr>
            <p:spPr bwMode="auto">
              <a:xfrm>
                <a:off x="4952"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0" name="Line 82"/>
              <p:cNvSpPr>
                <a:spLocks noChangeShapeType="1"/>
              </p:cNvSpPr>
              <p:nvPr/>
            </p:nvSpPr>
            <p:spPr bwMode="auto">
              <a:xfrm>
                <a:off x="82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1" name="Line 83"/>
              <p:cNvSpPr>
                <a:spLocks noChangeShapeType="1"/>
              </p:cNvSpPr>
              <p:nvPr/>
            </p:nvSpPr>
            <p:spPr bwMode="auto">
              <a:xfrm>
                <a:off x="927"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2" name="Line 84"/>
              <p:cNvSpPr>
                <a:spLocks noChangeShapeType="1"/>
              </p:cNvSpPr>
              <p:nvPr/>
            </p:nvSpPr>
            <p:spPr bwMode="auto">
              <a:xfrm>
                <a:off x="103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3" name="Line 85"/>
              <p:cNvSpPr>
                <a:spLocks noChangeShapeType="1"/>
              </p:cNvSpPr>
              <p:nvPr/>
            </p:nvSpPr>
            <p:spPr bwMode="auto">
              <a:xfrm>
                <a:off x="1141"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4" name="Line 86"/>
              <p:cNvSpPr>
                <a:spLocks noChangeShapeType="1"/>
              </p:cNvSpPr>
              <p:nvPr/>
            </p:nvSpPr>
            <p:spPr bwMode="auto">
              <a:xfrm>
                <a:off x="124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5" name="Line 87"/>
              <p:cNvSpPr>
                <a:spLocks noChangeShapeType="1"/>
              </p:cNvSpPr>
              <p:nvPr/>
            </p:nvSpPr>
            <p:spPr bwMode="auto">
              <a:xfrm>
                <a:off x="135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6" name="Line 88"/>
              <p:cNvSpPr>
                <a:spLocks noChangeShapeType="1"/>
              </p:cNvSpPr>
              <p:nvPr/>
            </p:nvSpPr>
            <p:spPr bwMode="auto">
              <a:xfrm>
                <a:off x="146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7" name="Line 89"/>
              <p:cNvSpPr>
                <a:spLocks noChangeShapeType="1"/>
              </p:cNvSpPr>
              <p:nvPr/>
            </p:nvSpPr>
            <p:spPr bwMode="auto">
              <a:xfrm>
                <a:off x="1571"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8" name="Line 90"/>
              <p:cNvSpPr>
                <a:spLocks noChangeShapeType="1"/>
              </p:cNvSpPr>
              <p:nvPr/>
            </p:nvSpPr>
            <p:spPr bwMode="auto">
              <a:xfrm>
                <a:off x="167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09" name="Line 91"/>
              <p:cNvSpPr>
                <a:spLocks noChangeShapeType="1"/>
              </p:cNvSpPr>
              <p:nvPr/>
            </p:nvSpPr>
            <p:spPr bwMode="auto">
              <a:xfrm>
                <a:off x="178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0" name="Line 92"/>
              <p:cNvSpPr>
                <a:spLocks noChangeShapeType="1"/>
              </p:cNvSpPr>
              <p:nvPr/>
            </p:nvSpPr>
            <p:spPr bwMode="auto">
              <a:xfrm>
                <a:off x="189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1" name="Line 93"/>
              <p:cNvSpPr>
                <a:spLocks noChangeShapeType="1"/>
              </p:cNvSpPr>
              <p:nvPr/>
            </p:nvSpPr>
            <p:spPr bwMode="auto">
              <a:xfrm>
                <a:off x="200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2" name="Line 94"/>
              <p:cNvSpPr>
                <a:spLocks noChangeShapeType="1"/>
              </p:cNvSpPr>
              <p:nvPr/>
            </p:nvSpPr>
            <p:spPr bwMode="auto">
              <a:xfrm>
                <a:off x="210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3" name="Line 95"/>
              <p:cNvSpPr>
                <a:spLocks noChangeShapeType="1"/>
              </p:cNvSpPr>
              <p:nvPr/>
            </p:nvSpPr>
            <p:spPr bwMode="auto">
              <a:xfrm>
                <a:off x="221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4" name="Line 96"/>
              <p:cNvSpPr>
                <a:spLocks noChangeShapeType="1"/>
              </p:cNvSpPr>
              <p:nvPr/>
            </p:nvSpPr>
            <p:spPr bwMode="auto">
              <a:xfrm>
                <a:off x="232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5" name="Line 97"/>
              <p:cNvSpPr>
                <a:spLocks noChangeShapeType="1"/>
              </p:cNvSpPr>
              <p:nvPr/>
            </p:nvSpPr>
            <p:spPr bwMode="auto">
              <a:xfrm>
                <a:off x="243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6" name="Line 98"/>
              <p:cNvSpPr>
                <a:spLocks noChangeShapeType="1"/>
              </p:cNvSpPr>
              <p:nvPr/>
            </p:nvSpPr>
            <p:spPr bwMode="auto">
              <a:xfrm>
                <a:off x="2537"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7" name="Line 99"/>
              <p:cNvSpPr>
                <a:spLocks noChangeShapeType="1"/>
              </p:cNvSpPr>
              <p:nvPr/>
            </p:nvSpPr>
            <p:spPr bwMode="auto">
              <a:xfrm>
                <a:off x="264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8" name="Line 100"/>
              <p:cNvSpPr>
                <a:spLocks noChangeShapeType="1"/>
              </p:cNvSpPr>
              <p:nvPr/>
            </p:nvSpPr>
            <p:spPr bwMode="auto">
              <a:xfrm>
                <a:off x="2752"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19" name="Line 101"/>
              <p:cNvSpPr>
                <a:spLocks noChangeShapeType="1"/>
              </p:cNvSpPr>
              <p:nvPr/>
            </p:nvSpPr>
            <p:spPr bwMode="auto">
              <a:xfrm>
                <a:off x="285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0" name="Line 102"/>
              <p:cNvSpPr>
                <a:spLocks noChangeShapeType="1"/>
              </p:cNvSpPr>
              <p:nvPr/>
            </p:nvSpPr>
            <p:spPr bwMode="auto">
              <a:xfrm>
                <a:off x="296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1" name="Line 103"/>
              <p:cNvSpPr>
                <a:spLocks noChangeShapeType="1"/>
              </p:cNvSpPr>
              <p:nvPr/>
            </p:nvSpPr>
            <p:spPr bwMode="auto">
              <a:xfrm>
                <a:off x="307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2" name="Line 104"/>
              <p:cNvSpPr>
                <a:spLocks noChangeShapeType="1"/>
              </p:cNvSpPr>
              <p:nvPr/>
            </p:nvSpPr>
            <p:spPr bwMode="auto">
              <a:xfrm>
                <a:off x="3181"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3" name="Line 105"/>
              <p:cNvSpPr>
                <a:spLocks noChangeShapeType="1"/>
              </p:cNvSpPr>
              <p:nvPr/>
            </p:nvSpPr>
            <p:spPr bwMode="auto">
              <a:xfrm>
                <a:off x="328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4" name="Line 106"/>
              <p:cNvSpPr>
                <a:spLocks noChangeShapeType="1"/>
              </p:cNvSpPr>
              <p:nvPr/>
            </p:nvSpPr>
            <p:spPr bwMode="auto">
              <a:xfrm>
                <a:off x="339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5" name="Line 107"/>
              <p:cNvSpPr>
                <a:spLocks noChangeShapeType="1"/>
              </p:cNvSpPr>
              <p:nvPr/>
            </p:nvSpPr>
            <p:spPr bwMode="auto">
              <a:xfrm>
                <a:off x="350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6" name="Line 108"/>
              <p:cNvSpPr>
                <a:spLocks noChangeShapeType="1"/>
              </p:cNvSpPr>
              <p:nvPr/>
            </p:nvSpPr>
            <p:spPr bwMode="auto">
              <a:xfrm>
                <a:off x="3610"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7" name="Line 109"/>
              <p:cNvSpPr>
                <a:spLocks noChangeShapeType="1"/>
              </p:cNvSpPr>
              <p:nvPr/>
            </p:nvSpPr>
            <p:spPr bwMode="auto">
              <a:xfrm>
                <a:off x="371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8" name="Line 110"/>
              <p:cNvSpPr>
                <a:spLocks noChangeShapeType="1"/>
              </p:cNvSpPr>
              <p:nvPr/>
            </p:nvSpPr>
            <p:spPr bwMode="auto">
              <a:xfrm>
                <a:off x="3825"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29" name="Line 111"/>
              <p:cNvSpPr>
                <a:spLocks noChangeShapeType="1"/>
              </p:cNvSpPr>
              <p:nvPr/>
            </p:nvSpPr>
            <p:spPr bwMode="auto">
              <a:xfrm>
                <a:off x="393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0" name="Line 112"/>
              <p:cNvSpPr>
                <a:spLocks noChangeShapeType="1"/>
              </p:cNvSpPr>
              <p:nvPr/>
            </p:nvSpPr>
            <p:spPr bwMode="auto">
              <a:xfrm>
                <a:off x="403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1" name="Line 113"/>
              <p:cNvSpPr>
                <a:spLocks noChangeShapeType="1"/>
              </p:cNvSpPr>
              <p:nvPr/>
            </p:nvSpPr>
            <p:spPr bwMode="auto">
              <a:xfrm>
                <a:off x="4147"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2" name="Line 114"/>
              <p:cNvSpPr>
                <a:spLocks noChangeShapeType="1"/>
              </p:cNvSpPr>
              <p:nvPr/>
            </p:nvSpPr>
            <p:spPr bwMode="auto">
              <a:xfrm>
                <a:off x="4254"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3" name="Line 115"/>
              <p:cNvSpPr>
                <a:spLocks noChangeShapeType="1"/>
              </p:cNvSpPr>
              <p:nvPr/>
            </p:nvSpPr>
            <p:spPr bwMode="auto">
              <a:xfrm>
                <a:off x="4362"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4" name="Line 116"/>
              <p:cNvSpPr>
                <a:spLocks noChangeShapeType="1"/>
              </p:cNvSpPr>
              <p:nvPr/>
            </p:nvSpPr>
            <p:spPr bwMode="auto">
              <a:xfrm>
                <a:off x="4469"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5" name="Line 117"/>
              <p:cNvSpPr>
                <a:spLocks noChangeShapeType="1"/>
              </p:cNvSpPr>
              <p:nvPr/>
            </p:nvSpPr>
            <p:spPr bwMode="auto">
              <a:xfrm>
                <a:off x="4577"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6" name="Line 118"/>
              <p:cNvSpPr>
                <a:spLocks noChangeShapeType="1"/>
              </p:cNvSpPr>
              <p:nvPr/>
            </p:nvSpPr>
            <p:spPr bwMode="auto">
              <a:xfrm>
                <a:off x="4683"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7" name="Line 119"/>
              <p:cNvSpPr>
                <a:spLocks noChangeShapeType="1"/>
              </p:cNvSpPr>
              <p:nvPr/>
            </p:nvSpPr>
            <p:spPr bwMode="auto">
              <a:xfrm>
                <a:off x="4791"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8" name="Line 120"/>
              <p:cNvSpPr>
                <a:spLocks noChangeShapeType="1"/>
              </p:cNvSpPr>
              <p:nvPr/>
            </p:nvSpPr>
            <p:spPr bwMode="auto">
              <a:xfrm>
                <a:off x="4898"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39" name="Line 121"/>
              <p:cNvSpPr>
                <a:spLocks noChangeShapeType="1"/>
              </p:cNvSpPr>
              <p:nvPr/>
            </p:nvSpPr>
            <p:spPr bwMode="auto">
              <a:xfrm>
                <a:off x="5006" y="1237"/>
                <a:ext cx="0" cy="2498"/>
              </a:xfrm>
              <a:prstGeom prst="line">
                <a:avLst/>
              </a:prstGeom>
              <a:grp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0" name="Rectangle 122"/>
              <p:cNvSpPr>
                <a:spLocks noChangeArrowheads="1"/>
              </p:cNvSpPr>
              <p:nvPr/>
            </p:nvSpPr>
            <p:spPr bwMode="auto">
              <a:xfrm>
                <a:off x="712" y="1237"/>
                <a:ext cx="4294" cy="2498"/>
              </a:xfrm>
              <a:prstGeom prst="rect">
                <a:avLst/>
              </a:prstGeom>
              <a:grpFill/>
              <a:ln w="11113">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41" name="Line 123"/>
              <p:cNvSpPr>
                <a:spLocks noChangeShapeType="1"/>
              </p:cNvSpPr>
              <p:nvPr/>
            </p:nvSpPr>
            <p:spPr bwMode="auto">
              <a:xfrm>
                <a:off x="712" y="1237"/>
                <a:ext cx="0" cy="2498"/>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2" name="Line 124"/>
              <p:cNvSpPr>
                <a:spLocks noChangeShapeType="1"/>
              </p:cNvSpPr>
              <p:nvPr/>
            </p:nvSpPr>
            <p:spPr bwMode="auto">
              <a:xfrm>
                <a:off x="690" y="3735"/>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3" name="Line 125"/>
              <p:cNvSpPr>
                <a:spLocks noChangeShapeType="1"/>
              </p:cNvSpPr>
              <p:nvPr/>
            </p:nvSpPr>
            <p:spPr bwMode="auto">
              <a:xfrm>
                <a:off x="690" y="3379"/>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4" name="Line 126"/>
              <p:cNvSpPr>
                <a:spLocks noChangeShapeType="1"/>
              </p:cNvSpPr>
              <p:nvPr/>
            </p:nvSpPr>
            <p:spPr bwMode="auto">
              <a:xfrm>
                <a:off x="690" y="3021"/>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5" name="Line 127"/>
              <p:cNvSpPr>
                <a:spLocks noChangeShapeType="1"/>
              </p:cNvSpPr>
              <p:nvPr/>
            </p:nvSpPr>
            <p:spPr bwMode="auto">
              <a:xfrm>
                <a:off x="690" y="2665"/>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6" name="Line 128"/>
              <p:cNvSpPr>
                <a:spLocks noChangeShapeType="1"/>
              </p:cNvSpPr>
              <p:nvPr/>
            </p:nvSpPr>
            <p:spPr bwMode="auto">
              <a:xfrm>
                <a:off x="690" y="2307"/>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7" name="Line 129"/>
              <p:cNvSpPr>
                <a:spLocks noChangeShapeType="1"/>
              </p:cNvSpPr>
              <p:nvPr/>
            </p:nvSpPr>
            <p:spPr bwMode="auto">
              <a:xfrm>
                <a:off x="690" y="1951"/>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8" name="Line 130"/>
              <p:cNvSpPr>
                <a:spLocks noChangeShapeType="1"/>
              </p:cNvSpPr>
              <p:nvPr/>
            </p:nvSpPr>
            <p:spPr bwMode="auto">
              <a:xfrm>
                <a:off x="690" y="1593"/>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49" name="Line 131"/>
              <p:cNvSpPr>
                <a:spLocks noChangeShapeType="1"/>
              </p:cNvSpPr>
              <p:nvPr/>
            </p:nvSpPr>
            <p:spPr bwMode="auto">
              <a:xfrm>
                <a:off x="690" y="1237"/>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0" name="Line 132"/>
              <p:cNvSpPr>
                <a:spLocks noChangeShapeType="1"/>
              </p:cNvSpPr>
              <p:nvPr/>
            </p:nvSpPr>
            <p:spPr bwMode="auto">
              <a:xfrm>
                <a:off x="712" y="1237"/>
                <a:ext cx="4294"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1" name="Line 133"/>
              <p:cNvSpPr>
                <a:spLocks noChangeShapeType="1"/>
              </p:cNvSpPr>
              <p:nvPr/>
            </p:nvSpPr>
            <p:spPr bwMode="auto">
              <a:xfrm flipV="1">
                <a:off x="712"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2" name="Line 134"/>
              <p:cNvSpPr>
                <a:spLocks noChangeShapeType="1"/>
              </p:cNvSpPr>
              <p:nvPr/>
            </p:nvSpPr>
            <p:spPr bwMode="auto">
              <a:xfrm flipV="1">
                <a:off x="820"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3" name="Line 135"/>
              <p:cNvSpPr>
                <a:spLocks noChangeShapeType="1"/>
              </p:cNvSpPr>
              <p:nvPr/>
            </p:nvSpPr>
            <p:spPr bwMode="auto">
              <a:xfrm flipV="1">
                <a:off x="927"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4" name="Line 136"/>
              <p:cNvSpPr>
                <a:spLocks noChangeShapeType="1"/>
              </p:cNvSpPr>
              <p:nvPr/>
            </p:nvSpPr>
            <p:spPr bwMode="auto">
              <a:xfrm flipV="1">
                <a:off x="1035"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5" name="Line 137"/>
              <p:cNvSpPr>
                <a:spLocks noChangeShapeType="1"/>
              </p:cNvSpPr>
              <p:nvPr/>
            </p:nvSpPr>
            <p:spPr bwMode="auto">
              <a:xfrm flipV="1">
                <a:off x="1141"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6" name="Line 138"/>
              <p:cNvSpPr>
                <a:spLocks noChangeShapeType="1"/>
              </p:cNvSpPr>
              <p:nvPr/>
            </p:nvSpPr>
            <p:spPr bwMode="auto">
              <a:xfrm flipV="1">
                <a:off x="1249"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7" name="Line 139"/>
              <p:cNvSpPr>
                <a:spLocks noChangeShapeType="1"/>
              </p:cNvSpPr>
              <p:nvPr/>
            </p:nvSpPr>
            <p:spPr bwMode="auto">
              <a:xfrm flipV="1">
                <a:off x="1356"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8" name="Line 140"/>
              <p:cNvSpPr>
                <a:spLocks noChangeShapeType="1"/>
              </p:cNvSpPr>
              <p:nvPr/>
            </p:nvSpPr>
            <p:spPr bwMode="auto">
              <a:xfrm flipV="1">
                <a:off x="1464"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59" name="Line 141"/>
              <p:cNvSpPr>
                <a:spLocks noChangeShapeType="1"/>
              </p:cNvSpPr>
              <p:nvPr/>
            </p:nvSpPr>
            <p:spPr bwMode="auto">
              <a:xfrm flipV="1">
                <a:off x="1571"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0" name="Line 142"/>
              <p:cNvSpPr>
                <a:spLocks noChangeShapeType="1"/>
              </p:cNvSpPr>
              <p:nvPr/>
            </p:nvSpPr>
            <p:spPr bwMode="auto">
              <a:xfrm flipV="1">
                <a:off x="1679"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1" name="Line 143"/>
              <p:cNvSpPr>
                <a:spLocks noChangeShapeType="1"/>
              </p:cNvSpPr>
              <p:nvPr/>
            </p:nvSpPr>
            <p:spPr bwMode="auto">
              <a:xfrm flipV="1">
                <a:off x="1786"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2" name="Line 144"/>
              <p:cNvSpPr>
                <a:spLocks noChangeShapeType="1"/>
              </p:cNvSpPr>
              <p:nvPr/>
            </p:nvSpPr>
            <p:spPr bwMode="auto">
              <a:xfrm flipV="1">
                <a:off x="1893"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3" name="Line 145"/>
              <p:cNvSpPr>
                <a:spLocks noChangeShapeType="1"/>
              </p:cNvSpPr>
              <p:nvPr/>
            </p:nvSpPr>
            <p:spPr bwMode="auto">
              <a:xfrm flipV="1">
                <a:off x="2000"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4" name="Line 146"/>
              <p:cNvSpPr>
                <a:spLocks noChangeShapeType="1"/>
              </p:cNvSpPr>
              <p:nvPr/>
            </p:nvSpPr>
            <p:spPr bwMode="auto">
              <a:xfrm flipV="1">
                <a:off x="2108"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5" name="Line 147"/>
              <p:cNvSpPr>
                <a:spLocks noChangeShapeType="1"/>
              </p:cNvSpPr>
              <p:nvPr/>
            </p:nvSpPr>
            <p:spPr bwMode="auto">
              <a:xfrm flipV="1">
                <a:off x="2215"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6" name="Line 148"/>
              <p:cNvSpPr>
                <a:spLocks noChangeShapeType="1"/>
              </p:cNvSpPr>
              <p:nvPr/>
            </p:nvSpPr>
            <p:spPr bwMode="auto">
              <a:xfrm flipV="1">
                <a:off x="2323"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7" name="Line 149"/>
              <p:cNvSpPr>
                <a:spLocks noChangeShapeType="1"/>
              </p:cNvSpPr>
              <p:nvPr/>
            </p:nvSpPr>
            <p:spPr bwMode="auto">
              <a:xfrm flipV="1">
                <a:off x="2430"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8" name="Line 150"/>
              <p:cNvSpPr>
                <a:spLocks noChangeShapeType="1"/>
              </p:cNvSpPr>
              <p:nvPr/>
            </p:nvSpPr>
            <p:spPr bwMode="auto">
              <a:xfrm flipV="1">
                <a:off x="2537"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69" name="Line 151"/>
              <p:cNvSpPr>
                <a:spLocks noChangeShapeType="1"/>
              </p:cNvSpPr>
              <p:nvPr/>
            </p:nvSpPr>
            <p:spPr bwMode="auto">
              <a:xfrm flipV="1">
                <a:off x="2644"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0" name="Line 152"/>
              <p:cNvSpPr>
                <a:spLocks noChangeShapeType="1"/>
              </p:cNvSpPr>
              <p:nvPr/>
            </p:nvSpPr>
            <p:spPr bwMode="auto">
              <a:xfrm flipV="1">
                <a:off x="2752"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1" name="Line 153"/>
              <p:cNvSpPr>
                <a:spLocks noChangeShapeType="1"/>
              </p:cNvSpPr>
              <p:nvPr/>
            </p:nvSpPr>
            <p:spPr bwMode="auto">
              <a:xfrm flipV="1">
                <a:off x="2859"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2" name="Line 154"/>
              <p:cNvSpPr>
                <a:spLocks noChangeShapeType="1"/>
              </p:cNvSpPr>
              <p:nvPr/>
            </p:nvSpPr>
            <p:spPr bwMode="auto">
              <a:xfrm flipV="1">
                <a:off x="2966"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3" name="Line 155"/>
              <p:cNvSpPr>
                <a:spLocks noChangeShapeType="1"/>
              </p:cNvSpPr>
              <p:nvPr/>
            </p:nvSpPr>
            <p:spPr bwMode="auto">
              <a:xfrm flipV="1">
                <a:off x="3074"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4" name="Line 156"/>
              <p:cNvSpPr>
                <a:spLocks noChangeShapeType="1"/>
              </p:cNvSpPr>
              <p:nvPr/>
            </p:nvSpPr>
            <p:spPr bwMode="auto">
              <a:xfrm flipV="1">
                <a:off x="3181"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5" name="Line 157"/>
              <p:cNvSpPr>
                <a:spLocks noChangeShapeType="1"/>
              </p:cNvSpPr>
              <p:nvPr/>
            </p:nvSpPr>
            <p:spPr bwMode="auto">
              <a:xfrm flipV="1">
                <a:off x="3288"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6" name="Line 158"/>
              <p:cNvSpPr>
                <a:spLocks noChangeShapeType="1"/>
              </p:cNvSpPr>
              <p:nvPr/>
            </p:nvSpPr>
            <p:spPr bwMode="auto">
              <a:xfrm flipV="1">
                <a:off x="3395"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7" name="Line 159"/>
              <p:cNvSpPr>
                <a:spLocks noChangeShapeType="1"/>
              </p:cNvSpPr>
              <p:nvPr/>
            </p:nvSpPr>
            <p:spPr bwMode="auto">
              <a:xfrm flipV="1">
                <a:off x="3503"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8" name="Line 160"/>
              <p:cNvSpPr>
                <a:spLocks noChangeShapeType="1"/>
              </p:cNvSpPr>
              <p:nvPr/>
            </p:nvSpPr>
            <p:spPr bwMode="auto">
              <a:xfrm flipV="1">
                <a:off x="3610"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79" name="Line 161"/>
              <p:cNvSpPr>
                <a:spLocks noChangeShapeType="1"/>
              </p:cNvSpPr>
              <p:nvPr/>
            </p:nvSpPr>
            <p:spPr bwMode="auto">
              <a:xfrm flipV="1">
                <a:off x="3718"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0" name="Line 162"/>
              <p:cNvSpPr>
                <a:spLocks noChangeShapeType="1"/>
              </p:cNvSpPr>
              <p:nvPr/>
            </p:nvSpPr>
            <p:spPr bwMode="auto">
              <a:xfrm flipV="1">
                <a:off x="3825"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1" name="Line 163"/>
              <p:cNvSpPr>
                <a:spLocks noChangeShapeType="1"/>
              </p:cNvSpPr>
              <p:nvPr/>
            </p:nvSpPr>
            <p:spPr bwMode="auto">
              <a:xfrm flipV="1">
                <a:off x="3933"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2" name="Line 164"/>
              <p:cNvSpPr>
                <a:spLocks noChangeShapeType="1"/>
              </p:cNvSpPr>
              <p:nvPr/>
            </p:nvSpPr>
            <p:spPr bwMode="auto">
              <a:xfrm flipV="1">
                <a:off x="4039"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3" name="Line 165"/>
              <p:cNvSpPr>
                <a:spLocks noChangeShapeType="1"/>
              </p:cNvSpPr>
              <p:nvPr/>
            </p:nvSpPr>
            <p:spPr bwMode="auto">
              <a:xfrm flipV="1">
                <a:off x="4147"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4" name="Line 166"/>
              <p:cNvSpPr>
                <a:spLocks noChangeShapeType="1"/>
              </p:cNvSpPr>
              <p:nvPr/>
            </p:nvSpPr>
            <p:spPr bwMode="auto">
              <a:xfrm flipV="1">
                <a:off x="4254"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5" name="Line 167"/>
              <p:cNvSpPr>
                <a:spLocks noChangeShapeType="1"/>
              </p:cNvSpPr>
              <p:nvPr/>
            </p:nvSpPr>
            <p:spPr bwMode="auto">
              <a:xfrm flipV="1">
                <a:off x="4362"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6" name="Line 168"/>
              <p:cNvSpPr>
                <a:spLocks noChangeShapeType="1"/>
              </p:cNvSpPr>
              <p:nvPr/>
            </p:nvSpPr>
            <p:spPr bwMode="auto">
              <a:xfrm flipV="1">
                <a:off x="4469"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7" name="Line 169"/>
              <p:cNvSpPr>
                <a:spLocks noChangeShapeType="1"/>
              </p:cNvSpPr>
              <p:nvPr/>
            </p:nvSpPr>
            <p:spPr bwMode="auto">
              <a:xfrm flipV="1">
                <a:off x="4577"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8" name="Line 170"/>
              <p:cNvSpPr>
                <a:spLocks noChangeShapeType="1"/>
              </p:cNvSpPr>
              <p:nvPr/>
            </p:nvSpPr>
            <p:spPr bwMode="auto">
              <a:xfrm flipV="1">
                <a:off x="4683"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89" name="Line 171"/>
              <p:cNvSpPr>
                <a:spLocks noChangeShapeType="1"/>
              </p:cNvSpPr>
              <p:nvPr/>
            </p:nvSpPr>
            <p:spPr bwMode="auto">
              <a:xfrm flipV="1">
                <a:off x="4791"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0" name="Line 172"/>
              <p:cNvSpPr>
                <a:spLocks noChangeShapeType="1"/>
              </p:cNvSpPr>
              <p:nvPr/>
            </p:nvSpPr>
            <p:spPr bwMode="auto">
              <a:xfrm flipV="1">
                <a:off x="4898"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1" name="Line 173"/>
              <p:cNvSpPr>
                <a:spLocks noChangeShapeType="1"/>
              </p:cNvSpPr>
              <p:nvPr/>
            </p:nvSpPr>
            <p:spPr bwMode="auto">
              <a:xfrm flipV="1">
                <a:off x="5006" y="1214"/>
                <a:ext cx="0" cy="4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2" name="Freeform 174"/>
              <p:cNvSpPr>
                <a:spLocks/>
              </p:cNvSpPr>
              <p:nvPr/>
            </p:nvSpPr>
            <p:spPr bwMode="auto">
              <a:xfrm>
                <a:off x="713" y="1579"/>
                <a:ext cx="4284" cy="823"/>
              </a:xfrm>
              <a:custGeom>
                <a:avLst/>
                <a:gdLst>
                  <a:gd name="T0" fmla="*/ 73 w 4703"/>
                  <a:gd name="T1" fmla="*/ 316 h 904"/>
                  <a:gd name="T2" fmla="*/ 147 w 4703"/>
                  <a:gd name="T3" fmla="*/ 316 h 904"/>
                  <a:gd name="T4" fmla="*/ 221 w 4703"/>
                  <a:gd name="T5" fmla="*/ 96 h 904"/>
                  <a:gd name="T6" fmla="*/ 295 w 4703"/>
                  <a:gd name="T7" fmla="*/ 95 h 904"/>
                  <a:gd name="T8" fmla="*/ 370 w 4703"/>
                  <a:gd name="T9" fmla="*/ 94 h 904"/>
                  <a:gd name="T10" fmla="*/ 444 w 4703"/>
                  <a:gd name="T11" fmla="*/ 141 h 904"/>
                  <a:gd name="T12" fmla="*/ 518 w 4703"/>
                  <a:gd name="T13" fmla="*/ 246 h 904"/>
                  <a:gd name="T14" fmla="*/ 592 w 4703"/>
                  <a:gd name="T15" fmla="*/ 74 h 904"/>
                  <a:gd name="T16" fmla="*/ 667 w 4703"/>
                  <a:gd name="T17" fmla="*/ 88 h 904"/>
                  <a:gd name="T18" fmla="*/ 741 w 4703"/>
                  <a:gd name="T19" fmla="*/ 72 h 904"/>
                  <a:gd name="T20" fmla="*/ 815 w 4703"/>
                  <a:gd name="T21" fmla="*/ 117 h 904"/>
                  <a:gd name="T22" fmla="*/ 889 w 4703"/>
                  <a:gd name="T23" fmla="*/ 55 h 904"/>
                  <a:gd name="T24" fmla="*/ 964 w 4703"/>
                  <a:gd name="T25" fmla="*/ 57 h 904"/>
                  <a:gd name="T26" fmla="*/ 1038 w 4703"/>
                  <a:gd name="T27" fmla="*/ 74 h 904"/>
                  <a:gd name="T28" fmla="*/ 1112 w 4703"/>
                  <a:gd name="T29" fmla="*/ 106 h 904"/>
                  <a:gd name="T30" fmla="*/ 1186 w 4703"/>
                  <a:gd name="T31" fmla="*/ 113 h 904"/>
                  <a:gd name="T32" fmla="*/ 1261 w 4703"/>
                  <a:gd name="T33" fmla="*/ 118 h 904"/>
                  <a:gd name="T34" fmla="*/ 1335 w 4703"/>
                  <a:gd name="T35" fmla="*/ 295 h 904"/>
                  <a:gd name="T36" fmla="*/ 1409 w 4703"/>
                  <a:gd name="T37" fmla="*/ 152 h 904"/>
                  <a:gd name="T38" fmla="*/ 1483 w 4703"/>
                  <a:gd name="T39" fmla="*/ 147 h 904"/>
                  <a:gd name="T40" fmla="*/ 1558 w 4703"/>
                  <a:gd name="T41" fmla="*/ 160 h 904"/>
                  <a:gd name="T42" fmla="*/ 1632 w 4703"/>
                  <a:gd name="T43" fmla="*/ 212 h 904"/>
                  <a:gd name="T44" fmla="*/ 1706 w 4703"/>
                  <a:gd name="T45" fmla="*/ 283 h 904"/>
                  <a:gd name="T46" fmla="*/ 1780 w 4703"/>
                  <a:gd name="T47" fmla="*/ 265 h 904"/>
                  <a:gd name="T48" fmla="*/ 1855 w 4703"/>
                  <a:gd name="T49" fmla="*/ 400 h 904"/>
                  <a:gd name="T50" fmla="*/ 1929 w 4703"/>
                  <a:gd name="T51" fmla="*/ 550 h 904"/>
                  <a:gd name="T52" fmla="*/ 2003 w 4703"/>
                  <a:gd name="T53" fmla="*/ 199 h 904"/>
                  <a:gd name="T54" fmla="*/ 2077 w 4703"/>
                  <a:gd name="T55" fmla="*/ 186 h 904"/>
                  <a:gd name="T56" fmla="*/ 2152 w 4703"/>
                  <a:gd name="T57" fmla="*/ 181 h 904"/>
                  <a:gd name="T58" fmla="*/ 2226 w 4703"/>
                  <a:gd name="T59" fmla="*/ 251 h 904"/>
                  <a:gd name="T60" fmla="*/ 2300 w 4703"/>
                  <a:gd name="T61" fmla="*/ 185 h 904"/>
                  <a:gd name="T62" fmla="*/ 2374 w 4703"/>
                  <a:gd name="T63" fmla="*/ 192 h 904"/>
                  <a:gd name="T64" fmla="*/ 2449 w 4703"/>
                  <a:gd name="T65" fmla="*/ 225 h 904"/>
                  <a:gd name="T66" fmla="*/ 2523 w 4703"/>
                  <a:gd name="T67" fmla="*/ 207 h 904"/>
                  <a:gd name="T68" fmla="*/ 2597 w 4703"/>
                  <a:gd name="T69" fmla="*/ 137 h 904"/>
                  <a:gd name="T70" fmla="*/ 2671 w 4703"/>
                  <a:gd name="T71" fmla="*/ 143 h 904"/>
                  <a:gd name="T72" fmla="*/ 2745 w 4703"/>
                  <a:gd name="T73" fmla="*/ 160 h 904"/>
                  <a:gd name="T74" fmla="*/ 2820 w 4703"/>
                  <a:gd name="T75" fmla="*/ 139 h 904"/>
                  <a:gd name="T76" fmla="*/ 2894 w 4703"/>
                  <a:gd name="T77" fmla="*/ 298 h 904"/>
                  <a:gd name="T78" fmla="*/ 2968 w 4703"/>
                  <a:gd name="T79" fmla="*/ 872 h 904"/>
                  <a:gd name="T80" fmla="*/ 3042 w 4703"/>
                  <a:gd name="T81" fmla="*/ 394 h 904"/>
                  <a:gd name="T82" fmla="*/ 3117 w 4703"/>
                  <a:gd name="T83" fmla="*/ 427 h 904"/>
                  <a:gd name="T84" fmla="*/ 3191 w 4703"/>
                  <a:gd name="T85" fmla="*/ 448 h 904"/>
                  <a:gd name="T86" fmla="*/ 3265 w 4703"/>
                  <a:gd name="T87" fmla="*/ 316 h 904"/>
                  <a:gd name="T88" fmla="*/ 3339 w 4703"/>
                  <a:gd name="T89" fmla="*/ 354 h 904"/>
                  <a:gd name="T90" fmla="*/ 3414 w 4703"/>
                  <a:gd name="T91" fmla="*/ 406 h 904"/>
                  <a:gd name="T92" fmla="*/ 3488 w 4703"/>
                  <a:gd name="T93" fmla="*/ 19 h 904"/>
                  <a:gd name="T94" fmla="*/ 3562 w 4703"/>
                  <a:gd name="T95" fmla="*/ 38 h 904"/>
                  <a:gd name="T96" fmla="*/ 3636 w 4703"/>
                  <a:gd name="T97" fmla="*/ 52 h 904"/>
                  <a:gd name="T98" fmla="*/ 3711 w 4703"/>
                  <a:gd name="T99" fmla="*/ 54 h 904"/>
                  <a:gd name="T100" fmla="*/ 3785 w 4703"/>
                  <a:gd name="T101" fmla="*/ 63 h 904"/>
                  <a:gd name="T102" fmla="*/ 3859 w 4703"/>
                  <a:gd name="T103" fmla="*/ 49 h 904"/>
                  <a:gd name="T104" fmla="*/ 3933 w 4703"/>
                  <a:gd name="T105" fmla="*/ 49 h 904"/>
                  <a:gd name="T106" fmla="*/ 4008 w 4703"/>
                  <a:gd name="T107" fmla="*/ 37 h 904"/>
                  <a:gd name="T108" fmla="*/ 4082 w 4703"/>
                  <a:gd name="T109" fmla="*/ 12 h 904"/>
                  <a:gd name="T110" fmla="*/ 4156 w 4703"/>
                  <a:gd name="T111" fmla="*/ 15 h 904"/>
                  <a:gd name="T112" fmla="*/ 4230 w 4703"/>
                  <a:gd name="T113" fmla="*/ 23 h 904"/>
                  <a:gd name="T114" fmla="*/ 4305 w 4703"/>
                  <a:gd name="T115" fmla="*/ 19 h 904"/>
                  <a:gd name="T116" fmla="*/ 4379 w 4703"/>
                  <a:gd name="T117" fmla="*/ 11 h 904"/>
                  <a:gd name="T118" fmla="*/ 4453 w 4703"/>
                  <a:gd name="T119" fmla="*/ 13 h 904"/>
                  <a:gd name="T120" fmla="*/ 4527 w 4703"/>
                  <a:gd name="T121" fmla="*/ 8 h 904"/>
                  <a:gd name="T122" fmla="*/ 4602 w 4703"/>
                  <a:gd name="T123" fmla="*/ 33 h 904"/>
                  <a:gd name="T124" fmla="*/ 4676 w 4703"/>
                  <a:gd name="T125" fmla="*/ 12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03" h="904">
                    <a:moveTo>
                      <a:pt x="0" y="74"/>
                    </a:moveTo>
                    <a:lnTo>
                      <a:pt x="1" y="81"/>
                    </a:lnTo>
                    <a:lnTo>
                      <a:pt x="2" y="81"/>
                    </a:lnTo>
                    <a:lnTo>
                      <a:pt x="3" y="81"/>
                    </a:lnTo>
                    <a:lnTo>
                      <a:pt x="4" y="81"/>
                    </a:lnTo>
                    <a:lnTo>
                      <a:pt x="5" y="81"/>
                    </a:lnTo>
                    <a:lnTo>
                      <a:pt x="7" y="81"/>
                    </a:lnTo>
                    <a:lnTo>
                      <a:pt x="8" y="81"/>
                    </a:lnTo>
                    <a:lnTo>
                      <a:pt x="9" y="80"/>
                    </a:lnTo>
                    <a:lnTo>
                      <a:pt x="10" y="80"/>
                    </a:lnTo>
                    <a:lnTo>
                      <a:pt x="11" y="80"/>
                    </a:lnTo>
                    <a:lnTo>
                      <a:pt x="13" y="80"/>
                    </a:lnTo>
                    <a:lnTo>
                      <a:pt x="14" y="95"/>
                    </a:lnTo>
                    <a:lnTo>
                      <a:pt x="15" y="128"/>
                    </a:lnTo>
                    <a:lnTo>
                      <a:pt x="16" y="300"/>
                    </a:lnTo>
                    <a:lnTo>
                      <a:pt x="17" y="313"/>
                    </a:lnTo>
                    <a:lnTo>
                      <a:pt x="18" y="314"/>
                    </a:lnTo>
                    <a:lnTo>
                      <a:pt x="20" y="315"/>
                    </a:lnTo>
                    <a:lnTo>
                      <a:pt x="21" y="314"/>
                    </a:lnTo>
                    <a:lnTo>
                      <a:pt x="22" y="314"/>
                    </a:lnTo>
                    <a:lnTo>
                      <a:pt x="23" y="315"/>
                    </a:lnTo>
                    <a:lnTo>
                      <a:pt x="24" y="314"/>
                    </a:lnTo>
                    <a:lnTo>
                      <a:pt x="26" y="315"/>
                    </a:lnTo>
                    <a:lnTo>
                      <a:pt x="27" y="316"/>
                    </a:lnTo>
                    <a:lnTo>
                      <a:pt x="28" y="317"/>
                    </a:lnTo>
                    <a:lnTo>
                      <a:pt x="29" y="317"/>
                    </a:lnTo>
                    <a:lnTo>
                      <a:pt x="30" y="318"/>
                    </a:lnTo>
                    <a:lnTo>
                      <a:pt x="31" y="318"/>
                    </a:lnTo>
                    <a:lnTo>
                      <a:pt x="33" y="318"/>
                    </a:lnTo>
                    <a:lnTo>
                      <a:pt x="34" y="317"/>
                    </a:lnTo>
                    <a:lnTo>
                      <a:pt x="35" y="317"/>
                    </a:lnTo>
                    <a:lnTo>
                      <a:pt x="36" y="317"/>
                    </a:lnTo>
                    <a:lnTo>
                      <a:pt x="37" y="317"/>
                    </a:lnTo>
                    <a:lnTo>
                      <a:pt x="38" y="316"/>
                    </a:lnTo>
                    <a:lnTo>
                      <a:pt x="40" y="317"/>
                    </a:lnTo>
                    <a:lnTo>
                      <a:pt x="41" y="317"/>
                    </a:lnTo>
                    <a:lnTo>
                      <a:pt x="42" y="317"/>
                    </a:lnTo>
                    <a:lnTo>
                      <a:pt x="43" y="317"/>
                    </a:lnTo>
                    <a:lnTo>
                      <a:pt x="44" y="317"/>
                    </a:lnTo>
                    <a:lnTo>
                      <a:pt x="46" y="317"/>
                    </a:lnTo>
                    <a:lnTo>
                      <a:pt x="47" y="317"/>
                    </a:lnTo>
                    <a:lnTo>
                      <a:pt x="48" y="317"/>
                    </a:lnTo>
                    <a:lnTo>
                      <a:pt x="49" y="316"/>
                    </a:lnTo>
                    <a:lnTo>
                      <a:pt x="50" y="316"/>
                    </a:lnTo>
                    <a:lnTo>
                      <a:pt x="51" y="316"/>
                    </a:lnTo>
                    <a:lnTo>
                      <a:pt x="53" y="316"/>
                    </a:lnTo>
                    <a:lnTo>
                      <a:pt x="54" y="316"/>
                    </a:lnTo>
                    <a:lnTo>
                      <a:pt x="55" y="316"/>
                    </a:lnTo>
                    <a:lnTo>
                      <a:pt x="56" y="316"/>
                    </a:lnTo>
                    <a:lnTo>
                      <a:pt x="57" y="316"/>
                    </a:lnTo>
                    <a:lnTo>
                      <a:pt x="59" y="316"/>
                    </a:lnTo>
                    <a:lnTo>
                      <a:pt x="60" y="316"/>
                    </a:lnTo>
                    <a:lnTo>
                      <a:pt x="61" y="316"/>
                    </a:lnTo>
                    <a:lnTo>
                      <a:pt x="62" y="316"/>
                    </a:lnTo>
                    <a:lnTo>
                      <a:pt x="63" y="316"/>
                    </a:lnTo>
                    <a:lnTo>
                      <a:pt x="64" y="316"/>
                    </a:lnTo>
                    <a:lnTo>
                      <a:pt x="66" y="316"/>
                    </a:lnTo>
                    <a:lnTo>
                      <a:pt x="67" y="316"/>
                    </a:lnTo>
                    <a:lnTo>
                      <a:pt x="68" y="316"/>
                    </a:lnTo>
                    <a:lnTo>
                      <a:pt x="69" y="316"/>
                    </a:lnTo>
                    <a:lnTo>
                      <a:pt x="70" y="316"/>
                    </a:lnTo>
                    <a:lnTo>
                      <a:pt x="71" y="316"/>
                    </a:lnTo>
                    <a:lnTo>
                      <a:pt x="73" y="316"/>
                    </a:lnTo>
                    <a:lnTo>
                      <a:pt x="74" y="316"/>
                    </a:lnTo>
                    <a:lnTo>
                      <a:pt x="75" y="316"/>
                    </a:lnTo>
                    <a:lnTo>
                      <a:pt x="76" y="316"/>
                    </a:lnTo>
                    <a:lnTo>
                      <a:pt x="77" y="316"/>
                    </a:lnTo>
                    <a:lnTo>
                      <a:pt x="79" y="316"/>
                    </a:lnTo>
                    <a:lnTo>
                      <a:pt x="80" y="316"/>
                    </a:lnTo>
                    <a:lnTo>
                      <a:pt x="81" y="316"/>
                    </a:lnTo>
                    <a:lnTo>
                      <a:pt x="82" y="316"/>
                    </a:lnTo>
                    <a:lnTo>
                      <a:pt x="83" y="316"/>
                    </a:lnTo>
                    <a:lnTo>
                      <a:pt x="84" y="316"/>
                    </a:lnTo>
                    <a:lnTo>
                      <a:pt x="86" y="316"/>
                    </a:lnTo>
                    <a:lnTo>
                      <a:pt x="87" y="316"/>
                    </a:lnTo>
                    <a:lnTo>
                      <a:pt x="88" y="316"/>
                    </a:lnTo>
                    <a:lnTo>
                      <a:pt x="89" y="316"/>
                    </a:lnTo>
                    <a:lnTo>
                      <a:pt x="90" y="316"/>
                    </a:lnTo>
                    <a:lnTo>
                      <a:pt x="92" y="316"/>
                    </a:lnTo>
                    <a:lnTo>
                      <a:pt x="93" y="317"/>
                    </a:lnTo>
                    <a:lnTo>
                      <a:pt x="94" y="316"/>
                    </a:lnTo>
                    <a:lnTo>
                      <a:pt x="95" y="316"/>
                    </a:lnTo>
                    <a:lnTo>
                      <a:pt x="96" y="316"/>
                    </a:lnTo>
                    <a:lnTo>
                      <a:pt x="97" y="316"/>
                    </a:lnTo>
                    <a:lnTo>
                      <a:pt x="99" y="316"/>
                    </a:lnTo>
                    <a:lnTo>
                      <a:pt x="100" y="316"/>
                    </a:lnTo>
                    <a:lnTo>
                      <a:pt x="101" y="316"/>
                    </a:lnTo>
                    <a:lnTo>
                      <a:pt x="102" y="316"/>
                    </a:lnTo>
                    <a:lnTo>
                      <a:pt x="103" y="315"/>
                    </a:lnTo>
                    <a:lnTo>
                      <a:pt x="104" y="315"/>
                    </a:lnTo>
                    <a:lnTo>
                      <a:pt x="106" y="315"/>
                    </a:lnTo>
                    <a:lnTo>
                      <a:pt x="107" y="315"/>
                    </a:lnTo>
                    <a:lnTo>
                      <a:pt x="108" y="316"/>
                    </a:lnTo>
                    <a:lnTo>
                      <a:pt x="109" y="316"/>
                    </a:lnTo>
                    <a:lnTo>
                      <a:pt x="110" y="316"/>
                    </a:lnTo>
                    <a:lnTo>
                      <a:pt x="112" y="316"/>
                    </a:lnTo>
                    <a:lnTo>
                      <a:pt x="113" y="315"/>
                    </a:lnTo>
                    <a:lnTo>
                      <a:pt x="114" y="314"/>
                    </a:lnTo>
                    <a:lnTo>
                      <a:pt x="115" y="316"/>
                    </a:lnTo>
                    <a:lnTo>
                      <a:pt x="116" y="314"/>
                    </a:lnTo>
                    <a:lnTo>
                      <a:pt x="117" y="316"/>
                    </a:lnTo>
                    <a:lnTo>
                      <a:pt x="119" y="316"/>
                    </a:lnTo>
                    <a:lnTo>
                      <a:pt x="120" y="315"/>
                    </a:lnTo>
                    <a:lnTo>
                      <a:pt x="121" y="317"/>
                    </a:lnTo>
                    <a:lnTo>
                      <a:pt x="122" y="316"/>
                    </a:lnTo>
                    <a:lnTo>
                      <a:pt x="123" y="316"/>
                    </a:lnTo>
                    <a:lnTo>
                      <a:pt x="125" y="316"/>
                    </a:lnTo>
                    <a:lnTo>
                      <a:pt x="126" y="316"/>
                    </a:lnTo>
                    <a:lnTo>
                      <a:pt x="127" y="316"/>
                    </a:lnTo>
                    <a:lnTo>
                      <a:pt x="128" y="316"/>
                    </a:lnTo>
                    <a:lnTo>
                      <a:pt x="129" y="316"/>
                    </a:lnTo>
                    <a:lnTo>
                      <a:pt x="130" y="315"/>
                    </a:lnTo>
                    <a:lnTo>
                      <a:pt x="132" y="315"/>
                    </a:lnTo>
                    <a:lnTo>
                      <a:pt x="133" y="315"/>
                    </a:lnTo>
                    <a:lnTo>
                      <a:pt x="134" y="315"/>
                    </a:lnTo>
                    <a:lnTo>
                      <a:pt x="135" y="315"/>
                    </a:lnTo>
                    <a:lnTo>
                      <a:pt x="136" y="315"/>
                    </a:lnTo>
                    <a:lnTo>
                      <a:pt x="137" y="315"/>
                    </a:lnTo>
                    <a:lnTo>
                      <a:pt x="139" y="316"/>
                    </a:lnTo>
                    <a:lnTo>
                      <a:pt x="140" y="315"/>
                    </a:lnTo>
                    <a:lnTo>
                      <a:pt x="141" y="315"/>
                    </a:lnTo>
                    <a:lnTo>
                      <a:pt x="142" y="316"/>
                    </a:lnTo>
                    <a:lnTo>
                      <a:pt x="143" y="316"/>
                    </a:lnTo>
                    <a:lnTo>
                      <a:pt x="145" y="316"/>
                    </a:lnTo>
                    <a:lnTo>
                      <a:pt x="146" y="316"/>
                    </a:lnTo>
                    <a:lnTo>
                      <a:pt x="147" y="316"/>
                    </a:lnTo>
                    <a:lnTo>
                      <a:pt x="148" y="316"/>
                    </a:lnTo>
                    <a:lnTo>
                      <a:pt x="149" y="315"/>
                    </a:lnTo>
                    <a:lnTo>
                      <a:pt x="150" y="315"/>
                    </a:lnTo>
                    <a:lnTo>
                      <a:pt x="152" y="315"/>
                    </a:lnTo>
                    <a:lnTo>
                      <a:pt x="153" y="315"/>
                    </a:lnTo>
                    <a:lnTo>
                      <a:pt x="154" y="316"/>
                    </a:lnTo>
                    <a:lnTo>
                      <a:pt x="155" y="316"/>
                    </a:lnTo>
                    <a:lnTo>
                      <a:pt x="156" y="314"/>
                    </a:lnTo>
                    <a:lnTo>
                      <a:pt x="158" y="81"/>
                    </a:lnTo>
                    <a:lnTo>
                      <a:pt x="159" y="81"/>
                    </a:lnTo>
                    <a:lnTo>
                      <a:pt x="160" y="84"/>
                    </a:lnTo>
                    <a:lnTo>
                      <a:pt x="161" y="85"/>
                    </a:lnTo>
                    <a:lnTo>
                      <a:pt x="162" y="86"/>
                    </a:lnTo>
                    <a:lnTo>
                      <a:pt x="163" y="87"/>
                    </a:lnTo>
                    <a:lnTo>
                      <a:pt x="165" y="86"/>
                    </a:lnTo>
                    <a:lnTo>
                      <a:pt x="166" y="86"/>
                    </a:lnTo>
                    <a:lnTo>
                      <a:pt x="167" y="87"/>
                    </a:lnTo>
                    <a:lnTo>
                      <a:pt x="168" y="86"/>
                    </a:lnTo>
                    <a:lnTo>
                      <a:pt x="169" y="86"/>
                    </a:lnTo>
                    <a:lnTo>
                      <a:pt x="170" y="90"/>
                    </a:lnTo>
                    <a:lnTo>
                      <a:pt x="172" y="91"/>
                    </a:lnTo>
                    <a:lnTo>
                      <a:pt x="173" y="93"/>
                    </a:lnTo>
                    <a:lnTo>
                      <a:pt x="174" y="92"/>
                    </a:lnTo>
                    <a:lnTo>
                      <a:pt x="175" y="94"/>
                    </a:lnTo>
                    <a:lnTo>
                      <a:pt x="176" y="95"/>
                    </a:lnTo>
                    <a:lnTo>
                      <a:pt x="178" y="95"/>
                    </a:lnTo>
                    <a:lnTo>
                      <a:pt x="179" y="94"/>
                    </a:lnTo>
                    <a:lnTo>
                      <a:pt x="180" y="94"/>
                    </a:lnTo>
                    <a:lnTo>
                      <a:pt x="181" y="96"/>
                    </a:lnTo>
                    <a:lnTo>
                      <a:pt x="182" y="96"/>
                    </a:lnTo>
                    <a:lnTo>
                      <a:pt x="183" y="95"/>
                    </a:lnTo>
                    <a:lnTo>
                      <a:pt x="185" y="95"/>
                    </a:lnTo>
                    <a:lnTo>
                      <a:pt x="186" y="96"/>
                    </a:lnTo>
                    <a:lnTo>
                      <a:pt x="187" y="96"/>
                    </a:lnTo>
                    <a:lnTo>
                      <a:pt x="188" y="96"/>
                    </a:lnTo>
                    <a:lnTo>
                      <a:pt x="189" y="96"/>
                    </a:lnTo>
                    <a:lnTo>
                      <a:pt x="191" y="96"/>
                    </a:lnTo>
                    <a:lnTo>
                      <a:pt x="192" y="96"/>
                    </a:lnTo>
                    <a:lnTo>
                      <a:pt x="193" y="96"/>
                    </a:lnTo>
                    <a:lnTo>
                      <a:pt x="194" y="96"/>
                    </a:lnTo>
                    <a:lnTo>
                      <a:pt x="195" y="96"/>
                    </a:lnTo>
                    <a:lnTo>
                      <a:pt x="196" y="96"/>
                    </a:lnTo>
                    <a:lnTo>
                      <a:pt x="198" y="95"/>
                    </a:lnTo>
                    <a:lnTo>
                      <a:pt x="199" y="95"/>
                    </a:lnTo>
                    <a:lnTo>
                      <a:pt x="200" y="96"/>
                    </a:lnTo>
                    <a:lnTo>
                      <a:pt x="201" y="96"/>
                    </a:lnTo>
                    <a:lnTo>
                      <a:pt x="202" y="96"/>
                    </a:lnTo>
                    <a:lnTo>
                      <a:pt x="203" y="96"/>
                    </a:lnTo>
                    <a:lnTo>
                      <a:pt x="205" y="96"/>
                    </a:lnTo>
                    <a:lnTo>
                      <a:pt x="206" y="96"/>
                    </a:lnTo>
                    <a:lnTo>
                      <a:pt x="207" y="96"/>
                    </a:lnTo>
                    <a:lnTo>
                      <a:pt x="208" y="95"/>
                    </a:lnTo>
                    <a:lnTo>
                      <a:pt x="209" y="95"/>
                    </a:lnTo>
                    <a:lnTo>
                      <a:pt x="211" y="96"/>
                    </a:lnTo>
                    <a:lnTo>
                      <a:pt x="212" y="96"/>
                    </a:lnTo>
                    <a:lnTo>
                      <a:pt x="213" y="95"/>
                    </a:lnTo>
                    <a:lnTo>
                      <a:pt x="214" y="95"/>
                    </a:lnTo>
                    <a:lnTo>
                      <a:pt x="215" y="96"/>
                    </a:lnTo>
                    <a:lnTo>
                      <a:pt x="216" y="95"/>
                    </a:lnTo>
                    <a:lnTo>
                      <a:pt x="218" y="95"/>
                    </a:lnTo>
                    <a:lnTo>
                      <a:pt x="219" y="96"/>
                    </a:lnTo>
                    <a:lnTo>
                      <a:pt x="220" y="95"/>
                    </a:lnTo>
                    <a:lnTo>
                      <a:pt x="221" y="96"/>
                    </a:lnTo>
                    <a:lnTo>
                      <a:pt x="222" y="96"/>
                    </a:lnTo>
                    <a:lnTo>
                      <a:pt x="224" y="95"/>
                    </a:lnTo>
                    <a:lnTo>
                      <a:pt x="225" y="95"/>
                    </a:lnTo>
                    <a:lnTo>
                      <a:pt x="226" y="95"/>
                    </a:lnTo>
                    <a:lnTo>
                      <a:pt x="227" y="96"/>
                    </a:lnTo>
                    <a:lnTo>
                      <a:pt x="228" y="95"/>
                    </a:lnTo>
                    <a:lnTo>
                      <a:pt x="229" y="95"/>
                    </a:lnTo>
                    <a:lnTo>
                      <a:pt x="231" y="96"/>
                    </a:lnTo>
                    <a:lnTo>
                      <a:pt x="232" y="95"/>
                    </a:lnTo>
                    <a:lnTo>
                      <a:pt x="233" y="95"/>
                    </a:lnTo>
                    <a:lnTo>
                      <a:pt x="234" y="95"/>
                    </a:lnTo>
                    <a:lnTo>
                      <a:pt x="235" y="95"/>
                    </a:lnTo>
                    <a:lnTo>
                      <a:pt x="236" y="95"/>
                    </a:lnTo>
                    <a:lnTo>
                      <a:pt x="238" y="95"/>
                    </a:lnTo>
                    <a:lnTo>
                      <a:pt x="239" y="95"/>
                    </a:lnTo>
                    <a:lnTo>
                      <a:pt x="240" y="95"/>
                    </a:lnTo>
                    <a:lnTo>
                      <a:pt x="241" y="95"/>
                    </a:lnTo>
                    <a:lnTo>
                      <a:pt x="242" y="95"/>
                    </a:lnTo>
                    <a:lnTo>
                      <a:pt x="244" y="95"/>
                    </a:lnTo>
                    <a:lnTo>
                      <a:pt x="245" y="95"/>
                    </a:lnTo>
                    <a:lnTo>
                      <a:pt x="246" y="96"/>
                    </a:lnTo>
                    <a:lnTo>
                      <a:pt x="247" y="95"/>
                    </a:lnTo>
                    <a:lnTo>
                      <a:pt x="248" y="95"/>
                    </a:lnTo>
                    <a:lnTo>
                      <a:pt x="249" y="95"/>
                    </a:lnTo>
                    <a:lnTo>
                      <a:pt x="251" y="95"/>
                    </a:lnTo>
                    <a:lnTo>
                      <a:pt x="252" y="95"/>
                    </a:lnTo>
                    <a:lnTo>
                      <a:pt x="253" y="95"/>
                    </a:lnTo>
                    <a:lnTo>
                      <a:pt x="254" y="95"/>
                    </a:lnTo>
                    <a:lnTo>
                      <a:pt x="255" y="97"/>
                    </a:lnTo>
                    <a:lnTo>
                      <a:pt x="257" y="95"/>
                    </a:lnTo>
                    <a:lnTo>
                      <a:pt x="258" y="95"/>
                    </a:lnTo>
                    <a:lnTo>
                      <a:pt x="259" y="95"/>
                    </a:lnTo>
                    <a:lnTo>
                      <a:pt x="260" y="95"/>
                    </a:lnTo>
                    <a:lnTo>
                      <a:pt x="261" y="95"/>
                    </a:lnTo>
                    <a:lnTo>
                      <a:pt x="262" y="95"/>
                    </a:lnTo>
                    <a:lnTo>
                      <a:pt x="264" y="97"/>
                    </a:lnTo>
                    <a:lnTo>
                      <a:pt x="265" y="95"/>
                    </a:lnTo>
                    <a:lnTo>
                      <a:pt x="266" y="95"/>
                    </a:lnTo>
                    <a:lnTo>
                      <a:pt x="267" y="95"/>
                    </a:lnTo>
                    <a:lnTo>
                      <a:pt x="268" y="95"/>
                    </a:lnTo>
                    <a:lnTo>
                      <a:pt x="269" y="95"/>
                    </a:lnTo>
                    <a:lnTo>
                      <a:pt x="271" y="95"/>
                    </a:lnTo>
                    <a:lnTo>
                      <a:pt x="272" y="95"/>
                    </a:lnTo>
                    <a:lnTo>
                      <a:pt x="273" y="95"/>
                    </a:lnTo>
                    <a:lnTo>
                      <a:pt x="274" y="95"/>
                    </a:lnTo>
                    <a:lnTo>
                      <a:pt x="275" y="95"/>
                    </a:lnTo>
                    <a:lnTo>
                      <a:pt x="277" y="95"/>
                    </a:lnTo>
                    <a:lnTo>
                      <a:pt x="278" y="95"/>
                    </a:lnTo>
                    <a:lnTo>
                      <a:pt x="279" y="95"/>
                    </a:lnTo>
                    <a:lnTo>
                      <a:pt x="280" y="95"/>
                    </a:lnTo>
                    <a:lnTo>
                      <a:pt x="281" y="95"/>
                    </a:lnTo>
                    <a:lnTo>
                      <a:pt x="282" y="95"/>
                    </a:lnTo>
                    <a:lnTo>
                      <a:pt x="284" y="95"/>
                    </a:lnTo>
                    <a:lnTo>
                      <a:pt x="285" y="95"/>
                    </a:lnTo>
                    <a:lnTo>
                      <a:pt x="286" y="95"/>
                    </a:lnTo>
                    <a:lnTo>
                      <a:pt x="287" y="95"/>
                    </a:lnTo>
                    <a:lnTo>
                      <a:pt x="288" y="95"/>
                    </a:lnTo>
                    <a:lnTo>
                      <a:pt x="290" y="95"/>
                    </a:lnTo>
                    <a:lnTo>
                      <a:pt x="291" y="95"/>
                    </a:lnTo>
                    <a:lnTo>
                      <a:pt x="292" y="95"/>
                    </a:lnTo>
                    <a:lnTo>
                      <a:pt x="293" y="94"/>
                    </a:lnTo>
                    <a:lnTo>
                      <a:pt x="294" y="95"/>
                    </a:lnTo>
                    <a:lnTo>
                      <a:pt x="295" y="95"/>
                    </a:lnTo>
                    <a:lnTo>
                      <a:pt x="297" y="95"/>
                    </a:lnTo>
                    <a:lnTo>
                      <a:pt x="298" y="94"/>
                    </a:lnTo>
                    <a:lnTo>
                      <a:pt x="299" y="94"/>
                    </a:lnTo>
                    <a:lnTo>
                      <a:pt x="300" y="95"/>
                    </a:lnTo>
                    <a:lnTo>
                      <a:pt x="301" y="94"/>
                    </a:lnTo>
                    <a:lnTo>
                      <a:pt x="302" y="95"/>
                    </a:lnTo>
                    <a:lnTo>
                      <a:pt x="304" y="95"/>
                    </a:lnTo>
                    <a:lnTo>
                      <a:pt x="305" y="95"/>
                    </a:lnTo>
                    <a:lnTo>
                      <a:pt x="306" y="94"/>
                    </a:lnTo>
                    <a:lnTo>
                      <a:pt x="307" y="94"/>
                    </a:lnTo>
                    <a:lnTo>
                      <a:pt x="308" y="94"/>
                    </a:lnTo>
                    <a:lnTo>
                      <a:pt x="310" y="94"/>
                    </a:lnTo>
                    <a:lnTo>
                      <a:pt x="311" y="94"/>
                    </a:lnTo>
                    <a:lnTo>
                      <a:pt x="312" y="94"/>
                    </a:lnTo>
                    <a:lnTo>
                      <a:pt x="313" y="94"/>
                    </a:lnTo>
                    <a:lnTo>
                      <a:pt x="314" y="94"/>
                    </a:lnTo>
                    <a:lnTo>
                      <a:pt x="315" y="94"/>
                    </a:lnTo>
                    <a:lnTo>
                      <a:pt x="317" y="94"/>
                    </a:lnTo>
                    <a:lnTo>
                      <a:pt x="318" y="94"/>
                    </a:lnTo>
                    <a:lnTo>
                      <a:pt x="319" y="94"/>
                    </a:lnTo>
                    <a:lnTo>
                      <a:pt x="320" y="95"/>
                    </a:lnTo>
                    <a:lnTo>
                      <a:pt x="321" y="94"/>
                    </a:lnTo>
                    <a:lnTo>
                      <a:pt x="322" y="94"/>
                    </a:lnTo>
                    <a:lnTo>
                      <a:pt x="324" y="94"/>
                    </a:lnTo>
                    <a:lnTo>
                      <a:pt x="325" y="94"/>
                    </a:lnTo>
                    <a:lnTo>
                      <a:pt x="326" y="94"/>
                    </a:lnTo>
                    <a:lnTo>
                      <a:pt x="327" y="94"/>
                    </a:lnTo>
                    <a:lnTo>
                      <a:pt x="328" y="95"/>
                    </a:lnTo>
                    <a:lnTo>
                      <a:pt x="330" y="94"/>
                    </a:lnTo>
                    <a:lnTo>
                      <a:pt x="331" y="94"/>
                    </a:lnTo>
                    <a:lnTo>
                      <a:pt x="332" y="94"/>
                    </a:lnTo>
                    <a:lnTo>
                      <a:pt x="333" y="94"/>
                    </a:lnTo>
                    <a:lnTo>
                      <a:pt x="334" y="94"/>
                    </a:lnTo>
                    <a:lnTo>
                      <a:pt x="335" y="94"/>
                    </a:lnTo>
                    <a:lnTo>
                      <a:pt x="337" y="94"/>
                    </a:lnTo>
                    <a:lnTo>
                      <a:pt x="338" y="94"/>
                    </a:lnTo>
                    <a:lnTo>
                      <a:pt x="339" y="94"/>
                    </a:lnTo>
                    <a:lnTo>
                      <a:pt x="340" y="94"/>
                    </a:lnTo>
                    <a:lnTo>
                      <a:pt x="341" y="94"/>
                    </a:lnTo>
                    <a:lnTo>
                      <a:pt x="343" y="94"/>
                    </a:lnTo>
                    <a:lnTo>
                      <a:pt x="344" y="94"/>
                    </a:lnTo>
                    <a:lnTo>
                      <a:pt x="345" y="94"/>
                    </a:lnTo>
                    <a:lnTo>
                      <a:pt x="346" y="94"/>
                    </a:lnTo>
                    <a:lnTo>
                      <a:pt x="347" y="95"/>
                    </a:lnTo>
                    <a:lnTo>
                      <a:pt x="348" y="94"/>
                    </a:lnTo>
                    <a:lnTo>
                      <a:pt x="350" y="94"/>
                    </a:lnTo>
                    <a:lnTo>
                      <a:pt x="351" y="94"/>
                    </a:lnTo>
                    <a:lnTo>
                      <a:pt x="352" y="94"/>
                    </a:lnTo>
                    <a:lnTo>
                      <a:pt x="353" y="94"/>
                    </a:lnTo>
                    <a:lnTo>
                      <a:pt x="354" y="94"/>
                    </a:lnTo>
                    <a:lnTo>
                      <a:pt x="355" y="94"/>
                    </a:lnTo>
                    <a:lnTo>
                      <a:pt x="357" y="94"/>
                    </a:lnTo>
                    <a:lnTo>
                      <a:pt x="358" y="94"/>
                    </a:lnTo>
                    <a:lnTo>
                      <a:pt x="359" y="94"/>
                    </a:lnTo>
                    <a:lnTo>
                      <a:pt x="360" y="94"/>
                    </a:lnTo>
                    <a:lnTo>
                      <a:pt x="361" y="94"/>
                    </a:lnTo>
                    <a:lnTo>
                      <a:pt x="363" y="94"/>
                    </a:lnTo>
                    <a:lnTo>
                      <a:pt x="364" y="94"/>
                    </a:lnTo>
                    <a:lnTo>
                      <a:pt x="365" y="94"/>
                    </a:lnTo>
                    <a:lnTo>
                      <a:pt x="366" y="94"/>
                    </a:lnTo>
                    <a:lnTo>
                      <a:pt x="367" y="94"/>
                    </a:lnTo>
                    <a:lnTo>
                      <a:pt x="368" y="94"/>
                    </a:lnTo>
                    <a:lnTo>
                      <a:pt x="370" y="94"/>
                    </a:lnTo>
                    <a:lnTo>
                      <a:pt x="371" y="94"/>
                    </a:lnTo>
                    <a:lnTo>
                      <a:pt x="372" y="93"/>
                    </a:lnTo>
                    <a:lnTo>
                      <a:pt x="373" y="94"/>
                    </a:lnTo>
                    <a:lnTo>
                      <a:pt x="374" y="94"/>
                    </a:lnTo>
                    <a:lnTo>
                      <a:pt x="376" y="94"/>
                    </a:lnTo>
                    <a:lnTo>
                      <a:pt x="377" y="94"/>
                    </a:lnTo>
                    <a:lnTo>
                      <a:pt x="378" y="93"/>
                    </a:lnTo>
                    <a:lnTo>
                      <a:pt x="379" y="93"/>
                    </a:lnTo>
                    <a:lnTo>
                      <a:pt x="380" y="94"/>
                    </a:lnTo>
                    <a:lnTo>
                      <a:pt x="381" y="94"/>
                    </a:lnTo>
                    <a:lnTo>
                      <a:pt x="383" y="93"/>
                    </a:lnTo>
                    <a:lnTo>
                      <a:pt x="384" y="94"/>
                    </a:lnTo>
                    <a:lnTo>
                      <a:pt x="385" y="90"/>
                    </a:lnTo>
                    <a:lnTo>
                      <a:pt x="386" y="91"/>
                    </a:lnTo>
                    <a:lnTo>
                      <a:pt x="387" y="131"/>
                    </a:lnTo>
                    <a:lnTo>
                      <a:pt x="388" y="133"/>
                    </a:lnTo>
                    <a:lnTo>
                      <a:pt x="390" y="111"/>
                    </a:lnTo>
                    <a:lnTo>
                      <a:pt x="391" y="150"/>
                    </a:lnTo>
                    <a:lnTo>
                      <a:pt x="392" y="148"/>
                    </a:lnTo>
                    <a:lnTo>
                      <a:pt x="393" y="130"/>
                    </a:lnTo>
                    <a:lnTo>
                      <a:pt x="394" y="97"/>
                    </a:lnTo>
                    <a:lnTo>
                      <a:pt x="396" y="92"/>
                    </a:lnTo>
                    <a:lnTo>
                      <a:pt x="397" y="105"/>
                    </a:lnTo>
                    <a:lnTo>
                      <a:pt x="398" y="105"/>
                    </a:lnTo>
                    <a:lnTo>
                      <a:pt x="399" y="101"/>
                    </a:lnTo>
                    <a:lnTo>
                      <a:pt x="400" y="92"/>
                    </a:lnTo>
                    <a:lnTo>
                      <a:pt x="401" y="134"/>
                    </a:lnTo>
                    <a:lnTo>
                      <a:pt x="403" y="169"/>
                    </a:lnTo>
                    <a:lnTo>
                      <a:pt x="404" y="179"/>
                    </a:lnTo>
                    <a:lnTo>
                      <a:pt x="405" y="156"/>
                    </a:lnTo>
                    <a:lnTo>
                      <a:pt x="406" y="120"/>
                    </a:lnTo>
                    <a:lnTo>
                      <a:pt x="407" y="111"/>
                    </a:lnTo>
                    <a:lnTo>
                      <a:pt x="409" y="115"/>
                    </a:lnTo>
                    <a:lnTo>
                      <a:pt x="410" y="107"/>
                    </a:lnTo>
                    <a:lnTo>
                      <a:pt x="411" y="99"/>
                    </a:lnTo>
                    <a:lnTo>
                      <a:pt x="412" y="97"/>
                    </a:lnTo>
                    <a:lnTo>
                      <a:pt x="413" y="102"/>
                    </a:lnTo>
                    <a:lnTo>
                      <a:pt x="414" y="109"/>
                    </a:lnTo>
                    <a:lnTo>
                      <a:pt x="416" y="121"/>
                    </a:lnTo>
                    <a:lnTo>
                      <a:pt x="417" y="145"/>
                    </a:lnTo>
                    <a:lnTo>
                      <a:pt x="418" y="155"/>
                    </a:lnTo>
                    <a:lnTo>
                      <a:pt x="419" y="192"/>
                    </a:lnTo>
                    <a:lnTo>
                      <a:pt x="420" y="207"/>
                    </a:lnTo>
                    <a:lnTo>
                      <a:pt x="421" y="205"/>
                    </a:lnTo>
                    <a:lnTo>
                      <a:pt x="423" y="156"/>
                    </a:lnTo>
                    <a:lnTo>
                      <a:pt x="424" y="114"/>
                    </a:lnTo>
                    <a:lnTo>
                      <a:pt x="425" y="101"/>
                    </a:lnTo>
                    <a:lnTo>
                      <a:pt x="426" y="104"/>
                    </a:lnTo>
                    <a:lnTo>
                      <a:pt x="427" y="118"/>
                    </a:lnTo>
                    <a:lnTo>
                      <a:pt x="429" y="133"/>
                    </a:lnTo>
                    <a:lnTo>
                      <a:pt x="430" y="137"/>
                    </a:lnTo>
                    <a:lnTo>
                      <a:pt x="431" y="135"/>
                    </a:lnTo>
                    <a:lnTo>
                      <a:pt x="432" y="111"/>
                    </a:lnTo>
                    <a:lnTo>
                      <a:pt x="433" y="111"/>
                    </a:lnTo>
                    <a:lnTo>
                      <a:pt x="434" y="114"/>
                    </a:lnTo>
                    <a:lnTo>
                      <a:pt x="436" y="136"/>
                    </a:lnTo>
                    <a:lnTo>
                      <a:pt x="437" y="172"/>
                    </a:lnTo>
                    <a:lnTo>
                      <a:pt x="438" y="216"/>
                    </a:lnTo>
                    <a:lnTo>
                      <a:pt x="439" y="224"/>
                    </a:lnTo>
                    <a:lnTo>
                      <a:pt x="440" y="221"/>
                    </a:lnTo>
                    <a:lnTo>
                      <a:pt x="442" y="196"/>
                    </a:lnTo>
                    <a:lnTo>
                      <a:pt x="443" y="156"/>
                    </a:lnTo>
                    <a:lnTo>
                      <a:pt x="444" y="141"/>
                    </a:lnTo>
                    <a:lnTo>
                      <a:pt x="445" y="128"/>
                    </a:lnTo>
                    <a:lnTo>
                      <a:pt x="446" y="129"/>
                    </a:lnTo>
                    <a:lnTo>
                      <a:pt x="447" y="138"/>
                    </a:lnTo>
                    <a:lnTo>
                      <a:pt x="449" y="146"/>
                    </a:lnTo>
                    <a:lnTo>
                      <a:pt x="450" y="154"/>
                    </a:lnTo>
                    <a:lnTo>
                      <a:pt x="451" y="152"/>
                    </a:lnTo>
                    <a:lnTo>
                      <a:pt x="452" y="154"/>
                    </a:lnTo>
                    <a:lnTo>
                      <a:pt x="453" y="149"/>
                    </a:lnTo>
                    <a:lnTo>
                      <a:pt x="454" y="136"/>
                    </a:lnTo>
                    <a:lnTo>
                      <a:pt x="456" y="125"/>
                    </a:lnTo>
                    <a:lnTo>
                      <a:pt x="457" y="130"/>
                    </a:lnTo>
                    <a:lnTo>
                      <a:pt x="458" y="127"/>
                    </a:lnTo>
                    <a:lnTo>
                      <a:pt x="459" y="135"/>
                    </a:lnTo>
                    <a:lnTo>
                      <a:pt x="460" y="149"/>
                    </a:lnTo>
                    <a:lnTo>
                      <a:pt x="462" y="164"/>
                    </a:lnTo>
                    <a:lnTo>
                      <a:pt x="463" y="177"/>
                    </a:lnTo>
                    <a:lnTo>
                      <a:pt x="464" y="182"/>
                    </a:lnTo>
                    <a:lnTo>
                      <a:pt x="465" y="187"/>
                    </a:lnTo>
                    <a:lnTo>
                      <a:pt x="466" y="187"/>
                    </a:lnTo>
                    <a:lnTo>
                      <a:pt x="467" y="188"/>
                    </a:lnTo>
                    <a:lnTo>
                      <a:pt x="469" y="181"/>
                    </a:lnTo>
                    <a:lnTo>
                      <a:pt x="470" y="180"/>
                    </a:lnTo>
                    <a:lnTo>
                      <a:pt x="471" y="186"/>
                    </a:lnTo>
                    <a:lnTo>
                      <a:pt x="472" y="191"/>
                    </a:lnTo>
                    <a:lnTo>
                      <a:pt x="473" y="190"/>
                    </a:lnTo>
                    <a:lnTo>
                      <a:pt x="475" y="191"/>
                    </a:lnTo>
                    <a:lnTo>
                      <a:pt x="476" y="190"/>
                    </a:lnTo>
                    <a:lnTo>
                      <a:pt x="477" y="185"/>
                    </a:lnTo>
                    <a:lnTo>
                      <a:pt x="478" y="186"/>
                    </a:lnTo>
                    <a:lnTo>
                      <a:pt x="479" y="181"/>
                    </a:lnTo>
                    <a:lnTo>
                      <a:pt x="480" y="180"/>
                    </a:lnTo>
                    <a:lnTo>
                      <a:pt x="482" y="181"/>
                    </a:lnTo>
                    <a:lnTo>
                      <a:pt x="483" y="187"/>
                    </a:lnTo>
                    <a:lnTo>
                      <a:pt x="484" y="199"/>
                    </a:lnTo>
                    <a:lnTo>
                      <a:pt x="485" y="216"/>
                    </a:lnTo>
                    <a:lnTo>
                      <a:pt x="486" y="217"/>
                    </a:lnTo>
                    <a:lnTo>
                      <a:pt x="487" y="238"/>
                    </a:lnTo>
                    <a:lnTo>
                      <a:pt x="489" y="243"/>
                    </a:lnTo>
                    <a:lnTo>
                      <a:pt x="490" y="246"/>
                    </a:lnTo>
                    <a:lnTo>
                      <a:pt x="491" y="246"/>
                    </a:lnTo>
                    <a:lnTo>
                      <a:pt x="492" y="235"/>
                    </a:lnTo>
                    <a:lnTo>
                      <a:pt x="493" y="221"/>
                    </a:lnTo>
                    <a:lnTo>
                      <a:pt x="495" y="213"/>
                    </a:lnTo>
                    <a:lnTo>
                      <a:pt x="496" y="201"/>
                    </a:lnTo>
                    <a:lnTo>
                      <a:pt x="497" y="213"/>
                    </a:lnTo>
                    <a:lnTo>
                      <a:pt x="498" y="225"/>
                    </a:lnTo>
                    <a:lnTo>
                      <a:pt x="499" y="242"/>
                    </a:lnTo>
                    <a:lnTo>
                      <a:pt x="500" y="258"/>
                    </a:lnTo>
                    <a:lnTo>
                      <a:pt x="502" y="259"/>
                    </a:lnTo>
                    <a:lnTo>
                      <a:pt x="503" y="264"/>
                    </a:lnTo>
                    <a:lnTo>
                      <a:pt x="504" y="263"/>
                    </a:lnTo>
                    <a:lnTo>
                      <a:pt x="505" y="257"/>
                    </a:lnTo>
                    <a:lnTo>
                      <a:pt x="506" y="252"/>
                    </a:lnTo>
                    <a:lnTo>
                      <a:pt x="508" y="249"/>
                    </a:lnTo>
                    <a:lnTo>
                      <a:pt x="509" y="242"/>
                    </a:lnTo>
                    <a:lnTo>
                      <a:pt x="510" y="241"/>
                    </a:lnTo>
                    <a:lnTo>
                      <a:pt x="511" y="241"/>
                    </a:lnTo>
                    <a:lnTo>
                      <a:pt x="512" y="242"/>
                    </a:lnTo>
                    <a:lnTo>
                      <a:pt x="513" y="240"/>
                    </a:lnTo>
                    <a:lnTo>
                      <a:pt x="515" y="242"/>
                    </a:lnTo>
                    <a:lnTo>
                      <a:pt x="516" y="242"/>
                    </a:lnTo>
                    <a:lnTo>
                      <a:pt x="517" y="245"/>
                    </a:lnTo>
                    <a:lnTo>
                      <a:pt x="518" y="246"/>
                    </a:lnTo>
                    <a:lnTo>
                      <a:pt x="519" y="250"/>
                    </a:lnTo>
                    <a:lnTo>
                      <a:pt x="520" y="253"/>
                    </a:lnTo>
                    <a:lnTo>
                      <a:pt x="522" y="251"/>
                    </a:lnTo>
                    <a:lnTo>
                      <a:pt x="523" y="247"/>
                    </a:lnTo>
                    <a:lnTo>
                      <a:pt x="524" y="249"/>
                    </a:lnTo>
                    <a:lnTo>
                      <a:pt x="525" y="247"/>
                    </a:lnTo>
                    <a:lnTo>
                      <a:pt x="526" y="254"/>
                    </a:lnTo>
                    <a:lnTo>
                      <a:pt x="528" y="248"/>
                    </a:lnTo>
                    <a:lnTo>
                      <a:pt x="529" y="250"/>
                    </a:lnTo>
                    <a:lnTo>
                      <a:pt x="530" y="256"/>
                    </a:lnTo>
                    <a:lnTo>
                      <a:pt x="531" y="261"/>
                    </a:lnTo>
                    <a:lnTo>
                      <a:pt x="532" y="253"/>
                    </a:lnTo>
                    <a:lnTo>
                      <a:pt x="533" y="258"/>
                    </a:lnTo>
                    <a:lnTo>
                      <a:pt x="535" y="257"/>
                    </a:lnTo>
                    <a:lnTo>
                      <a:pt x="536" y="260"/>
                    </a:lnTo>
                    <a:lnTo>
                      <a:pt x="537" y="254"/>
                    </a:lnTo>
                    <a:lnTo>
                      <a:pt x="538" y="255"/>
                    </a:lnTo>
                    <a:lnTo>
                      <a:pt x="539" y="262"/>
                    </a:lnTo>
                    <a:lnTo>
                      <a:pt x="541" y="261"/>
                    </a:lnTo>
                    <a:lnTo>
                      <a:pt x="542" y="258"/>
                    </a:lnTo>
                    <a:lnTo>
                      <a:pt x="543" y="258"/>
                    </a:lnTo>
                    <a:lnTo>
                      <a:pt x="544" y="260"/>
                    </a:lnTo>
                    <a:lnTo>
                      <a:pt x="545" y="264"/>
                    </a:lnTo>
                    <a:lnTo>
                      <a:pt x="546" y="263"/>
                    </a:lnTo>
                    <a:lnTo>
                      <a:pt x="548" y="261"/>
                    </a:lnTo>
                    <a:lnTo>
                      <a:pt x="549" y="260"/>
                    </a:lnTo>
                    <a:lnTo>
                      <a:pt x="550" y="254"/>
                    </a:lnTo>
                    <a:lnTo>
                      <a:pt x="551" y="251"/>
                    </a:lnTo>
                    <a:lnTo>
                      <a:pt x="552" y="251"/>
                    </a:lnTo>
                    <a:lnTo>
                      <a:pt x="553" y="251"/>
                    </a:lnTo>
                    <a:lnTo>
                      <a:pt x="555" y="249"/>
                    </a:lnTo>
                    <a:lnTo>
                      <a:pt x="556" y="249"/>
                    </a:lnTo>
                    <a:lnTo>
                      <a:pt x="557" y="252"/>
                    </a:lnTo>
                    <a:lnTo>
                      <a:pt x="558" y="252"/>
                    </a:lnTo>
                    <a:lnTo>
                      <a:pt x="559" y="251"/>
                    </a:lnTo>
                    <a:lnTo>
                      <a:pt x="561" y="252"/>
                    </a:lnTo>
                    <a:lnTo>
                      <a:pt x="562" y="254"/>
                    </a:lnTo>
                    <a:lnTo>
                      <a:pt x="563" y="81"/>
                    </a:lnTo>
                    <a:lnTo>
                      <a:pt x="564" y="81"/>
                    </a:lnTo>
                    <a:lnTo>
                      <a:pt x="565" y="81"/>
                    </a:lnTo>
                    <a:lnTo>
                      <a:pt x="566" y="76"/>
                    </a:lnTo>
                    <a:lnTo>
                      <a:pt x="568" y="74"/>
                    </a:lnTo>
                    <a:lnTo>
                      <a:pt x="569" y="67"/>
                    </a:lnTo>
                    <a:lnTo>
                      <a:pt x="570" y="72"/>
                    </a:lnTo>
                    <a:lnTo>
                      <a:pt x="571" y="73"/>
                    </a:lnTo>
                    <a:lnTo>
                      <a:pt x="572" y="71"/>
                    </a:lnTo>
                    <a:lnTo>
                      <a:pt x="574" y="75"/>
                    </a:lnTo>
                    <a:lnTo>
                      <a:pt x="575" y="81"/>
                    </a:lnTo>
                    <a:lnTo>
                      <a:pt x="576" y="81"/>
                    </a:lnTo>
                    <a:lnTo>
                      <a:pt x="577" y="75"/>
                    </a:lnTo>
                    <a:lnTo>
                      <a:pt x="578" y="73"/>
                    </a:lnTo>
                    <a:lnTo>
                      <a:pt x="579" y="71"/>
                    </a:lnTo>
                    <a:lnTo>
                      <a:pt x="581" y="75"/>
                    </a:lnTo>
                    <a:lnTo>
                      <a:pt x="582" y="74"/>
                    </a:lnTo>
                    <a:lnTo>
                      <a:pt x="583" y="74"/>
                    </a:lnTo>
                    <a:lnTo>
                      <a:pt x="584" y="73"/>
                    </a:lnTo>
                    <a:lnTo>
                      <a:pt x="585" y="73"/>
                    </a:lnTo>
                    <a:lnTo>
                      <a:pt x="586" y="74"/>
                    </a:lnTo>
                    <a:lnTo>
                      <a:pt x="588" y="74"/>
                    </a:lnTo>
                    <a:lnTo>
                      <a:pt x="589" y="78"/>
                    </a:lnTo>
                    <a:lnTo>
                      <a:pt x="590" y="78"/>
                    </a:lnTo>
                    <a:lnTo>
                      <a:pt x="591" y="78"/>
                    </a:lnTo>
                    <a:lnTo>
                      <a:pt x="592" y="74"/>
                    </a:lnTo>
                    <a:lnTo>
                      <a:pt x="594" y="72"/>
                    </a:lnTo>
                    <a:lnTo>
                      <a:pt x="595" y="77"/>
                    </a:lnTo>
                    <a:lnTo>
                      <a:pt x="596" y="73"/>
                    </a:lnTo>
                    <a:lnTo>
                      <a:pt x="597" y="65"/>
                    </a:lnTo>
                    <a:lnTo>
                      <a:pt x="598" y="67"/>
                    </a:lnTo>
                    <a:lnTo>
                      <a:pt x="599" y="65"/>
                    </a:lnTo>
                    <a:lnTo>
                      <a:pt x="601" y="71"/>
                    </a:lnTo>
                    <a:lnTo>
                      <a:pt x="602" y="70"/>
                    </a:lnTo>
                    <a:lnTo>
                      <a:pt x="603" y="74"/>
                    </a:lnTo>
                    <a:lnTo>
                      <a:pt x="604" y="75"/>
                    </a:lnTo>
                    <a:lnTo>
                      <a:pt x="605" y="74"/>
                    </a:lnTo>
                    <a:lnTo>
                      <a:pt x="607" y="75"/>
                    </a:lnTo>
                    <a:lnTo>
                      <a:pt x="608" y="87"/>
                    </a:lnTo>
                    <a:lnTo>
                      <a:pt x="609" y="76"/>
                    </a:lnTo>
                    <a:lnTo>
                      <a:pt x="610" y="77"/>
                    </a:lnTo>
                    <a:lnTo>
                      <a:pt x="611" y="86"/>
                    </a:lnTo>
                    <a:lnTo>
                      <a:pt x="612" y="91"/>
                    </a:lnTo>
                    <a:lnTo>
                      <a:pt x="614" y="79"/>
                    </a:lnTo>
                    <a:lnTo>
                      <a:pt x="615" y="72"/>
                    </a:lnTo>
                    <a:lnTo>
                      <a:pt x="616" y="75"/>
                    </a:lnTo>
                    <a:lnTo>
                      <a:pt x="617" y="94"/>
                    </a:lnTo>
                    <a:lnTo>
                      <a:pt x="618" y="95"/>
                    </a:lnTo>
                    <a:lnTo>
                      <a:pt x="619" y="95"/>
                    </a:lnTo>
                    <a:lnTo>
                      <a:pt x="621" y="87"/>
                    </a:lnTo>
                    <a:lnTo>
                      <a:pt x="622" y="88"/>
                    </a:lnTo>
                    <a:lnTo>
                      <a:pt x="623" y="96"/>
                    </a:lnTo>
                    <a:lnTo>
                      <a:pt x="624" y="95"/>
                    </a:lnTo>
                    <a:lnTo>
                      <a:pt x="625" y="98"/>
                    </a:lnTo>
                    <a:lnTo>
                      <a:pt x="627" y="88"/>
                    </a:lnTo>
                    <a:lnTo>
                      <a:pt x="628" y="89"/>
                    </a:lnTo>
                    <a:lnTo>
                      <a:pt x="629" y="96"/>
                    </a:lnTo>
                    <a:lnTo>
                      <a:pt x="630" y="100"/>
                    </a:lnTo>
                    <a:lnTo>
                      <a:pt x="631" y="103"/>
                    </a:lnTo>
                    <a:lnTo>
                      <a:pt x="632" y="104"/>
                    </a:lnTo>
                    <a:lnTo>
                      <a:pt x="634" y="95"/>
                    </a:lnTo>
                    <a:lnTo>
                      <a:pt x="635" y="97"/>
                    </a:lnTo>
                    <a:lnTo>
                      <a:pt x="636" y="98"/>
                    </a:lnTo>
                    <a:lnTo>
                      <a:pt x="637" y="97"/>
                    </a:lnTo>
                    <a:lnTo>
                      <a:pt x="638" y="92"/>
                    </a:lnTo>
                    <a:lnTo>
                      <a:pt x="640" y="95"/>
                    </a:lnTo>
                    <a:lnTo>
                      <a:pt x="641" y="91"/>
                    </a:lnTo>
                    <a:lnTo>
                      <a:pt x="642" y="75"/>
                    </a:lnTo>
                    <a:lnTo>
                      <a:pt x="643" y="72"/>
                    </a:lnTo>
                    <a:lnTo>
                      <a:pt x="644" y="93"/>
                    </a:lnTo>
                    <a:lnTo>
                      <a:pt x="645" y="98"/>
                    </a:lnTo>
                    <a:lnTo>
                      <a:pt x="647" y="98"/>
                    </a:lnTo>
                    <a:lnTo>
                      <a:pt x="648" y="95"/>
                    </a:lnTo>
                    <a:lnTo>
                      <a:pt x="649" y="95"/>
                    </a:lnTo>
                    <a:lnTo>
                      <a:pt x="650" y="96"/>
                    </a:lnTo>
                    <a:lnTo>
                      <a:pt x="651" y="95"/>
                    </a:lnTo>
                    <a:lnTo>
                      <a:pt x="652" y="98"/>
                    </a:lnTo>
                    <a:lnTo>
                      <a:pt x="654" y="91"/>
                    </a:lnTo>
                    <a:lnTo>
                      <a:pt x="655" y="88"/>
                    </a:lnTo>
                    <a:lnTo>
                      <a:pt x="656" y="77"/>
                    </a:lnTo>
                    <a:lnTo>
                      <a:pt x="657" y="92"/>
                    </a:lnTo>
                    <a:lnTo>
                      <a:pt x="658" y="89"/>
                    </a:lnTo>
                    <a:lnTo>
                      <a:pt x="660" y="96"/>
                    </a:lnTo>
                    <a:lnTo>
                      <a:pt x="661" y="94"/>
                    </a:lnTo>
                    <a:lnTo>
                      <a:pt x="662" y="80"/>
                    </a:lnTo>
                    <a:lnTo>
                      <a:pt x="663" y="79"/>
                    </a:lnTo>
                    <a:lnTo>
                      <a:pt x="664" y="88"/>
                    </a:lnTo>
                    <a:lnTo>
                      <a:pt x="665" y="87"/>
                    </a:lnTo>
                    <a:lnTo>
                      <a:pt x="667" y="88"/>
                    </a:lnTo>
                    <a:lnTo>
                      <a:pt x="668" y="77"/>
                    </a:lnTo>
                    <a:lnTo>
                      <a:pt x="669" y="89"/>
                    </a:lnTo>
                    <a:lnTo>
                      <a:pt x="670" y="75"/>
                    </a:lnTo>
                    <a:lnTo>
                      <a:pt x="671" y="74"/>
                    </a:lnTo>
                    <a:lnTo>
                      <a:pt x="673" y="75"/>
                    </a:lnTo>
                    <a:lnTo>
                      <a:pt x="674" y="70"/>
                    </a:lnTo>
                    <a:lnTo>
                      <a:pt x="675" y="73"/>
                    </a:lnTo>
                    <a:lnTo>
                      <a:pt x="676" y="74"/>
                    </a:lnTo>
                    <a:lnTo>
                      <a:pt x="677" y="72"/>
                    </a:lnTo>
                    <a:lnTo>
                      <a:pt x="678" y="72"/>
                    </a:lnTo>
                    <a:lnTo>
                      <a:pt x="680" y="71"/>
                    </a:lnTo>
                    <a:lnTo>
                      <a:pt x="681" y="70"/>
                    </a:lnTo>
                    <a:lnTo>
                      <a:pt x="682" y="90"/>
                    </a:lnTo>
                    <a:lnTo>
                      <a:pt x="683" y="89"/>
                    </a:lnTo>
                    <a:lnTo>
                      <a:pt x="684" y="68"/>
                    </a:lnTo>
                    <a:lnTo>
                      <a:pt x="685" y="61"/>
                    </a:lnTo>
                    <a:lnTo>
                      <a:pt x="687" y="64"/>
                    </a:lnTo>
                    <a:lnTo>
                      <a:pt x="688" y="88"/>
                    </a:lnTo>
                    <a:lnTo>
                      <a:pt x="689" y="90"/>
                    </a:lnTo>
                    <a:lnTo>
                      <a:pt x="690" y="71"/>
                    </a:lnTo>
                    <a:lnTo>
                      <a:pt x="691" y="76"/>
                    </a:lnTo>
                    <a:lnTo>
                      <a:pt x="693" y="91"/>
                    </a:lnTo>
                    <a:lnTo>
                      <a:pt x="694" y="89"/>
                    </a:lnTo>
                    <a:lnTo>
                      <a:pt x="695" y="89"/>
                    </a:lnTo>
                    <a:lnTo>
                      <a:pt x="696" y="89"/>
                    </a:lnTo>
                    <a:lnTo>
                      <a:pt x="697" y="75"/>
                    </a:lnTo>
                    <a:lnTo>
                      <a:pt x="698" y="76"/>
                    </a:lnTo>
                    <a:lnTo>
                      <a:pt x="700" y="88"/>
                    </a:lnTo>
                    <a:lnTo>
                      <a:pt x="701" y="89"/>
                    </a:lnTo>
                    <a:lnTo>
                      <a:pt x="702" y="69"/>
                    </a:lnTo>
                    <a:lnTo>
                      <a:pt x="703" y="69"/>
                    </a:lnTo>
                    <a:lnTo>
                      <a:pt x="704" y="77"/>
                    </a:lnTo>
                    <a:lnTo>
                      <a:pt x="706" y="75"/>
                    </a:lnTo>
                    <a:lnTo>
                      <a:pt x="707" y="91"/>
                    </a:lnTo>
                    <a:lnTo>
                      <a:pt x="708" y="92"/>
                    </a:lnTo>
                    <a:lnTo>
                      <a:pt x="709" y="91"/>
                    </a:lnTo>
                    <a:lnTo>
                      <a:pt x="710" y="77"/>
                    </a:lnTo>
                    <a:lnTo>
                      <a:pt x="711" y="92"/>
                    </a:lnTo>
                    <a:lnTo>
                      <a:pt x="713" y="91"/>
                    </a:lnTo>
                    <a:lnTo>
                      <a:pt x="714" y="92"/>
                    </a:lnTo>
                    <a:lnTo>
                      <a:pt x="715" y="91"/>
                    </a:lnTo>
                    <a:lnTo>
                      <a:pt x="716" y="101"/>
                    </a:lnTo>
                    <a:lnTo>
                      <a:pt x="717" y="101"/>
                    </a:lnTo>
                    <a:lnTo>
                      <a:pt x="718" y="100"/>
                    </a:lnTo>
                    <a:lnTo>
                      <a:pt x="720" y="92"/>
                    </a:lnTo>
                    <a:lnTo>
                      <a:pt x="721" y="76"/>
                    </a:lnTo>
                    <a:lnTo>
                      <a:pt x="722" y="70"/>
                    </a:lnTo>
                    <a:lnTo>
                      <a:pt x="723" y="70"/>
                    </a:lnTo>
                    <a:lnTo>
                      <a:pt x="724" y="69"/>
                    </a:lnTo>
                    <a:lnTo>
                      <a:pt x="726" y="69"/>
                    </a:lnTo>
                    <a:lnTo>
                      <a:pt x="727" y="67"/>
                    </a:lnTo>
                    <a:lnTo>
                      <a:pt x="728" y="65"/>
                    </a:lnTo>
                    <a:lnTo>
                      <a:pt x="729" y="66"/>
                    </a:lnTo>
                    <a:lnTo>
                      <a:pt x="730" y="65"/>
                    </a:lnTo>
                    <a:lnTo>
                      <a:pt x="731" y="64"/>
                    </a:lnTo>
                    <a:lnTo>
                      <a:pt x="733" y="66"/>
                    </a:lnTo>
                    <a:lnTo>
                      <a:pt x="734" y="68"/>
                    </a:lnTo>
                    <a:lnTo>
                      <a:pt x="735" y="66"/>
                    </a:lnTo>
                    <a:lnTo>
                      <a:pt x="736" y="65"/>
                    </a:lnTo>
                    <a:lnTo>
                      <a:pt x="737" y="68"/>
                    </a:lnTo>
                    <a:lnTo>
                      <a:pt x="739" y="73"/>
                    </a:lnTo>
                    <a:lnTo>
                      <a:pt x="740" y="76"/>
                    </a:lnTo>
                    <a:lnTo>
                      <a:pt x="741" y="72"/>
                    </a:lnTo>
                    <a:lnTo>
                      <a:pt x="742" y="71"/>
                    </a:lnTo>
                    <a:lnTo>
                      <a:pt x="743" y="69"/>
                    </a:lnTo>
                    <a:lnTo>
                      <a:pt x="744" y="70"/>
                    </a:lnTo>
                    <a:lnTo>
                      <a:pt x="746" y="75"/>
                    </a:lnTo>
                    <a:lnTo>
                      <a:pt x="747" y="78"/>
                    </a:lnTo>
                    <a:lnTo>
                      <a:pt x="748" y="71"/>
                    </a:lnTo>
                    <a:lnTo>
                      <a:pt x="749" y="74"/>
                    </a:lnTo>
                    <a:lnTo>
                      <a:pt x="750" y="70"/>
                    </a:lnTo>
                    <a:lnTo>
                      <a:pt x="751" y="76"/>
                    </a:lnTo>
                    <a:lnTo>
                      <a:pt x="753" y="74"/>
                    </a:lnTo>
                    <a:lnTo>
                      <a:pt x="754" y="70"/>
                    </a:lnTo>
                    <a:lnTo>
                      <a:pt x="755" y="70"/>
                    </a:lnTo>
                    <a:lnTo>
                      <a:pt x="756" y="68"/>
                    </a:lnTo>
                    <a:lnTo>
                      <a:pt x="757" y="69"/>
                    </a:lnTo>
                    <a:lnTo>
                      <a:pt x="759" y="69"/>
                    </a:lnTo>
                    <a:lnTo>
                      <a:pt x="760" y="67"/>
                    </a:lnTo>
                    <a:lnTo>
                      <a:pt x="761" y="65"/>
                    </a:lnTo>
                    <a:lnTo>
                      <a:pt x="762" y="68"/>
                    </a:lnTo>
                    <a:lnTo>
                      <a:pt x="763" y="68"/>
                    </a:lnTo>
                    <a:lnTo>
                      <a:pt x="764" y="77"/>
                    </a:lnTo>
                    <a:lnTo>
                      <a:pt x="766" y="74"/>
                    </a:lnTo>
                    <a:lnTo>
                      <a:pt x="767" y="76"/>
                    </a:lnTo>
                    <a:lnTo>
                      <a:pt x="768" y="74"/>
                    </a:lnTo>
                    <a:lnTo>
                      <a:pt x="769" y="76"/>
                    </a:lnTo>
                    <a:lnTo>
                      <a:pt x="770" y="75"/>
                    </a:lnTo>
                    <a:lnTo>
                      <a:pt x="772" y="75"/>
                    </a:lnTo>
                    <a:lnTo>
                      <a:pt x="773" y="76"/>
                    </a:lnTo>
                    <a:lnTo>
                      <a:pt x="774" y="70"/>
                    </a:lnTo>
                    <a:lnTo>
                      <a:pt x="775" y="71"/>
                    </a:lnTo>
                    <a:lnTo>
                      <a:pt x="776" y="72"/>
                    </a:lnTo>
                    <a:lnTo>
                      <a:pt x="777" y="89"/>
                    </a:lnTo>
                    <a:lnTo>
                      <a:pt x="779" y="90"/>
                    </a:lnTo>
                    <a:lnTo>
                      <a:pt x="780" y="89"/>
                    </a:lnTo>
                    <a:lnTo>
                      <a:pt x="781" y="88"/>
                    </a:lnTo>
                    <a:lnTo>
                      <a:pt x="782" y="96"/>
                    </a:lnTo>
                    <a:lnTo>
                      <a:pt x="783" y="91"/>
                    </a:lnTo>
                    <a:lnTo>
                      <a:pt x="784" y="95"/>
                    </a:lnTo>
                    <a:lnTo>
                      <a:pt x="786" y="90"/>
                    </a:lnTo>
                    <a:lnTo>
                      <a:pt x="787" y="91"/>
                    </a:lnTo>
                    <a:lnTo>
                      <a:pt x="788" y="94"/>
                    </a:lnTo>
                    <a:lnTo>
                      <a:pt x="789" y="95"/>
                    </a:lnTo>
                    <a:lnTo>
                      <a:pt x="790" y="95"/>
                    </a:lnTo>
                    <a:lnTo>
                      <a:pt x="792" y="93"/>
                    </a:lnTo>
                    <a:lnTo>
                      <a:pt x="793" y="93"/>
                    </a:lnTo>
                    <a:lnTo>
                      <a:pt x="794" y="93"/>
                    </a:lnTo>
                    <a:lnTo>
                      <a:pt x="795" y="92"/>
                    </a:lnTo>
                    <a:lnTo>
                      <a:pt x="796" y="97"/>
                    </a:lnTo>
                    <a:lnTo>
                      <a:pt x="797" y="113"/>
                    </a:lnTo>
                    <a:lnTo>
                      <a:pt x="799" y="116"/>
                    </a:lnTo>
                    <a:lnTo>
                      <a:pt x="800" y="178"/>
                    </a:lnTo>
                    <a:lnTo>
                      <a:pt x="801" y="187"/>
                    </a:lnTo>
                    <a:lnTo>
                      <a:pt x="802" y="183"/>
                    </a:lnTo>
                    <a:lnTo>
                      <a:pt x="803" y="191"/>
                    </a:lnTo>
                    <a:lnTo>
                      <a:pt x="805" y="201"/>
                    </a:lnTo>
                    <a:lnTo>
                      <a:pt x="806" y="204"/>
                    </a:lnTo>
                    <a:lnTo>
                      <a:pt x="807" y="208"/>
                    </a:lnTo>
                    <a:lnTo>
                      <a:pt x="808" y="205"/>
                    </a:lnTo>
                    <a:lnTo>
                      <a:pt x="809" y="202"/>
                    </a:lnTo>
                    <a:lnTo>
                      <a:pt x="810" y="192"/>
                    </a:lnTo>
                    <a:lnTo>
                      <a:pt x="812" y="179"/>
                    </a:lnTo>
                    <a:lnTo>
                      <a:pt x="813" y="188"/>
                    </a:lnTo>
                    <a:lnTo>
                      <a:pt x="814" y="125"/>
                    </a:lnTo>
                    <a:lnTo>
                      <a:pt x="815" y="117"/>
                    </a:lnTo>
                    <a:lnTo>
                      <a:pt x="816" y="97"/>
                    </a:lnTo>
                    <a:lnTo>
                      <a:pt x="817" y="103"/>
                    </a:lnTo>
                    <a:lnTo>
                      <a:pt x="819" y="99"/>
                    </a:lnTo>
                    <a:lnTo>
                      <a:pt x="820" y="97"/>
                    </a:lnTo>
                    <a:lnTo>
                      <a:pt x="821" y="115"/>
                    </a:lnTo>
                    <a:lnTo>
                      <a:pt x="822" y="103"/>
                    </a:lnTo>
                    <a:lnTo>
                      <a:pt x="823" y="120"/>
                    </a:lnTo>
                    <a:lnTo>
                      <a:pt x="825" y="106"/>
                    </a:lnTo>
                    <a:lnTo>
                      <a:pt x="826" y="108"/>
                    </a:lnTo>
                    <a:lnTo>
                      <a:pt x="827" y="98"/>
                    </a:lnTo>
                    <a:lnTo>
                      <a:pt x="828" y="104"/>
                    </a:lnTo>
                    <a:lnTo>
                      <a:pt x="829" y="100"/>
                    </a:lnTo>
                    <a:lnTo>
                      <a:pt x="830" y="99"/>
                    </a:lnTo>
                    <a:lnTo>
                      <a:pt x="832" y="94"/>
                    </a:lnTo>
                    <a:lnTo>
                      <a:pt x="833" y="75"/>
                    </a:lnTo>
                    <a:lnTo>
                      <a:pt x="834" y="74"/>
                    </a:lnTo>
                    <a:lnTo>
                      <a:pt x="835" y="72"/>
                    </a:lnTo>
                    <a:lnTo>
                      <a:pt x="836" y="72"/>
                    </a:lnTo>
                    <a:lnTo>
                      <a:pt x="838" y="77"/>
                    </a:lnTo>
                    <a:lnTo>
                      <a:pt x="839" y="75"/>
                    </a:lnTo>
                    <a:lnTo>
                      <a:pt x="840" y="92"/>
                    </a:lnTo>
                    <a:lnTo>
                      <a:pt x="841" y="89"/>
                    </a:lnTo>
                    <a:lnTo>
                      <a:pt x="842" y="90"/>
                    </a:lnTo>
                    <a:lnTo>
                      <a:pt x="843" y="80"/>
                    </a:lnTo>
                    <a:lnTo>
                      <a:pt x="845" y="94"/>
                    </a:lnTo>
                    <a:lnTo>
                      <a:pt x="846" y="76"/>
                    </a:lnTo>
                    <a:lnTo>
                      <a:pt x="847" y="92"/>
                    </a:lnTo>
                    <a:lnTo>
                      <a:pt x="848" y="73"/>
                    </a:lnTo>
                    <a:lnTo>
                      <a:pt x="849" y="79"/>
                    </a:lnTo>
                    <a:lnTo>
                      <a:pt x="850" y="77"/>
                    </a:lnTo>
                    <a:lnTo>
                      <a:pt x="852" y="93"/>
                    </a:lnTo>
                    <a:lnTo>
                      <a:pt x="853" y="88"/>
                    </a:lnTo>
                    <a:lnTo>
                      <a:pt x="854" y="98"/>
                    </a:lnTo>
                    <a:lnTo>
                      <a:pt x="855" y="88"/>
                    </a:lnTo>
                    <a:lnTo>
                      <a:pt x="856" y="102"/>
                    </a:lnTo>
                    <a:lnTo>
                      <a:pt x="858" y="91"/>
                    </a:lnTo>
                    <a:lnTo>
                      <a:pt x="859" y="99"/>
                    </a:lnTo>
                    <a:lnTo>
                      <a:pt x="860" y="97"/>
                    </a:lnTo>
                    <a:lnTo>
                      <a:pt x="861" y="102"/>
                    </a:lnTo>
                    <a:lnTo>
                      <a:pt x="862" y="97"/>
                    </a:lnTo>
                    <a:lnTo>
                      <a:pt x="863" y="95"/>
                    </a:lnTo>
                    <a:lnTo>
                      <a:pt x="865" y="78"/>
                    </a:lnTo>
                    <a:lnTo>
                      <a:pt x="866" y="68"/>
                    </a:lnTo>
                    <a:lnTo>
                      <a:pt x="867" y="70"/>
                    </a:lnTo>
                    <a:lnTo>
                      <a:pt x="868" y="65"/>
                    </a:lnTo>
                    <a:lnTo>
                      <a:pt x="869" y="61"/>
                    </a:lnTo>
                    <a:lnTo>
                      <a:pt x="871" y="64"/>
                    </a:lnTo>
                    <a:lnTo>
                      <a:pt x="872" y="64"/>
                    </a:lnTo>
                    <a:lnTo>
                      <a:pt x="873" y="63"/>
                    </a:lnTo>
                    <a:lnTo>
                      <a:pt x="874" y="66"/>
                    </a:lnTo>
                    <a:lnTo>
                      <a:pt x="875" y="65"/>
                    </a:lnTo>
                    <a:lnTo>
                      <a:pt x="876" y="69"/>
                    </a:lnTo>
                    <a:lnTo>
                      <a:pt x="878" y="61"/>
                    </a:lnTo>
                    <a:lnTo>
                      <a:pt x="879" y="65"/>
                    </a:lnTo>
                    <a:lnTo>
                      <a:pt x="880" y="57"/>
                    </a:lnTo>
                    <a:lnTo>
                      <a:pt x="881" y="64"/>
                    </a:lnTo>
                    <a:lnTo>
                      <a:pt x="882" y="58"/>
                    </a:lnTo>
                    <a:lnTo>
                      <a:pt x="883" y="58"/>
                    </a:lnTo>
                    <a:lnTo>
                      <a:pt x="885" y="64"/>
                    </a:lnTo>
                    <a:lnTo>
                      <a:pt x="886" y="55"/>
                    </a:lnTo>
                    <a:lnTo>
                      <a:pt x="887" y="56"/>
                    </a:lnTo>
                    <a:lnTo>
                      <a:pt x="888" y="58"/>
                    </a:lnTo>
                    <a:lnTo>
                      <a:pt x="889" y="55"/>
                    </a:lnTo>
                    <a:lnTo>
                      <a:pt x="891" y="59"/>
                    </a:lnTo>
                    <a:lnTo>
                      <a:pt x="892" y="52"/>
                    </a:lnTo>
                    <a:lnTo>
                      <a:pt x="893" y="56"/>
                    </a:lnTo>
                    <a:lnTo>
                      <a:pt x="894" y="56"/>
                    </a:lnTo>
                    <a:lnTo>
                      <a:pt x="895" y="52"/>
                    </a:lnTo>
                    <a:lnTo>
                      <a:pt x="896" y="53"/>
                    </a:lnTo>
                    <a:lnTo>
                      <a:pt x="898" y="54"/>
                    </a:lnTo>
                    <a:lnTo>
                      <a:pt x="899" y="51"/>
                    </a:lnTo>
                    <a:lnTo>
                      <a:pt x="900" y="52"/>
                    </a:lnTo>
                    <a:lnTo>
                      <a:pt x="901" y="58"/>
                    </a:lnTo>
                    <a:lnTo>
                      <a:pt x="902" y="55"/>
                    </a:lnTo>
                    <a:lnTo>
                      <a:pt x="903" y="54"/>
                    </a:lnTo>
                    <a:lnTo>
                      <a:pt x="905" y="52"/>
                    </a:lnTo>
                    <a:lnTo>
                      <a:pt x="906" y="49"/>
                    </a:lnTo>
                    <a:lnTo>
                      <a:pt x="907" y="48"/>
                    </a:lnTo>
                    <a:lnTo>
                      <a:pt x="908" y="48"/>
                    </a:lnTo>
                    <a:lnTo>
                      <a:pt x="909" y="49"/>
                    </a:lnTo>
                    <a:lnTo>
                      <a:pt x="911" y="49"/>
                    </a:lnTo>
                    <a:lnTo>
                      <a:pt x="912" y="43"/>
                    </a:lnTo>
                    <a:lnTo>
                      <a:pt x="913" y="42"/>
                    </a:lnTo>
                    <a:lnTo>
                      <a:pt x="914" y="47"/>
                    </a:lnTo>
                    <a:lnTo>
                      <a:pt x="915" y="50"/>
                    </a:lnTo>
                    <a:lnTo>
                      <a:pt x="916" y="50"/>
                    </a:lnTo>
                    <a:lnTo>
                      <a:pt x="918" y="54"/>
                    </a:lnTo>
                    <a:lnTo>
                      <a:pt x="919" y="54"/>
                    </a:lnTo>
                    <a:lnTo>
                      <a:pt x="920" y="60"/>
                    </a:lnTo>
                    <a:lnTo>
                      <a:pt x="921" y="69"/>
                    </a:lnTo>
                    <a:lnTo>
                      <a:pt x="922" y="64"/>
                    </a:lnTo>
                    <a:lnTo>
                      <a:pt x="924" y="65"/>
                    </a:lnTo>
                    <a:lnTo>
                      <a:pt x="925" y="66"/>
                    </a:lnTo>
                    <a:lnTo>
                      <a:pt x="926" y="58"/>
                    </a:lnTo>
                    <a:lnTo>
                      <a:pt x="927" y="54"/>
                    </a:lnTo>
                    <a:lnTo>
                      <a:pt x="928" y="46"/>
                    </a:lnTo>
                    <a:lnTo>
                      <a:pt x="929" y="34"/>
                    </a:lnTo>
                    <a:lnTo>
                      <a:pt x="931" y="37"/>
                    </a:lnTo>
                    <a:lnTo>
                      <a:pt x="932" y="35"/>
                    </a:lnTo>
                    <a:lnTo>
                      <a:pt x="933" y="24"/>
                    </a:lnTo>
                    <a:lnTo>
                      <a:pt x="934" y="25"/>
                    </a:lnTo>
                    <a:lnTo>
                      <a:pt x="935" y="16"/>
                    </a:lnTo>
                    <a:lnTo>
                      <a:pt x="936" y="15"/>
                    </a:lnTo>
                    <a:lnTo>
                      <a:pt x="938" y="13"/>
                    </a:lnTo>
                    <a:lnTo>
                      <a:pt x="939" y="17"/>
                    </a:lnTo>
                    <a:lnTo>
                      <a:pt x="940" y="19"/>
                    </a:lnTo>
                    <a:lnTo>
                      <a:pt x="941" y="27"/>
                    </a:lnTo>
                    <a:lnTo>
                      <a:pt x="942" y="27"/>
                    </a:lnTo>
                    <a:lnTo>
                      <a:pt x="944" y="38"/>
                    </a:lnTo>
                    <a:lnTo>
                      <a:pt x="945" y="54"/>
                    </a:lnTo>
                    <a:lnTo>
                      <a:pt x="946" y="57"/>
                    </a:lnTo>
                    <a:lnTo>
                      <a:pt x="947" y="62"/>
                    </a:lnTo>
                    <a:lnTo>
                      <a:pt x="948" y="66"/>
                    </a:lnTo>
                    <a:lnTo>
                      <a:pt x="949" y="61"/>
                    </a:lnTo>
                    <a:lnTo>
                      <a:pt x="951" y="63"/>
                    </a:lnTo>
                    <a:lnTo>
                      <a:pt x="952" y="61"/>
                    </a:lnTo>
                    <a:lnTo>
                      <a:pt x="953" y="58"/>
                    </a:lnTo>
                    <a:lnTo>
                      <a:pt x="954" y="67"/>
                    </a:lnTo>
                    <a:lnTo>
                      <a:pt x="955" y="68"/>
                    </a:lnTo>
                    <a:lnTo>
                      <a:pt x="957" y="69"/>
                    </a:lnTo>
                    <a:lnTo>
                      <a:pt x="958" y="64"/>
                    </a:lnTo>
                    <a:lnTo>
                      <a:pt x="959" y="65"/>
                    </a:lnTo>
                    <a:lnTo>
                      <a:pt x="960" y="64"/>
                    </a:lnTo>
                    <a:lnTo>
                      <a:pt x="961" y="66"/>
                    </a:lnTo>
                    <a:lnTo>
                      <a:pt x="962" y="59"/>
                    </a:lnTo>
                    <a:lnTo>
                      <a:pt x="964" y="57"/>
                    </a:lnTo>
                    <a:lnTo>
                      <a:pt x="965" y="61"/>
                    </a:lnTo>
                    <a:lnTo>
                      <a:pt x="966" y="61"/>
                    </a:lnTo>
                    <a:lnTo>
                      <a:pt x="967" y="61"/>
                    </a:lnTo>
                    <a:lnTo>
                      <a:pt x="968" y="61"/>
                    </a:lnTo>
                    <a:lnTo>
                      <a:pt x="969" y="68"/>
                    </a:lnTo>
                    <a:lnTo>
                      <a:pt x="971" y="69"/>
                    </a:lnTo>
                    <a:lnTo>
                      <a:pt x="972" y="76"/>
                    </a:lnTo>
                    <a:lnTo>
                      <a:pt x="973" y="74"/>
                    </a:lnTo>
                    <a:lnTo>
                      <a:pt x="974" y="76"/>
                    </a:lnTo>
                    <a:lnTo>
                      <a:pt x="975" y="76"/>
                    </a:lnTo>
                    <a:lnTo>
                      <a:pt x="977" y="91"/>
                    </a:lnTo>
                    <a:lnTo>
                      <a:pt x="978" y="100"/>
                    </a:lnTo>
                    <a:lnTo>
                      <a:pt x="979" y="106"/>
                    </a:lnTo>
                    <a:lnTo>
                      <a:pt x="980" y="99"/>
                    </a:lnTo>
                    <a:lnTo>
                      <a:pt x="981" y="99"/>
                    </a:lnTo>
                    <a:lnTo>
                      <a:pt x="982" y="100"/>
                    </a:lnTo>
                    <a:lnTo>
                      <a:pt x="984" y="97"/>
                    </a:lnTo>
                    <a:lnTo>
                      <a:pt x="985" y="102"/>
                    </a:lnTo>
                    <a:lnTo>
                      <a:pt x="986" y="95"/>
                    </a:lnTo>
                    <a:lnTo>
                      <a:pt x="987" y="100"/>
                    </a:lnTo>
                    <a:lnTo>
                      <a:pt x="988" y="103"/>
                    </a:lnTo>
                    <a:lnTo>
                      <a:pt x="990" y="106"/>
                    </a:lnTo>
                    <a:lnTo>
                      <a:pt x="991" y="99"/>
                    </a:lnTo>
                    <a:lnTo>
                      <a:pt x="992" y="105"/>
                    </a:lnTo>
                    <a:lnTo>
                      <a:pt x="993" y="104"/>
                    </a:lnTo>
                    <a:lnTo>
                      <a:pt x="994" y="112"/>
                    </a:lnTo>
                    <a:lnTo>
                      <a:pt x="995" y="102"/>
                    </a:lnTo>
                    <a:lnTo>
                      <a:pt x="997" y="107"/>
                    </a:lnTo>
                    <a:lnTo>
                      <a:pt x="998" y="109"/>
                    </a:lnTo>
                    <a:lnTo>
                      <a:pt x="999" y="104"/>
                    </a:lnTo>
                    <a:lnTo>
                      <a:pt x="1000" y="102"/>
                    </a:lnTo>
                    <a:lnTo>
                      <a:pt x="1001" y="104"/>
                    </a:lnTo>
                    <a:lnTo>
                      <a:pt x="1002" y="101"/>
                    </a:lnTo>
                    <a:lnTo>
                      <a:pt x="1004" y="104"/>
                    </a:lnTo>
                    <a:lnTo>
                      <a:pt x="1005" y="105"/>
                    </a:lnTo>
                    <a:lnTo>
                      <a:pt x="1006" y="113"/>
                    </a:lnTo>
                    <a:lnTo>
                      <a:pt x="1007" y="108"/>
                    </a:lnTo>
                    <a:lnTo>
                      <a:pt x="1008" y="101"/>
                    </a:lnTo>
                    <a:lnTo>
                      <a:pt x="1010" y="101"/>
                    </a:lnTo>
                    <a:lnTo>
                      <a:pt x="1011" y="106"/>
                    </a:lnTo>
                    <a:lnTo>
                      <a:pt x="1012" y="98"/>
                    </a:lnTo>
                    <a:lnTo>
                      <a:pt x="1013" y="95"/>
                    </a:lnTo>
                    <a:lnTo>
                      <a:pt x="1014" y="95"/>
                    </a:lnTo>
                    <a:lnTo>
                      <a:pt x="1015" y="95"/>
                    </a:lnTo>
                    <a:lnTo>
                      <a:pt x="1017" y="96"/>
                    </a:lnTo>
                    <a:lnTo>
                      <a:pt x="1018" y="91"/>
                    </a:lnTo>
                    <a:lnTo>
                      <a:pt x="1019" y="90"/>
                    </a:lnTo>
                    <a:lnTo>
                      <a:pt x="1020" y="96"/>
                    </a:lnTo>
                    <a:lnTo>
                      <a:pt x="1021" y="91"/>
                    </a:lnTo>
                    <a:lnTo>
                      <a:pt x="1023" y="89"/>
                    </a:lnTo>
                    <a:lnTo>
                      <a:pt x="1024" y="89"/>
                    </a:lnTo>
                    <a:lnTo>
                      <a:pt x="1025" y="88"/>
                    </a:lnTo>
                    <a:lnTo>
                      <a:pt x="1026" y="88"/>
                    </a:lnTo>
                    <a:lnTo>
                      <a:pt x="1027" y="91"/>
                    </a:lnTo>
                    <a:lnTo>
                      <a:pt x="1028" y="96"/>
                    </a:lnTo>
                    <a:lnTo>
                      <a:pt x="1030" y="88"/>
                    </a:lnTo>
                    <a:lnTo>
                      <a:pt x="1031" y="92"/>
                    </a:lnTo>
                    <a:lnTo>
                      <a:pt x="1032" y="93"/>
                    </a:lnTo>
                    <a:lnTo>
                      <a:pt x="1033" y="94"/>
                    </a:lnTo>
                    <a:lnTo>
                      <a:pt x="1034" y="71"/>
                    </a:lnTo>
                    <a:lnTo>
                      <a:pt x="1035" y="76"/>
                    </a:lnTo>
                    <a:lnTo>
                      <a:pt x="1037" y="77"/>
                    </a:lnTo>
                    <a:lnTo>
                      <a:pt x="1038" y="74"/>
                    </a:lnTo>
                    <a:lnTo>
                      <a:pt x="1039" y="76"/>
                    </a:lnTo>
                    <a:lnTo>
                      <a:pt x="1040" y="96"/>
                    </a:lnTo>
                    <a:lnTo>
                      <a:pt x="1041" y="98"/>
                    </a:lnTo>
                    <a:lnTo>
                      <a:pt x="1043" y="92"/>
                    </a:lnTo>
                    <a:lnTo>
                      <a:pt x="1044" y="90"/>
                    </a:lnTo>
                    <a:lnTo>
                      <a:pt x="1045" y="76"/>
                    </a:lnTo>
                    <a:lnTo>
                      <a:pt x="1046" y="90"/>
                    </a:lnTo>
                    <a:lnTo>
                      <a:pt x="1047" y="90"/>
                    </a:lnTo>
                    <a:lnTo>
                      <a:pt x="1048" y="95"/>
                    </a:lnTo>
                    <a:lnTo>
                      <a:pt x="1050" y="95"/>
                    </a:lnTo>
                    <a:lnTo>
                      <a:pt x="1051" y="95"/>
                    </a:lnTo>
                    <a:lnTo>
                      <a:pt x="1052" y="100"/>
                    </a:lnTo>
                    <a:lnTo>
                      <a:pt x="1053" y="96"/>
                    </a:lnTo>
                    <a:lnTo>
                      <a:pt x="1054" y="96"/>
                    </a:lnTo>
                    <a:lnTo>
                      <a:pt x="1056" y="100"/>
                    </a:lnTo>
                    <a:lnTo>
                      <a:pt x="1057" y="97"/>
                    </a:lnTo>
                    <a:lnTo>
                      <a:pt x="1058" y="105"/>
                    </a:lnTo>
                    <a:lnTo>
                      <a:pt x="1059" y="103"/>
                    </a:lnTo>
                    <a:lnTo>
                      <a:pt x="1060" y="92"/>
                    </a:lnTo>
                    <a:lnTo>
                      <a:pt x="1061" y="75"/>
                    </a:lnTo>
                    <a:lnTo>
                      <a:pt x="1063" y="70"/>
                    </a:lnTo>
                    <a:lnTo>
                      <a:pt x="1064" y="75"/>
                    </a:lnTo>
                    <a:lnTo>
                      <a:pt x="1065" y="72"/>
                    </a:lnTo>
                    <a:lnTo>
                      <a:pt x="1066" y="70"/>
                    </a:lnTo>
                    <a:lnTo>
                      <a:pt x="1067" y="70"/>
                    </a:lnTo>
                    <a:lnTo>
                      <a:pt x="1068" y="67"/>
                    </a:lnTo>
                    <a:lnTo>
                      <a:pt x="1070" y="77"/>
                    </a:lnTo>
                    <a:lnTo>
                      <a:pt x="1071" y="95"/>
                    </a:lnTo>
                    <a:lnTo>
                      <a:pt x="1072" y="95"/>
                    </a:lnTo>
                    <a:lnTo>
                      <a:pt x="1073" y="93"/>
                    </a:lnTo>
                    <a:lnTo>
                      <a:pt x="1074" y="94"/>
                    </a:lnTo>
                    <a:lnTo>
                      <a:pt x="1076" y="102"/>
                    </a:lnTo>
                    <a:lnTo>
                      <a:pt x="1077" y="106"/>
                    </a:lnTo>
                    <a:lnTo>
                      <a:pt x="1078" y="100"/>
                    </a:lnTo>
                    <a:lnTo>
                      <a:pt x="1079" y="104"/>
                    </a:lnTo>
                    <a:lnTo>
                      <a:pt x="1080" y="107"/>
                    </a:lnTo>
                    <a:lnTo>
                      <a:pt x="1081" y="114"/>
                    </a:lnTo>
                    <a:lnTo>
                      <a:pt x="1083" y="104"/>
                    </a:lnTo>
                    <a:lnTo>
                      <a:pt x="1084" y="102"/>
                    </a:lnTo>
                    <a:lnTo>
                      <a:pt x="1085" y="104"/>
                    </a:lnTo>
                    <a:lnTo>
                      <a:pt x="1086" y="96"/>
                    </a:lnTo>
                    <a:lnTo>
                      <a:pt x="1087" y="100"/>
                    </a:lnTo>
                    <a:lnTo>
                      <a:pt x="1089" y="105"/>
                    </a:lnTo>
                    <a:lnTo>
                      <a:pt x="1090" y="103"/>
                    </a:lnTo>
                    <a:lnTo>
                      <a:pt x="1091" y="99"/>
                    </a:lnTo>
                    <a:lnTo>
                      <a:pt x="1092" y="100"/>
                    </a:lnTo>
                    <a:lnTo>
                      <a:pt x="1093" y="107"/>
                    </a:lnTo>
                    <a:lnTo>
                      <a:pt x="1094" y="112"/>
                    </a:lnTo>
                    <a:lnTo>
                      <a:pt x="1096" y="113"/>
                    </a:lnTo>
                    <a:lnTo>
                      <a:pt x="1097" y="113"/>
                    </a:lnTo>
                    <a:lnTo>
                      <a:pt x="1098" y="115"/>
                    </a:lnTo>
                    <a:lnTo>
                      <a:pt x="1099" y="112"/>
                    </a:lnTo>
                    <a:lnTo>
                      <a:pt x="1100" y="116"/>
                    </a:lnTo>
                    <a:lnTo>
                      <a:pt x="1101" y="110"/>
                    </a:lnTo>
                    <a:lnTo>
                      <a:pt x="1103" y="112"/>
                    </a:lnTo>
                    <a:lnTo>
                      <a:pt x="1104" y="111"/>
                    </a:lnTo>
                    <a:lnTo>
                      <a:pt x="1105" y="107"/>
                    </a:lnTo>
                    <a:lnTo>
                      <a:pt x="1106" y="113"/>
                    </a:lnTo>
                    <a:lnTo>
                      <a:pt x="1107" y="112"/>
                    </a:lnTo>
                    <a:lnTo>
                      <a:pt x="1109" y="111"/>
                    </a:lnTo>
                    <a:lnTo>
                      <a:pt x="1110" y="101"/>
                    </a:lnTo>
                    <a:lnTo>
                      <a:pt x="1111" y="105"/>
                    </a:lnTo>
                    <a:lnTo>
                      <a:pt x="1112" y="106"/>
                    </a:lnTo>
                    <a:lnTo>
                      <a:pt x="1113" y="108"/>
                    </a:lnTo>
                    <a:lnTo>
                      <a:pt x="1114" y="116"/>
                    </a:lnTo>
                    <a:lnTo>
                      <a:pt x="1116" y="114"/>
                    </a:lnTo>
                    <a:lnTo>
                      <a:pt x="1117" y="110"/>
                    </a:lnTo>
                    <a:lnTo>
                      <a:pt x="1118" y="110"/>
                    </a:lnTo>
                    <a:lnTo>
                      <a:pt x="1119" y="113"/>
                    </a:lnTo>
                    <a:lnTo>
                      <a:pt x="1120" y="120"/>
                    </a:lnTo>
                    <a:lnTo>
                      <a:pt x="1122" y="121"/>
                    </a:lnTo>
                    <a:lnTo>
                      <a:pt x="1123" y="117"/>
                    </a:lnTo>
                    <a:lnTo>
                      <a:pt x="1124" y="123"/>
                    </a:lnTo>
                    <a:lnTo>
                      <a:pt x="1125" y="126"/>
                    </a:lnTo>
                    <a:lnTo>
                      <a:pt x="1126" y="120"/>
                    </a:lnTo>
                    <a:lnTo>
                      <a:pt x="1127" y="119"/>
                    </a:lnTo>
                    <a:lnTo>
                      <a:pt x="1129" y="118"/>
                    </a:lnTo>
                    <a:lnTo>
                      <a:pt x="1130" y="116"/>
                    </a:lnTo>
                    <a:lnTo>
                      <a:pt x="1131" y="111"/>
                    </a:lnTo>
                    <a:lnTo>
                      <a:pt x="1132" y="114"/>
                    </a:lnTo>
                    <a:lnTo>
                      <a:pt x="1133" y="116"/>
                    </a:lnTo>
                    <a:lnTo>
                      <a:pt x="1134" y="112"/>
                    </a:lnTo>
                    <a:lnTo>
                      <a:pt x="1136" y="112"/>
                    </a:lnTo>
                    <a:lnTo>
                      <a:pt x="1137" y="110"/>
                    </a:lnTo>
                    <a:lnTo>
                      <a:pt x="1138" y="120"/>
                    </a:lnTo>
                    <a:lnTo>
                      <a:pt x="1139" y="121"/>
                    </a:lnTo>
                    <a:lnTo>
                      <a:pt x="1140" y="119"/>
                    </a:lnTo>
                    <a:lnTo>
                      <a:pt x="1142" y="107"/>
                    </a:lnTo>
                    <a:lnTo>
                      <a:pt x="1143" y="106"/>
                    </a:lnTo>
                    <a:lnTo>
                      <a:pt x="1144" y="103"/>
                    </a:lnTo>
                    <a:lnTo>
                      <a:pt x="1145" y="110"/>
                    </a:lnTo>
                    <a:lnTo>
                      <a:pt x="1146" y="113"/>
                    </a:lnTo>
                    <a:lnTo>
                      <a:pt x="1147" y="112"/>
                    </a:lnTo>
                    <a:lnTo>
                      <a:pt x="1149" y="106"/>
                    </a:lnTo>
                    <a:lnTo>
                      <a:pt x="1150" y="111"/>
                    </a:lnTo>
                    <a:lnTo>
                      <a:pt x="1151" y="120"/>
                    </a:lnTo>
                    <a:lnTo>
                      <a:pt x="1152" y="113"/>
                    </a:lnTo>
                    <a:lnTo>
                      <a:pt x="1153" y="113"/>
                    </a:lnTo>
                    <a:lnTo>
                      <a:pt x="1155" y="113"/>
                    </a:lnTo>
                    <a:lnTo>
                      <a:pt x="1156" y="118"/>
                    </a:lnTo>
                    <a:lnTo>
                      <a:pt x="1157" y="112"/>
                    </a:lnTo>
                    <a:lnTo>
                      <a:pt x="1158" y="116"/>
                    </a:lnTo>
                    <a:lnTo>
                      <a:pt x="1159" y="116"/>
                    </a:lnTo>
                    <a:lnTo>
                      <a:pt x="1160" y="122"/>
                    </a:lnTo>
                    <a:lnTo>
                      <a:pt x="1162" y="116"/>
                    </a:lnTo>
                    <a:lnTo>
                      <a:pt x="1163" y="121"/>
                    </a:lnTo>
                    <a:lnTo>
                      <a:pt x="1164" y="127"/>
                    </a:lnTo>
                    <a:lnTo>
                      <a:pt x="1165" y="125"/>
                    </a:lnTo>
                    <a:lnTo>
                      <a:pt x="1166" y="125"/>
                    </a:lnTo>
                    <a:lnTo>
                      <a:pt x="1167" y="115"/>
                    </a:lnTo>
                    <a:lnTo>
                      <a:pt x="1169" y="124"/>
                    </a:lnTo>
                    <a:lnTo>
                      <a:pt x="1170" y="121"/>
                    </a:lnTo>
                    <a:lnTo>
                      <a:pt x="1171" y="130"/>
                    </a:lnTo>
                    <a:lnTo>
                      <a:pt x="1172" y="129"/>
                    </a:lnTo>
                    <a:lnTo>
                      <a:pt x="1173" y="126"/>
                    </a:lnTo>
                    <a:lnTo>
                      <a:pt x="1175" y="124"/>
                    </a:lnTo>
                    <a:lnTo>
                      <a:pt x="1176" y="128"/>
                    </a:lnTo>
                    <a:lnTo>
                      <a:pt x="1177" y="131"/>
                    </a:lnTo>
                    <a:lnTo>
                      <a:pt x="1178" y="135"/>
                    </a:lnTo>
                    <a:lnTo>
                      <a:pt x="1179" y="124"/>
                    </a:lnTo>
                    <a:lnTo>
                      <a:pt x="1180" y="123"/>
                    </a:lnTo>
                    <a:lnTo>
                      <a:pt x="1182" y="127"/>
                    </a:lnTo>
                    <a:lnTo>
                      <a:pt x="1183" y="124"/>
                    </a:lnTo>
                    <a:lnTo>
                      <a:pt x="1184" y="119"/>
                    </a:lnTo>
                    <a:lnTo>
                      <a:pt x="1185" y="118"/>
                    </a:lnTo>
                    <a:lnTo>
                      <a:pt x="1186" y="113"/>
                    </a:lnTo>
                    <a:lnTo>
                      <a:pt x="1188" y="113"/>
                    </a:lnTo>
                    <a:lnTo>
                      <a:pt x="1189" y="115"/>
                    </a:lnTo>
                    <a:lnTo>
                      <a:pt x="1190" y="124"/>
                    </a:lnTo>
                    <a:lnTo>
                      <a:pt x="1191" y="120"/>
                    </a:lnTo>
                    <a:lnTo>
                      <a:pt x="1192" y="117"/>
                    </a:lnTo>
                    <a:lnTo>
                      <a:pt x="1193" y="121"/>
                    </a:lnTo>
                    <a:lnTo>
                      <a:pt x="1195" y="117"/>
                    </a:lnTo>
                    <a:lnTo>
                      <a:pt x="1196" y="126"/>
                    </a:lnTo>
                    <a:lnTo>
                      <a:pt x="1197" y="127"/>
                    </a:lnTo>
                    <a:lnTo>
                      <a:pt x="1198" y="122"/>
                    </a:lnTo>
                    <a:lnTo>
                      <a:pt x="1199" y="121"/>
                    </a:lnTo>
                    <a:lnTo>
                      <a:pt x="1200" y="114"/>
                    </a:lnTo>
                    <a:lnTo>
                      <a:pt x="1202" y="122"/>
                    </a:lnTo>
                    <a:lnTo>
                      <a:pt x="1203" y="119"/>
                    </a:lnTo>
                    <a:lnTo>
                      <a:pt x="1204" y="127"/>
                    </a:lnTo>
                    <a:lnTo>
                      <a:pt x="1205" y="118"/>
                    </a:lnTo>
                    <a:lnTo>
                      <a:pt x="1206" y="121"/>
                    </a:lnTo>
                    <a:lnTo>
                      <a:pt x="1208" y="131"/>
                    </a:lnTo>
                    <a:lnTo>
                      <a:pt x="1209" y="135"/>
                    </a:lnTo>
                    <a:lnTo>
                      <a:pt x="1210" y="135"/>
                    </a:lnTo>
                    <a:lnTo>
                      <a:pt x="1211" y="135"/>
                    </a:lnTo>
                    <a:lnTo>
                      <a:pt x="1212" y="138"/>
                    </a:lnTo>
                    <a:lnTo>
                      <a:pt x="1213" y="139"/>
                    </a:lnTo>
                    <a:lnTo>
                      <a:pt x="1215" y="140"/>
                    </a:lnTo>
                    <a:lnTo>
                      <a:pt x="1216" y="141"/>
                    </a:lnTo>
                    <a:lnTo>
                      <a:pt x="1217" y="134"/>
                    </a:lnTo>
                    <a:lnTo>
                      <a:pt x="1218" y="122"/>
                    </a:lnTo>
                    <a:lnTo>
                      <a:pt x="1219" y="123"/>
                    </a:lnTo>
                    <a:lnTo>
                      <a:pt x="1221" y="118"/>
                    </a:lnTo>
                    <a:lnTo>
                      <a:pt x="1222" y="129"/>
                    </a:lnTo>
                    <a:lnTo>
                      <a:pt x="1223" y="134"/>
                    </a:lnTo>
                    <a:lnTo>
                      <a:pt x="1224" y="128"/>
                    </a:lnTo>
                    <a:lnTo>
                      <a:pt x="1225" y="124"/>
                    </a:lnTo>
                    <a:lnTo>
                      <a:pt x="1226" y="121"/>
                    </a:lnTo>
                    <a:lnTo>
                      <a:pt x="1228" y="122"/>
                    </a:lnTo>
                    <a:lnTo>
                      <a:pt x="1229" y="125"/>
                    </a:lnTo>
                    <a:lnTo>
                      <a:pt x="1230" y="125"/>
                    </a:lnTo>
                    <a:lnTo>
                      <a:pt x="1231" y="123"/>
                    </a:lnTo>
                    <a:lnTo>
                      <a:pt x="1232" y="121"/>
                    </a:lnTo>
                    <a:lnTo>
                      <a:pt x="1233" y="136"/>
                    </a:lnTo>
                    <a:lnTo>
                      <a:pt x="1235" y="137"/>
                    </a:lnTo>
                    <a:lnTo>
                      <a:pt x="1236" y="126"/>
                    </a:lnTo>
                    <a:lnTo>
                      <a:pt x="1237" y="125"/>
                    </a:lnTo>
                    <a:lnTo>
                      <a:pt x="1238" y="123"/>
                    </a:lnTo>
                    <a:lnTo>
                      <a:pt x="1239" y="110"/>
                    </a:lnTo>
                    <a:lnTo>
                      <a:pt x="1241" y="113"/>
                    </a:lnTo>
                    <a:lnTo>
                      <a:pt x="1242" y="115"/>
                    </a:lnTo>
                    <a:lnTo>
                      <a:pt x="1243" y="125"/>
                    </a:lnTo>
                    <a:lnTo>
                      <a:pt x="1244" y="109"/>
                    </a:lnTo>
                    <a:lnTo>
                      <a:pt x="1245" y="117"/>
                    </a:lnTo>
                    <a:lnTo>
                      <a:pt x="1246" y="114"/>
                    </a:lnTo>
                    <a:lnTo>
                      <a:pt x="1248" y="130"/>
                    </a:lnTo>
                    <a:lnTo>
                      <a:pt x="1249" y="113"/>
                    </a:lnTo>
                    <a:lnTo>
                      <a:pt x="1250" y="117"/>
                    </a:lnTo>
                    <a:lnTo>
                      <a:pt x="1251" y="113"/>
                    </a:lnTo>
                    <a:lnTo>
                      <a:pt x="1252" y="111"/>
                    </a:lnTo>
                    <a:lnTo>
                      <a:pt x="1254" y="111"/>
                    </a:lnTo>
                    <a:lnTo>
                      <a:pt x="1255" y="117"/>
                    </a:lnTo>
                    <a:lnTo>
                      <a:pt x="1256" y="111"/>
                    </a:lnTo>
                    <a:lnTo>
                      <a:pt x="1257" y="106"/>
                    </a:lnTo>
                    <a:lnTo>
                      <a:pt x="1258" y="105"/>
                    </a:lnTo>
                    <a:lnTo>
                      <a:pt x="1259" y="128"/>
                    </a:lnTo>
                    <a:lnTo>
                      <a:pt x="1261" y="118"/>
                    </a:lnTo>
                    <a:lnTo>
                      <a:pt x="1262" y="105"/>
                    </a:lnTo>
                    <a:lnTo>
                      <a:pt x="1263" y="101"/>
                    </a:lnTo>
                    <a:lnTo>
                      <a:pt x="1264" y="110"/>
                    </a:lnTo>
                    <a:lnTo>
                      <a:pt x="1265" y="107"/>
                    </a:lnTo>
                    <a:lnTo>
                      <a:pt x="1266" y="111"/>
                    </a:lnTo>
                    <a:lnTo>
                      <a:pt x="1268" y="108"/>
                    </a:lnTo>
                    <a:lnTo>
                      <a:pt x="1269" y="106"/>
                    </a:lnTo>
                    <a:lnTo>
                      <a:pt x="1270" y="99"/>
                    </a:lnTo>
                    <a:lnTo>
                      <a:pt x="1271" y="102"/>
                    </a:lnTo>
                    <a:lnTo>
                      <a:pt x="1272" y="109"/>
                    </a:lnTo>
                    <a:lnTo>
                      <a:pt x="1274" y="113"/>
                    </a:lnTo>
                    <a:lnTo>
                      <a:pt x="1275" y="107"/>
                    </a:lnTo>
                    <a:lnTo>
                      <a:pt x="1276" y="124"/>
                    </a:lnTo>
                    <a:lnTo>
                      <a:pt x="1277" y="114"/>
                    </a:lnTo>
                    <a:lnTo>
                      <a:pt x="1278" y="123"/>
                    </a:lnTo>
                    <a:lnTo>
                      <a:pt x="1279" y="128"/>
                    </a:lnTo>
                    <a:lnTo>
                      <a:pt x="1281" y="146"/>
                    </a:lnTo>
                    <a:lnTo>
                      <a:pt x="1282" y="134"/>
                    </a:lnTo>
                    <a:lnTo>
                      <a:pt x="1283" y="153"/>
                    </a:lnTo>
                    <a:lnTo>
                      <a:pt x="1284" y="153"/>
                    </a:lnTo>
                    <a:lnTo>
                      <a:pt x="1285" y="159"/>
                    </a:lnTo>
                    <a:lnTo>
                      <a:pt x="1287" y="156"/>
                    </a:lnTo>
                    <a:lnTo>
                      <a:pt x="1288" y="149"/>
                    </a:lnTo>
                    <a:lnTo>
                      <a:pt x="1289" y="152"/>
                    </a:lnTo>
                    <a:lnTo>
                      <a:pt x="1290" y="158"/>
                    </a:lnTo>
                    <a:lnTo>
                      <a:pt x="1291" y="171"/>
                    </a:lnTo>
                    <a:lnTo>
                      <a:pt x="1292" y="174"/>
                    </a:lnTo>
                    <a:lnTo>
                      <a:pt x="1294" y="170"/>
                    </a:lnTo>
                    <a:lnTo>
                      <a:pt x="1295" y="170"/>
                    </a:lnTo>
                    <a:lnTo>
                      <a:pt x="1296" y="164"/>
                    </a:lnTo>
                    <a:lnTo>
                      <a:pt x="1297" y="170"/>
                    </a:lnTo>
                    <a:lnTo>
                      <a:pt x="1298" y="175"/>
                    </a:lnTo>
                    <a:lnTo>
                      <a:pt x="1299" y="157"/>
                    </a:lnTo>
                    <a:lnTo>
                      <a:pt x="1301" y="156"/>
                    </a:lnTo>
                    <a:lnTo>
                      <a:pt x="1302" y="168"/>
                    </a:lnTo>
                    <a:lnTo>
                      <a:pt x="1303" y="171"/>
                    </a:lnTo>
                    <a:lnTo>
                      <a:pt x="1304" y="165"/>
                    </a:lnTo>
                    <a:lnTo>
                      <a:pt x="1305" y="182"/>
                    </a:lnTo>
                    <a:lnTo>
                      <a:pt x="1307" y="180"/>
                    </a:lnTo>
                    <a:lnTo>
                      <a:pt x="1308" y="166"/>
                    </a:lnTo>
                    <a:lnTo>
                      <a:pt x="1309" y="163"/>
                    </a:lnTo>
                    <a:lnTo>
                      <a:pt x="1310" y="189"/>
                    </a:lnTo>
                    <a:lnTo>
                      <a:pt x="1311" y="180"/>
                    </a:lnTo>
                    <a:lnTo>
                      <a:pt x="1312" y="168"/>
                    </a:lnTo>
                    <a:lnTo>
                      <a:pt x="1314" y="168"/>
                    </a:lnTo>
                    <a:lnTo>
                      <a:pt x="1315" y="156"/>
                    </a:lnTo>
                    <a:lnTo>
                      <a:pt x="1316" y="155"/>
                    </a:lnTo>
                    <a:lnTo>
                      <a:pt x="1317" y="160"/>
                    </a:lnTo>
                    <a:lnTo>
                      <a:pt x="1318" y="159"/>
                    </a:lnTo>
                    <a:lnTo>
                      <a:pt x="1320" y="159"/>
                    </a:lnTo>
                    <a:lnTo>
                      <a:pt x="1321" y="152"/>
                    </a:lnTo>
                    <a:lnTo>
                      <a:pt x="1322" y="165"/>
                    </a:lnTo>
                    <a:lnTo>
                      <a:pt x="1323" y="166"/>
                    </a:lnTo>
                    <a:lnTo>
                      <a:pt x="1324" y="170"/>
                    </a:lnTo>
                    <a:lnTo>
                      <a:pt x="1325" y="177"/>
                    </a:lnTo>
                    <a:lnTo>
                      <a:pt x="1327" y="183"/>
                    </a:lnTo>
                    <a:lnTo>
                      <a:pt x="1328" y="185"/>
                    </a:lnTo>
                    <a:lnTo>
                      <a:pt x="1329" y="219"/>
                    </a:lnTo>
                    <a:lnTo>
                      <a:pt x="1330" y="236"/>
                    </a:lnTo>
                    <a:lnTo>
                      <a:pt x="1331" y="241"/>
                    </a:lnTo>
                    <a:lnTo>
                      <a:pt x="1332" y="273"/>
                    </a:lnTo>
                    <a:lnTo>
                      <a:pt x="1334" y="296"/>
                    </a:lnTo>
                    <a:lnTo>
                      <a:pt x="1335" y="295"/>
                    </a:lnTo>
                    <a:lnTo>
                      <a:pt x="1336" y="337"/>
                    </a:lnTo>
                    <a:lnTo>
                      <a:pt x="1337" y="329"/>
                    </a:lnTo>
                    <a:lnTo>
                      <a:pt x="1338" y="276"/>
                    </a:lnTo>
                    <a:lnTo>
                      <a:pt x="1340" y="253"/>
                    </a:lnTo>
                    <a:lnTo>
                      <a:pt x="1341" y="261"/>
                    </a:lnTo>
                    <a:lnTo>
                      <a:pt x="1342" y="222"/>
                    </a:lnTo>
                    <a:lnTo>
                      <a:pt x="1343" y="262"/>
                    </a:lnTo>
                    <a:lnTo>
                      <a:pt x="1344" y="198"/>
                    </a:lnTo>
                    <a:lnTo>
                      <a:pt x="1345" y="208"/>
                    </a:lnTo>
                    <a:lnTo>
                      <a:pt x="1347" y="185"/>
                    </a:lnTo>
                    <a:lnTo>
                      <a:pt x="1348" y="191"/>
                    </a:lnTo>
                    <a:lnTo>
                      <a:pt x="1349" y="176"/>
                    </a:lnTo>
                    <a:lnTo>
                      <a:pt x="1350" y="192"/>
                    </a:lnTo>
                    <a:lnTo>
                      <a:pt x="1351" y="177"/>
                    </a:lnTo>
                    <a:lnTo>
                      <a:pt x="1353" y="206"/>
                    </a:lnTo>
                    <a:lnTo>
                      <a:pt x="1354" y="181"/>
                    </a:lnTo>
                    <a:lnTo>
                      <a:pt x="1355" y="208"/>
                    </a:lnTo>
                    <a:lnTo>
                      <a:pt x="1356" y="183"/>
                    </a:lnTo>
                    <a:lnTo>
                      <a:pt x="1357" y="187"/>
                    </a:lnTo>
                    <a:lnTo>
                      <a:pt x="1358" y="164"/>
                    </a:lnTo>
                    <a:lnTo>
                      <a:pt x="1360" y="171"/>
                    </a:lnTo>
                    <a:lnTo>
                      <a:pt x="1361" y="172"/>
                    </a:lnTo>
                    <a:lnTo>
                      <a:pt x="1362" y="169"/>
                    </a:lnTo>
                    <a:lnTo>
                      <a:pt x="1363" y="167"/>
                    </a:lnTo>
                    <a:lnTo>
                      <a:pt x="1364" y="173"/>
                    </a:lnTo>
                    <a:lnTo>
                      <a:pt x="1365" y="164"/>
                    </a:lnTo>
                    <a:lnTo>
                      <a:pt x="1367" y="175"/>
                    </a:lnTo>
                    <a:lnTo>
                      <a:pt x="1368" y="170"/>
                    </a:lnTo>
                    <a:lnTo>
                      <a:pt x="1369" y="177"/>
                    </a:lnTo>
                    <a:lnTo>
                      <a:pt x="1370" y="160"/>
                    </a:lnTo>
                    <a:lnTo>
                      <a:pt x="1371" y="155"/>
                    </a:lnTo>
                    <a:lnTo>
                      <a:pt x="1373" y="165"/>
                    </a:lnTo>
                    <a:lnTo>
                      <a:pt x="1374" y="170"/>
                    </a:lnTo>
                    <a:lnTo>
                      <a:pt x="1375" y="178"/>
                    </a:lnTo>
                    <a:lnTo>
                      <a:pt x="1376" y="179"/>
                    </a:lnTo>
                    <a:lnTo>
                      <a:pt x="1377" y="176"/>
                    </a:lnTo>
                    <a:lnTo>
                      <a:pt x="1378" y="176"/>
                    </a:lnTo>
                    <a:lnTo>
                      <a:pt x="1380" y="173"/>
                    </a:lnTo>
                    <a:lnTo>
                      <a:pt x="1381" y="174"/>
                    </a:lnTo>
                    <a:lnTo>
                      <a:pt x="1382" y="169"/>
                    </a:lnTo>
                    <a:lnTo>
                      <a:pt x="1383" y="162"/>
                    </a:lnTo>
                    <a:lnTo>
                      <a:pt x="1384" y="160"/>
                    </a:lnTo>
                    <a:lnTo>
                      <a:pt x="1386" y="169"/>
                    </a:lnTo>
                    <a:lnTo>
                      <a:pt x="1387" y="171"/>
                    </a:lnTo>
                    <a:lnTo>
                      <a:pt x="1388" y="160"/>
                    </a:lnTo>
                    <a:lnTo>
                      <a:pt x="1389" y="159"/>
                    </a:lnTo>
                    <a:lnTo>
                      <a:pt x="1390" y="164"/>
                    </a:lnTo>
                    <a:lnTo>
                      <a:pt x="1391" y="162"/>
                    </a:lnTo>
                    <a:lnTo>
                      <a:pt x="1393" y="171"/>
                    </a:lnTo>
                    <a:lnTo>
                      <a:pt x="1394" y="174"/>
                    </a:lnTo>
                    <a:lnTo>
                      <a:pt x="1395" y="162"/>
                    </a:lnTo>
                    <a:lnTo>
                      <a:pt x="1396" y="162"/>
                    </a:lnTo>
                    <a:lnTo>
                      <a:pt x="1397" y="164"/>
                    </a:lnTo>
                    <a:lnTo>
                      <a:pt x="1398" y="183"/>
                    </a:lnTo>
                    <a:lnTo>
                      <a:pt x="1400" y="178"/>
                    </a:lnTo>
                    <a:lnTo>
                      <a:pt x="1401" y="189"/>
                    </a:lnTo>
                    <a:lnTo>
                      <a:pt x="1402" y="162"/>
                    </a:lnTo>
                    <a:lnTo>
                      <a:pt x="1403" y="167"/>
                    </a:lnTo>
                    <a:lnTo>
                      <a:pt x="1404" y="161"/>
                    </a:lnTo>
                    <a:lnTo>
                      <a:pt x="1406" y="168"/>
                    </a:lnTo>
                    <a:lnTo>
                      <a:pt x="1407" y="156"/>
                    </a:lnTo>
                    <a:lnTo>
                      <a:pt x="1408" y="158"/>
                    </a:lnTo>
                    <a:lnTo>
                      <a:pt x="1409" y="152"/>
                    </a:lnTo>
                    <a:lnTo>
                      <a:pt x="1410" y="154"/>
                    </a:lnTo>
                    <a:lnTo>
                      <a:pt x="1411" y="150"/>
                    </a:lnTo>
                    <a:lnTo>
                      <a:pt x="1413" y="164"/>
                    </a:lnTo>
                    <a:lnTo>
                      <a:pt x="1414" y="154"/>
                    </a:lnTo>
                    <a:lnTo>
                      <a:pt x="1415" y="164"/>
                    </a:lnTo>
                    <a:lnTo>
                      <a:pt x="1416" y="156"/>
                    </a:lnTo>
                    <a:lnTo>
                      <a:pt x="1417" y="171"/>
                    </a:lnTo>
                    <a:lnTo>
                      <a:pt x="1419" y="168"/>
                    </a:lnTo>
                    <a:lnTo>
                      <a:pt x="1420" y="170"/>
                    </a:lnTo>
                    <a:lnTo>
                      <a:pt x="1421" y="168"/>
                    </a:lnTo>
                    <a:lnTo>
                      <a:pt x="1422" y="155"/>
                    </a:lnTo>
                    <a:lnTo>
                      <a:pt x="1423" y="173"/>
                    </a:lnTo>
                    <a:lnTo>
                      <a:pt x="1424" y="176"/>
                    </a:lnTo>
                    <a:lnTo>
                      <a:pt x="1426" y="177"/>
                    </a:lnTo>
                    <a:lnTo>
                      <a:pt x="1427" y="190"/>
                    </a:lnTo>
                    <a:lnTo>
                      <a:pt x="1428" y="177"/>
                    </a:lnTo>
                    <a:lnTo>
                      <a:pt x="1429" y="167"/>
                    </a:lnTo>
                    <a:lnTo>
                      <a:pt x="1430" y="174"/>
                    </a:lnTo>
                    <a:lnTo>
                      <a:pt x="1431" y="172"/>
                    </a:lnTo>
                    <a:lnTo>
                      <a:pt x="1433" y="175"/>
                    </a:lnTo>
                    <a:lnTo>
                      <a:pt x="1434" y="185"/>
                    </a:lnTo>
                    <a:lnTo>
                      <a:pt x="1435" y="184"/>
                    </a:lnTo>
                    <a:lnTo>
                      <a:pt x="1436" y="177"/>
                    </a:lnTo>
                    <a:lnTo>
                      <a:pt x="1437" y="171"/>
                    </a:lnTo>
                    <a:lnTo>
                      <a:pt x="1439" y="182"/>
                    </a:lnTo>
                    <a:lnTo>
                      <a:pt x="1440" y="181"/>
                    </a:lnTo>
                    <a:lnTo>
                      <a:pt x="1441" y="171"/>
                    </a:lnTo>
                    <a:lnTo>
                      <a:pt x="1442" y="176"/>
                    </a:lnTo>
                    <a:lnTo>
                      <a:pt x="1443" y="180"/>
                    </a:lnTo>
                    <a:lnTo>
                      <a:pt x="1444" y="165"/>
                    </a:lnTo>
                    <a:lnTo>
                      <a:pt x="1446" y="159"/>
                    </a:lnTo>
                    <a:lnTo>
                      <a:pt x="1447" y="152"/>
                    </a:lnTo>
                    <a:lnTo>
                      <a:pt x="1448" y="173"/>
                    </a:lnTo>
                    <a:lnTo>
                      <a:pt x="1449" y="157"/>
                    </a:lnTo>
                    <a:lnTo>
                      <a:pt x="1450" y="164"/>
                    </a:lnTo>
                    <a:lnTo>
                      <a:pt x="1452" y="159"/>
                    </a:lnTo>
                    <a:lnTo>
                      <a:pt x="1453" y="156"/>
                    </a:lnTo>
                    <a:lnTo>
                      <a:pt x="1454" y="158"/>
                    </a:lnTo>
                    <a:lnTo>
                      <a:pt x="1455" y="141"/>
                    </a:lnTo>
                    <a:lnTo>
                      <a:pt x="1456" y="147"/>
                    </a:lnTo>
                    <a:lnTo>
                      <a:pt x="1457" y="143"/>
                    </a:lnTo>
                    <a:lnTo>
                      <a:pt x="1459" y="134"/>
                    </a:lnTo>
                    <a:lnTo>
                      <a:pt x="1460" y="128"/>
                    </a:lnTo>
                    <a:lnTo>
                      <a:pt x="1461" y="135"/>
                    </a:lnTo>
                    <a:lnTo>
                      <a:pt x="1462" y="135"/>
                    </a:lnTo>
                    <a:lnTo>
                      <a:pt x="1463" y="147"/>
                    </a:lnTo>
                    <a:lnTo>
                      <a:pt x="1464" y="143"/>
                    </a:lnTo>
                    <a:lnTo>
                      <a:pt x="1466" y="134"/>
                    </a:lnTo>
                    <a:lnTo>
                      <a:pt x="1467" y="134"/>
                    </a:lnTo>
                    <a:lnTo>
                      <a:pt x="1468" y="145"/>
                    </a:lnTo>
                    <a:lnTo>
                      <a:pt x="1469" y="154"/>
                    </a:lnTo>
                    <a:lnTo>
                      <a:pt x="1470" y="155"/>
                    </a:lnTo>
                    <a:lnTo>
                      <a:pt x="1472" y="154"/>
                    </a:lnTo>
                    <a:lnTo>
                      <a:pt x="1473" y="159"/>
                    </a:lnTo>
                    <a:lnTo>
                      <a:pt x="1474" y="159"/>
                    </a:lnTo>
                    <a:lnTo>
                      <a:pt x="1475" y="160"/>
                    </a:lnTo>
                    <a:lnTo>
                      <a:pt x="1476" y="158"/>
                    </a:lnTo>
                    <a:lnTo>
                      <a:pt x="1477" y="178"/>
                    </a:lnTo>
                    <a:lnTo>
                      <a:pt x="1479" y="149"/>
                    </a:lnTo>
                    <a:lnTo>
                      <a:pt x="1480" y="144"/>
                    </a:lnTo>
                    <a:lnTo>
                      <a:pt x="1481" y="155"/>
                    </a:lnTo>
                    <a:lnTo>
                      <a:pt x="1482" y="147"/>
                    </a:lnTo>
                    <a:lnTo>
                      <a:pt x="1483" y="147"/>
                    </a:lnTo>
                    <a:lnTo>
                      <a:pt x="1484" y="139"/>
                    </a:lnTo>
                    <a:lnTo>
                      <a:pt x="1486" y="139"/>
                    </a:lnTo>
                    <a:lnTo>
                      <a:pt x="1487" y="143"/>
                    </a:lnTo>
                    <a:lnTo>
                      <a:pt x="1488" y="142"/>
                    </a:lnTo>
                    <a:lnTo>
                      <a:pt x="1489" y="146"/>
                    </a:lnTo>
                    <a:lnTo>
                      <a:pt x="1490" y="160"/>
                    </a:lnTo>
                    <a:lnTo>
                      <a:pt x="1492" y="159"/>
                    </a:lnTo>
                    <a:lnTo>
                      <a:pt x="1493" y="152"/>
                    </a:lnTo>
                    <a:lnTo>
                      <a:pt x="1494" y="160"/>
                    </a:lnTo>
                    <a:lnTo>
                      <a:pt x="1495" y="172"/>
                    </a:lnTo>
                    <a:lnTo>
                      <a:pt x="1496" y="156"/>
                    </a:lnTo>
                    <a:lnTo>
                      <a:pt x="1497" y="160"/>
                    </a:lnTo>
                    <a:lnTo>
                      <a:pt x="1499" y="156"/>
                    </a:lnTo>
                    <a:lnTo>
                      <a:pt x="1500" y="176"/>
                    </a:lnTo>
                    <a:lnTo>
                      <a:pt x="1501" y="151"/>
                    </a:lnTo>
                    <a:lnTo>
                      <a:pt x="1502" y="154"/>
                    </a:lnTo>
                    <a:lnTo>
                      <a:pt x="1503" y="154"/>
                    </a:lnTo>
                    <a:lnTo>
                      <a:pt x="1505" y="147"/>
                    </a:lnTo>
                    <a:lnTo>
                      <a:pt x="1506" y="155"/>
                    </a:lnTo>
                    <a:lnTo>
                      <a:pt x="1507" y="161"/>
                    </a:lnTo>
                    <a:lnTo>
                      <a:pt x="1508" y="165"/>
                    </a:lnTo>
                    <a:lnTo>
                      <a:pt x="1509" y="156"/>
                    </a:lnTo>
                    <a:lnTo>
                      <a:pt x="1510" y="152"/>
                    </a:lnTo>
                    <a:lnTo>
                      <a:pt x="1512" y="160"/>
                    </a:lnTo>
                    <a:lnTo>
                      <a:pt x="1513" y="163"/>
                    </a:lnTo>
                    <a:lnTo>
                      <a:pt x="1514" y="167"/>
                    </a:lnTo>
                    <a:lnTo>
                      <a:pt x="1515" y="175"/>
                    </a:lnTo>
                    <a:lnTo>
                      <a:pt x="1516" y="156"/>
                    </a:lnTo>
                    <a:lnTo>
                      <a:pt x="1517" y="159"/>
                    </a:lnTo>
                    <a:lnTo>
                      <a:pt x="1519" y="162"/>
                    </a:lnTo>
                    <a:lnTo>
                      <a:pt x="1520" y="170"/>
                    </a:lnTo>
                    <a:lnTo>
                      <a:pt x="1521" y="166"/>
                    </a:lnTo>
                    <a:lnTo>
                      <a:pt x="1522" y="155"/>
                    </a:lnTo>
                    <a:lnTo>
                      <a:pt x="1523" y="150"/>
                    </a:lnTo>
                    <a:lnTo>
                      <a:pt x="1525" y="166"/>
                    </a:lnTo>
                    <a:lnTo>
                      <a:pt x="1526" y="151"/>
                    </a:lnTo>
                    <a:lnTo>
                      <a:pt x="1527" y="151"/>
                    </a:lnTo>
                    <a:lnTo>
                      <a:pt x="1528" y="152"/>
                    </a:lnTo>
                    <a:lnTo>
                      <a:pt x="1529" y="146"/>
                    </a:lnTo>
                    <a:lnTo>
                      <a:pt x="1530" y="148"/>
                    </a:lnTo>
                    <a:lnTo>
                      <a:pt x="1532" y="149"/>
                    </a:lnTo>
                    <a:lnTo>
                      <a:pt x="1533" y="147"/>
                    </a:lnTo>
                    <a:lnTo>
                      <a:pt x="1534" y="148"/>
                    </a:lnTo>
                    <a:lnTo>
                      <a:pt x="1535" y="151"/>
                    </a:lnTo>
                    <a:lnTo>
                      <a:pt x="1536" y="151"/>
                    </a:lnTo>
                    <a:lnTo>
                      <a:pt x="1538" y="168"/>
                    </a:lnTo>
                    <a:lnTo>
                      <a:pt x="1539" y="170"/>
                    </a:lnTo>
                    <a:lnTo>
                      <a:pt x="1540" y="173"/>
                    </a:lnTo>
                    <a:lnTo>
                      <a:pt x="1541" y="171"/>
                    </a:lnTo>
                    <a:lnTo>
                      <a:pt x="1542" y="168"/>
                    </a:lnTo>
                    <a:lnTo>
                      <a:pt x="1543" y="171"/>
                    </a:lnTo>
                    <a:lnTo>
                      <a:pt x="1545" y="169"/>
                    </a:lnTo>
                    <a:lnTo>
                      <a:pt x="1546" y="186"/>
                    </a:lnTo>
                    <a:lnTo>
                      <a:pt x="1547" y="179"/>
                    </a:lnTo>
                    <a:lnTo>
                      <a:pt x="1548" y="175"/>
                    </a:lnTo>
                    <a:lnTo>
                      <a:pt x="1549" y="170"/>
                    </a:lnTo>
                    <a:lnTo>
                      <a:pt x="1550" y="181"/>
                    </a:lnTo>
                    <a:lnTo>
                      <a:pt x="1552" y="186"/>
                    </a:lnTo>
                    <a:lnTo>
                      <a:pt x="1553" y="176"/>
                    </a:lnTo>
                    <a:lnTo>
                      <a:pt x="1554" y="171"/>
                    </a:lnTo>
                    <a:lnTo>
                      <a:pt x="1555" y="160"/>
                    </a:lnTo>
                    <a:lnTo>
                      <a:pt x="1556" y="158"/>
                    </a:lnTo>
                    <a:lnTo>
                      <a:pt x="1558" y="160"/>
                    </a:lnTo>
                    <a:lnTo>
                      <a:pt x="1559" y="159"/>
                    </a:lnTo>
                    <a:lnTo>
                      <a:pt x="1560" y="159"/>
                    </a:lnTo>
                    <a:lnTo>
                      <a:pt x="1561" y="161"/>
                    </a:lnTo>
                    <a:lnTo>
                      <a:pt x="1562" y="161"/>
                    </a:lnTo>
                    <a:lnTo>
                      <a:pt x="1563" y="158"/>
                    </a:lnTo>
                    <a:lnTo>
                      <a:pt x="1565" y="159"/>
                    </a:lnTo>
                    <a:lnTo>
                      <a:pt x="1566" y="166"/>
                    </a:lnTo>
                    <a:lnTo>
                      <a:pt x="1567" y="161"/>
                    </a:lnTo>
                    <a:lnTo>
                      <a:pt x="1568" y="163"/>
                    </a:lnTo>
                    <a:lnTo>
                      <a:pt x="1569" y="172"/>
                    </a:lnTo>
                    <a:lnTo>
                      <a:pt x="1571" y="187"/>
                    </a:lnTo>
                    <a:lnTo>
                      <a:pt x="1572" y="188"/>
                    </a:lnTo>
                    <a:lnTo>
                      <a:pt x="1573" y="183"/>
                    </a:lnTo>
                    <a:lnTo>
                      <a:pt x="1574" y="174"/>
                    </a:lnTo>
                    <a:lnTo>
                      <a:pt x="1575" y="174"/>
                    </a:lnTo>
                    <a:lnTo>
                      <a:pt x="1576" y="174"/>
                    </a:lnTo>
                    <a:lnTo>
                      <a:pt x="1578" y="196"/>
                    </a:lnTo>
                    <a:lnTo>
                      <a:pt x="1579" y="203"/>
                    </a:lnTo>
                    <a:lnTo>
                      <a:pt x="1580" y="184"/>
                    </a:lnTo>
                    <a:lnTo>
                      <a:pt x="1581" y="189"/>
                    </a:lnTo>
                    <a:lnTo>
                      <a:pt x="1582" y="195"/>
                    </a:lnTo>
                    <a:lnTo>
                      <a:pt x="1583" y="198"/>
                    </a:lnTo>
                    <a:lnTo>
                      <a:pt x="1585" y="202"/>
                    </a:lnTo>
                    <a:lnTo>
                      <a:pt x="1586" y="200"/>
                    </a:lnTo>
                    <a:lnTo>
                      <a:pt x="1587" y="222"/>
                    </a:lnTo>
                    <a:lnTo>
                      <a:pt x="1588" y="217"/>
                    </a:lnTo>
                    <a:lnTo>
                      <a:pt x="1589" y="220"/>
                    </a:lnTo>
                    <a:lnTo>
                      <a:pt x="1591" y="223"/>
                    </a:lnTo>
                    <a:lnTo>
                      <a:pt x="1592" y="234"/>
                    </a:lnTo>
                    <a:lnTo>
                      <a:pt x="1593" y="208"/>
                    </a:lnTo>
                    <a:lnTo>
                      <a:pt x="1594" y="228"/>
                    </a:lnTo>
                    <a:lnTo>
                      <a:pt x="1595" y="236"/>
                    </a:lnTo>
                    <a:lnTo>
                      <a:pt x="1596" y="242"/>
                    </a:lnTo>
                    <a:lnTo>
                      <a:pt x="1598" y="253"/>
                    </a:lnTo>
                    <a:lnTo>
                      <a:pt x="1599" y="268"/>
                    </a:lnTo>
                    <a:lnTo>
                      <a:pt x="1600" y="228"/>
                    </a:lnTo>
                    <a:lnTo>
                      <a:pt x="1601" y="244"/>
                    </a:lnTo>
                    <a:lnTo>
                      <a:pt x="1602" y="231"/>
                    </a:lnTo>
                    <a:lnTo>
                      <a:pt x="1604" y="238"/>
                    </a:lnTo>
                    <a:lnTo>
                      <a:pt x="1605" y="240"/>
                    </a:lnTo>
                    <a:lnTo>
                      <a:pt x="1606" y="224"/>
                    </a:lnTo>
                    <a:lnTo>
                      <a:pt x="1607" y="221"/>
                    </a:lnTo>
                    <a:lnTo>
                      <a:pt x="1608" y="221"/>
                    </a:lnTo>
                    <a:lnTo>
                      <a:pt x="1609" y="212"/>
                    </a:lnTo>
                    <a:lnTo>
                      <a:pt x="1611" y="208"/>
                    </a:lnTo>
                    <a:lnTo>
                      <a:pt x="1612" y="207"/>
                    </a:lnTo>
                    <a:lnTo>
                      <a:pt x="1613" y="220"/>
                    </a:lnTo>
                    <a:lnTo>
                      <a:pt x="1614" y="212"/>
                    </a:lnTo>
                    <a:lnTo>
                      <a:pt x="1615" y="223"/>
                    </a:lnTo>
                    <a:lnTo>
                      <a:pt x="1616" y="248"/>
                    </a:lnTo>
                    <a:lnTo>
                      <a:pt x="1618" y="248"/>
                    </a:lnTo>
                    <a:lnTo>
                      <a:pt x="1619" y="241"/>
                    </a:lnTo>
                    <a:lnTo>
                      <a:pt x="1620" y="254"/>
                    </a:lnTo>
                    <a:lnTo>
                      <a:pt x="1621" y="245"/>
                    </a:lnTo>
                    <a:lnTo>
                      <a:pt x="1622" y="239"/>
                    </a:lnTo>
                    <a:lnTo>
                      <a:pt x="1624" y="263"/>
                    </a:lnTo>
                    <a:lnTo>
                      <a:pt x="1625" y="263"/>
                    </a:lnTo>
                    <a:lnTo>
                      <a:pt x="1626" y="234"/>
                    </a:lnTo>
                    <a:lnTo>
                      <a:pt x="1627" y="231"/>
                    </a:lnTo>
                    <a:lnTo>
                      <a:pt x="1628" y="230"/>
                    </a:lnTo>
                    <a:lnTo>
                      <a:pt x="1629" y="228"/>
                    </a:lnTo>
                    <a:lnTo>
                      <a:pt x="1631" y="216"/>
                    </a:lnTo>
                    <a:lnTo>
                      <a:pt x="1632" y="212"/>
                    </a:lnTo>
                    <a:lnTo>
                      <a:pt x="1633" y="225"/>
                    </a:lnTo>
                    <a:lnTo>
                      <a:pt x="1634" y="228"/>
                    </a:lnTo>
                    <a:lnTo>
                      <a:pt x="1635" y="215"/>
                    </a:lnTo>
                    <a:lnTo>
                      <a:pt x="1637" y="212"/>
                    </a:lnTo>
                    <a:lnTo>
                      <a:pt x="1638" y="222"/>
                    </a:lnTo>
                    <a:lnTo>
                      <a:pt x="1639" y="213"/>
                    </a:lnTo>
                    <a:lnTo>
                      <a:pt x="1640" y="232"/>
                    </a:lnTo>
                    <a:lnTo>
                      <a:pt x="1641" y="228"/>
                    </a:lnTo>
                    <a:lnTo>
                      <a:pt x="1642" y="232"/>
                    </a:lnTo>
                    <a:lnTo>
                      <a:pt x="1644" y="246"/>
                    </a:lnTo>
                    <a:lnTo>
                      <a:pt x="1645" y="242"/>
                    </a:lnTo>
                    <a:lnTo>
                      <a:pt x="1646" y="226"/>
                    </a:lnTo>
                    <a:lnTo>
                      <a:pt x="1647" y="219"/>
                    </a:lnTo>
                    <a:lnTo>
                      <a:pt x="1648" y="217"/>
                    </a:lnTo>
                    <a:lnTo>
                      <a:pt x="1649" y="232"/>
                    </a:lnTo>
                    <a:lnTo>
                      <a:pt x="1651" y="213"/>
                    </a:lnTo>
                    <a:lnTo>
                      <a:pt x="1652" y="229"/>
                    </a:lnTo>
                    <a:lnTo>
                      <a:pt x="1653" y="216"/>
                    </a:lnTo>
                    <a:lnTo>
                      <a:pt x="1654" y="234"/>
                    </a:lnTo>
                    <a:lnTo>
                      <a:pt x="1655" y="210"/>
                    </a:lnTo>
                    <a:lnTo>
                      <a:pt x="1657" y="218"/>
                    </a:lnTo>
                    <a:lnTo>
                      <a:pt x="1658" y="218"/>
                    </a:lnTo>
                    <a:lnTo>
                      <a:pt x="1659" y="206"/>
                    </a:lnTo>
                    <a:lnTo>
                      <a:pt x="1660" y="200"/>
                    </a:lnTo>
                    <a:lnTo>
                      <a:pt x="1661" y="199"/>
                    </a:lnTo>
                    <a:lnTo>
                      <a:pt x="1662" y="199"/>
                    </a:lnTo>
                    <a:lnTo>
                      <a:pt x="1664" y="188"/>
                    </a:lnTo>
                    <a:lnTo>
                      <a:pt x="1665" y="196"/>
                    </a:lnTo>
                    <a:lnTo>
                      <a:pt x="1666" y="187"/>
                    </a:lnTo>
                    <a:lnTo>
                      <a:pt x="1667" y="198"/>
                    </a:lnTo>
                    <a:lnTo>
                      <a:pt x="1668" y="184"/>
                    </a:lnTo>
                    <a:lnTo>
                      <a:pt x="1670" y="194"/>
                    </a:lnTo>
                    <a:lnTo>
                      <a:pt x="1671" y="202"/>
                    </a:lnTo>
                    <a:lnTo>
                      <a:pt x="1672" y="188"/>
                    </a:lnTo>
                    <a:lnTo>
                      <a:pt x="1673" y="195"/>
                    </a:lnTo>
                    <a:lnTo>
                      <a:pt x="1674" y="200"/>
                    </a:lnTo>
                    <a:lnTo>
                      <a:pt x="1675" y="210"/>
                    </a:lnTo>
                    <a:lnTo>
                      <a:pt x="1677" y="196"/>
                    </a:lnTo>
                    <a:lnTo>
                      <a:pt x="1678" y="202"/>
                    </a:lnTo>
                    <a:lnTo>
                      <a:pt x="1679" y="205"/>
                    </a:lnTo>
                    <a:lnTo>
                      <a:pt x="1680" y="206"/>
                    </a:lnTo>
                    <a:lnTo>
                      <a:pt x="1681" y="200"/>
                    </a:lnTo>
                    <a:lnTo>
                      <a:pt x="1682" y="222"/>
                    </a:lnTo>
                    <a:lnTo>
                      <a:pt x="1684" y="227"/>
                    </a:lnTo>
                    <a:lnTo>
                      <a:pt x="1685" y="231"/>
                    </a:lnTo>
                    <a:lnTo>
                      <a:pt x="1686" y="218"/>
                    </a:lnTo>
                    <a:lnTo>
                      <a:pt x="1687" y="222"/>
                    </a:lnTo>
                    <a:lnTo>
                      <a:pt x="1688" y="226"/>
                    </a:lnTo>
                    <a:lnTo>
                      <a:pt x="1690" y="223"/>
                    </a:lnTo>
                    <a:lnTo>
                      <a:pt x="1691" y="245"/>
                    </a:lnTo>
                    <a:lnTo>
                      <a:pt x="1692" y="263"/>
                    </a:lnTo>
                    <a:lnTo>
                      <a:pt x="1693" y="267"/>
                    </a:lnTo>
                    <a:lnTo>
                      <a:pt x="1694" y="245"/>
                    </a:lnTo>
                    <a:lnTo>
                      <a:pt x="1695" y="246"/>
                    </a:lnTo>
                    <a:lnTo>
                      <a:pt x="1697" y="252"/>
                    </a:lnTo>
                    <a:lnTo>
                      <a:pt x="1698" y="251"/>
                    </a:lnTo>
                    <a:lnTo>
                      <a:pt x="1699" y="256"/>
                    </a:lnTo>
                    <a:lnTo>
                      <a:pt x="1700" y="284"/>
                    </a:lnTo>
                    <a:lnTo>
                      <a:pt x="1701" y="284"/>
                    </a:lnTo>
                    <a:lnTo>
                      <a:pt x="1703" y="288"/>
                    </a:lnTo>
                    <a:lnTo>
                      <a:pt x="1704" y="290"/>
                    </a:lnTo>
                    <a:lnTo>
                      <a:pt x="1705" y="284"/>
                    </a:lnTo>
                    <a:lnTo>
                      <a:pt x="1706" y="283"/>
                    </a:lnTo>
                    <a:lnTo>
                      <a:pt x="1707" y="280"/>
                    </a:lnTo>
                    <a:lnTo>
                      <a:pt x="1708" y="285"/>
                    </a:lnTo>
                    <a:lnTo>
                      <a:pt x="1710" y="276"/>
                    </a:lnTo>
                    <a:lnTo>
                      <a:pt x="1711" y="272"/>
                    </a:lnTo>
                    <a:lnTo>
                      <a:pt x="1712" y="277"/>
                    </a:lnTo>
                    <a:lnTo>
                      <a:pt x="1713" y="282"/>
                    </a:lnTo>
                    <a:lnTo>
                      <a:pt x="1714" y="278"/>
                    </a:lnTo>
                    <a:lnTo>
                      <a:pt x="1715" y="292"/>
                    </a:lnTo>
                    <a:lnTo>
                      <a:pt x="1717" y="304"/>
                    </a:lnTo>
                    <a:lnTo>
                      <a:pt x="1718" y="299"/>
                    </a:lnTo>
                    <a:lnTo>
                      <a:pt x="1719" y="282"/>
                    </a:lnTo>
                    <a:lnTo>
                      <a:pt x="1720" y="280"/>
                    </a:lnTo>
                    <a:lnTo>
                      <a:pt x="1721" y="302"/>
                    </a:lnTo>
                    <a:lnTo>
                      <a:pt x="1723" y="298"/>
                    </a:lnTo>
                    <a:lnTo>
                      <a:pt x="1724" y="289"/>
                    </a:lnTo>
                    <a:lnTo>
                      <a:pt x="1725" y="289"/>
                    </a:lnTo>
                    <a:lnTo>
                      <a:pt x="1726" y="296"/>
                    </a:lnTo>
                    <a:lnTo>
                      <a:pt x="1727" y="296"/>
                    </a:lnTo>
                    <a:lnTo>
                      <a:pt x="1728" y="303"/>
                    </a:lnTo>
                    <a:lnTo>
                      <a:pt x="1730" y="310"/>
                    </a:lnTo>
                    <a:lnTo>
                      <a:pt x="1731" y="297"/>
                    </a:lnTo>
                    <a:lnTo>
                      <a:pt x="1732" y="297"/>
                    </a:lnTo>
                    <a:lnTo>
                      <a:pt x="1733" y="284"/>
                    </a:lnTo>
                    <a:lnTo>
                      <a:pt x="1734" y="283"/>
                    </a:lnTo>
                    <a:lnTo>
                      <a:pt x="1736" y="283"/>
                    </a:lnTo>
                    <a:lnTo>
                      <a:pt x="1737" y="275"/>
                    </a:lnTo>
                    <a:lnTo>
                      <a:pt x="1738" y="293"/>
                    </a:lnTo>
                    <a:lnTo>
                      <a:pt x="1739" y="277"/>
                    </a:lnTo>
                    <a:lnTo>
                      <a:pt x="1740" y="278"/>
                    </a:lnTo>
                    <a:lnTo>
                      <a:pt x="1741" y="279"/>
                    </a:lnTo>
                    <a:lnTo>
                      <a:pt x="1743" y="307"/>
                    </a:lnTo>
                    <a:lnTo>
                      <a:pt x="1744" y="294"/>
                    </a:lnTo>
                    <a:lnTo>
                      <a:pt x="1745" y="310"/>
                    </a:lnTo>
                    <a:lnTo>
                      <a:pt x="1746" y="302"/>
                    </a:lnTo>
                    <a:lnTo>
                      <a:pt x="1747" y="332"/>
                    </a:lnTo>
                    <a:lnTo>
                      <a:pt x="1748" y="318"/>
                    </a:lnTo>
                    <a:lnTo>
                      <a:pt x="1750" y="369"/>
                    </a:lnTo>
                    <a:lnTo>
                      <a:pt x="1751" y="378"/>
                    </a:lnTo>
                    <a:lnTo>
                      <a:pt x="1752" y="376"/>
                    </a:lnTo>
                    <a:lnTo>
                      <a:pt x="1753" y="372"/>
                    </a:lnTo>
                    <a:lnTo>
                      <a:pt x="1754" y="358"/>
                    </a:lnTo>
                    <a:lnTo>
                      <a:pt x="1756" y="340"/>
                    </a:lnTo>
                    <a:lnTo>
                      <a:pt x="1757" y="319"/>
                    </a:lnTo>
                    <a:lnTo>
                      <a:pt x="1758" y="298"/>
                    </a:lnTo>
                    <a:lnTo>
                      <a:pt x="1759" y="298"/>
                    </a:lnTo>
                    <a:lnTo>
                      <a:pt x="1760" y="275"/>
                    </a:lnTo>
                    <a:lnTo>
                      <a:pt x="1761" y="269"/>
                    </a:lnTo>
                    <a:lnTo>
                      <a:pt x="1763" y="252"/>
                    </a:lnTo>
                    <a:lnTo>
                      <a:pt x="1764" y="247"/>
                    </a:lnTo>
                    <a:lnTo>
                      <a:pt x="1765" y="244"/>
                    </a:lnTo>
                    <a:lnTo>
                      <a:pt x="1766" y="240"/>
                    </a:lnTo>
                    <a:lnTo>
                      <a:pt x="1767" y="242"/>
                    </a:lnTo>
                    <a:lnTo>
                      <a:pt x="1769" y="249"/>
                    </a:lnTo>
                    <a:lnTo>
                      <a:pt x="1770" y="236"/>
                    </a:lnTo>
                    <a:lnTo>
                      <a:pt x="1771" y="239"/>
                    </a:lnTo>
                    <a:lnTo>
                      <a:pt x="1772" y="257"/>
                    </a:lnTo>
                    <a:lnTo>
                      <a:pt x="1773" y="267"/>
                    </a:lnTo>
                    <a:lnTo>
                      <a:pt x="1774" y="273"/>
                    </a:lnTo>
                    <a:lnTo>
                      <a:pt x="1776" y="274"/>
                    </a:lnTo>
                    <a:lnTo>
                      <a:pt x="1777" y="262"/>
                    </a:lnTo>
                    <a:lnTo>
                      <a:pt x="1778" y="262"/>
                    </a:lnTo>
                    <a:lnTo>
                      <a:pt x="1779" y="264"/>
                    </a:lnTo>
                    <a:lnTo>
                      <a:pt x="1780" y="265"/>
                    </a:lnTo>
                    <a:lnTo>
                      <a:pt x="1781" y="271"/>
                    </a:lnTo>
                    <a:lnTo>
                      <a:pt x="1783" y="263"/>
                    </a:lnTo>
                    <a:lnTo>
                      <a:pt x="1784" y="260"/>
                    </a:lnTo>
                    <a:lnTo>
                      <a:pt x="1785" y="292"/>
                    </a:lnTo>
                    <a:lnTo>
                      <a:pt x="1786" y="293"/>
                    </a:lnTo>
                    <a:lnTo>
                      <a:pt x="1787" y="279"/>
                    </a:lnTo>
                    <a:lnTo>
                      <a:pt x="1789" y="289"/>
                    </a:lnTo>
                    <a:lnTo>
                      <a:pt x="1790" y="295"/>
                    </a:lnTo>
                    <a:lnTo>
                      <a:pt x="1791" y="296"/>
                    </a:lnTo>
                    <a:lnTo>
                      <a:pt x="1792" y="294"/>
                    </a:lnTo>
                    <a:lnTo>
                      <a:pt x="1793" y="307"/>
                    </a:lnTo>
                    <a:lnTo>
                      <a:pt x="1794" y="301"/>
                    </a:lnTo>
                    <a:lnTo>
                      <a:pt x="1796" y="303"/>
                    </a:lnTo>
                    <a:lnTo>
                      <a:pt x="1797" y="311"/>
                    </a:lnTo>
                    <a:lnTo>
                      <a:pt x="1798" y="327"/>
                    </a:lnTo>
                    <a:lnTo>
                      <a:pt x="1799" y="312"/>
                    </a:lnTo>
                    <a:lnTo>
                      <a:pt x="1800" y="330"/>
                    </a:lnTo>
                    <a:lnTo>
                      <a:pt x="1802" y="334"/>
                    </a:lnTo>
                    <a:lnTo>
                      <a:pt x="1803" y="336"/>
                    </a:lnTo>
                    <a:lnTo>
                      <a:pt x="1804" y="351"/>
                    </a:lnTo>
                    <a:lnTo>
                      <a:pt x="1805" y="375"/>
                    </a:lnTo>
                    <a:lnTo>
                      <a:pt x="1806" y="376"/>
                    </a:lnTo>
                    <a:lnTo>
                      <a:pt x="1807" y="350"/>
                    </a:lnTo>
                    <a:lnTo>
                      <a:pt x="1809" y="361"/>
                    </a:lnTo>
                    <a:lnTo>
                      <a:pt x="1810" y="357"/>
                    </a:lnTo>
                    <a:lnTo>
                      <a:pt x="1811" y="366"/>
                    </a:lnTo>
                    <a:lnTo>
                      <a:pt x="1812" y="356"/>
                    </a:lnTo>
                    <a:lnTo>
                      <a:pt x="1813" y="368"/>
                    </a:lnTo>
                    <a:lnTo>
                      <a:pt x="1814" y="384"/>
                    </a:lnTo>
                    <a:lnTo>
                      <a:pt x="1816" y="383"/>
                    </a:lnTo>
                    <a:lnTo>
                      <a:pt x="1817" y="382"/>
                    </a:lnTo>
                    <a:lnTo>
                      <a:pt x="1818" y="391"/>
                    </a:lnTo>
                    <a:lnTo>
                      <a:pt x="1819" y="431"/>
                    </a:lnTo>
                    <a:lnTo>
                      <a:pt x="1820" y="433"/>
                    </a:lnTo>
                    <a:lnTo>
                      <a:pt x="1822" y="419"/>
                    </a:lnTo>
                    <a:lnTo>
                      <a:pt x="1823" y="417"/>
                    </a:lnTo>
                    <a:lnTo>
                      <a:pt x="1824" y="430"/>
                    </a:lnTo>
                    <a:lnTo>
                      <a:pt x="1825" y="427"/>
                    </a:lnTo>
                    <a:lnTo>
                      <a:pt x="1826" y="420"/>
                    </a:lnTo>
                    <a:lnTo>
                      <a:pt x="1827" y="411"/>
                    </a:lnTo>
                    <a:lnTo>
                      <a:pt x="1829" y="399"/>
                    </a:lnTo>
                    <a:lnTo>
                      <a:pt x="1830" y="393"/>
                    </a:lnTo>
                    <a:lnTo>
                      <a:pt x="1831" y="405"/>
                    </a:lnTo>
                    <a:lnTo>
                      <a:pt x="1832" y="400"/>
                    </a:lnTo>
                    <a:lnTo>
                      <a:pt x="1833" y="377"/>
                    </a:lnTo>
                    <a:lnTo>
                      <a:pt x="1835" y="367"/>
                    </a:lnTo>
                    <a:lnTo>
                      <a:pt x="1836" y="381"/>
                    </a:lnTo>
                    <a:lnTo>
                      <a:pt x="1837" y="373"/>
                    </a:lnTo>
                    <a:lnTo>
                      <a:pt x="1838" y="376"/>
                    </a:lnTo>
                    <a:lnTo>
                      <a:pt x="1839" y="352"/>
                    </a:lnTo>
                    <a:lnTo>
                      <a:pt x="1840" y="370"/>
                    </a:lnTo>
                    <a:lnTo>
                      <a:pt x="1842" y="350"/>
                    </a:lnTo>
                    <a:lnTo>
                      <a:pt x="1843" y="365"/>
                    </a:lnTo>
                    <a:lnTo>
                      <a:pt x="1844" y="371"/>
                    </a:lnTo>
                    <a:lnTo>
                      <a:pt x="1845" y="373"/>
                    </a:lnTo>
                    <a:lnTo>
                      <a:pt x="1846" y="361"/>
                    </a:lnTo>
                    <a:lnTo>
                      <a:pt x="1847" y="371"/>
                    </a:lnTo>
                    <a:lnTo>
                      <a:pt x="1849" y="381"/>
                    </a:lnTo>
                    <a:lnTo>
                      <a:pt x="1850" y="378"/>
                    </a:lnTo>
                    <a:lnTo>
                      <a:pt x="1851" y="374"/>
                    </a:lnTo>
                    <a:lnTo>
                      <a:pt x="1852" y="392"/>
                    </a:lnTo>
                    <a:lnTo>
                      <a:pt x="1853" y="381"/>
                    </a:lnTo>
                    <a:lnTo>
                      <a:pt x="1855" y="400"/>
                    </a:lnTo>
                    <a:lnTo>
                      <a:pt x="1856" y="375"/>
                    </a:lnTo>
                    <a:lnTo>
                      <a:pt x="1857" y="402"/>
                    </a:lnTo>
                    <a:lnTo>
                      <a:pt x="1858" y="369"/>
                    </a:lnTo>
                    <a:lnTo>
                      <a:pt x="1859" y="404"/>
                    </a:lnTo>
                    <a:lnTo>
                      <a:pt x="1860" y="382"/>
                    </a:lnTo>
                    <a:lnTo>
                      <a:pt x="1862" y="401"/>
                    </a:lnTo>
                    <a:lnTo>
                      <a:pt x="1863" y="354"/>
                    </a:lnTo>
                    <a:lnTo>
                      <a:pt x="1864" y="368"/>
                    </a:lnTo>
                    <a:lnTo>
                      <a:pt x="1865" y="354"/>
                    </a:lnTo>
                    <a:lnTo>
                      <a:pt x="1866" y="365"/>
                    </a:lnTo>
                    <a:lnTo>
                      <a:pt x="1868" y="362"/>
                    </a:lnTo>
                    <a:lnTo>
                      <a:pt x="1869" y="366"/>
                    </a:lnTo>
                    <a:lnTo>
                      <a:pt x="1870" y="386"/>
                    </a:lnTo>
                    <a:lnTo>
                      <a:pt x="1871" y="387"/>
                    </a:lnTo>
                    <a:lnTo>
                      <a:pt x="1872" y="361"/>
                    </a:lnTo>
                    <a:lnTo>
                      <a:pt x="1873" y="386"/>
                    </a:lnTo>
                    <a:lnTo>
                      <a:pt x="1875" y="386"/>
                    </a:lnTo>
                    <a:lnTo>
                      <a:pt x="1876" y="374"/>
                    </a:lnTo>
                    <a:lnTo>
                      <a:pt x="1877" y="393"/>
                    </a:lnTo>
                    <a:lnTo>
                      <a:pt x="1878" y="373"/>
                    </a:lnTo>
                    <a:lnTo>
                      <a:pt x="1879" y="371"/>
                    </a:lnTo>
                    <a:lnTo>
                      <a:pt x="1880" y="355"/>
                    </a:lnTo>
                    <a:lnTo>
                      <a:pt x="1882" y="361"/>
                    </a:lnTo>
                    <a:lnTo>
                      <a:pt x="1883" y="361"/>
                    </a:lnTo>
                    <a:lnTo>
                      <a:pt x="1884" y="352"/>
                    </a:lnTo>
                    <a:lnTo>
                      <a:pt x="1885" y="354"/>
                    </a:lnTo>
                    <a:lnTo>
                      <a:pt x="1886" y="379"/>
                    </a:lnTo>
                    <a:lnTo>
                      <a:pt x="1888" y="385"/>
                    </a:lnTo>
                    <a:lnTo>
                      <a:pt x="1889" y="364"/>
                    </a:lnTo>
                    <a:lnTo>
                      <a:pt x="1890" y="386"/>
                    </a:lnTo>
                    <a:lnTo>
                      <a:pt x="1891" y="393"/>
                    </a:lnTo>
                    <a:lnTo>
                      <a:pt x="1892" y="391"/>
                    </a:lnTo>
                    <a:lnTo>
                      <a:pt x="1893" y="398"/>
                    </a:lnTo>
                    <a:lnTo>
                      <a:pt x="1895" y="416"/>
                    </a:lnTo>
                    <a:lnTo>
                      <a:pt x="1896" y="419"/>
                    </a:lnTo>
                    <a:lnTo>
                      <a:pt x="1897" y="421"/>
                    </a:lnTo>
                    <a:lnTo>
                      <a:pt x="1898" y="424"/>
                    </a:lnTo>
                    <a:lnTo>
                      <a:pt x="1899" y="447"/>
                    </a:lnTo>
                    <a:lnTo>
                      <a:pt x="1901" y="442"/>
                    </a:lnTo>
                    <a:lnTo>
                      <a:pt x="1902" y="485"/>
                    </a:lnTo>
                    <a:lnTo>
                      <a:pt x="1903" y="489"/>
                    </a:lnTo>
                    <a:lnTo>
                      <a:pt x="1904" y="480"/>
                    </a:lnTo>
                    <a:lnTo>
                      <a:pt x="1905" y="470"/>
                    </a:lnTo>
                    <a:lnTo>
                      <a:pt x="1906" y="501"/>
                    </a:lnTo>
                    <a:lnTo>
                      <a:pt x="1908" y="518"/>
                    </a:lnTo>
                    <a:lnTo>
                      <a:pt x="1909" y="531"/>
                    </a:lnTo>
                    <a:lnTo>
                      <a:pt x="1910" y="531"/>
                    </a:lnTo>
                    <a:lnTo>
                      <a:pt x="1911" y="539"/>
                    </a:lnTo>
                    <a:lnTo>
                      <a:pt x="1912" y="573"/>
                    </a:lnTo>
                    <a:lnTo>
                      <a:pt x="1913" y="574"/>
                    </a:lnTo>
                    <a:lnTo>
                      <a:pt x="1915" y="553"/>
                    </a:lnTo>
                    <a:lnTo>
                      <a:pt x="1916" y="559"/>
                    </a:lnTo>
                    <a:lnTo>
                      <a:pt x="1917" y="538"/>
                    </a:lnTo>
                    <a:lnTo>
                      <a:pt x="1918" y="525"/>
                    </a:lnTo>
                    <a:lnTo>
                      <a:pt x="1919" y="585"/>
                    </a:lnTo>
                    <a:lnTo>
                      <a:pt x="1921" y="571"/>
                    </a:lnTo>
                    <a:lnTo>
                      <a:pt x="1922" y="584"/>
                    </a:lnTo>
                    <a:lnTo>
                      <a:pt x="1923" y="563"/>
                    </a:lnTo>
                    <a:lnTo>
                      <a:pt x="1924" y="595"/>
                    </a:lnTo>
                    <a:lnTo>
                      <a:pt x="1925" y="587"/>
                    </a:lnTo>
                    <a:lnTo>
                      <a:pt x="1926" y="543"/>
                    </a:lnTo>
                    <a:lnTo>
                      <a:pt x="1928" y="536"/>
                    </a:lnTo>
                    <a:lnTo>
                      <a:pt x="1929" y="550"/>
                    </a:lnTo>
                    <a:lnTo>
                      <a:pt x="1930" y="544"/>
                    </a:lnTo>
                    <a:lnTo>
                      <a:pt x="1931" y="538"/>
                    </a:lnTo>
                    <a:lnTo>
                      <a:pt x="1932" y="514"/>
                    </a:lnTo>
                    <a:lnTo>
                      <a:pt x="1934" y="528"/>
                    </a:lnTo>
                    <a:lnTo>
                      <a:pt x="1935" y="498"/>
                    </a:lnTo>
                    <a:lnTo>
                      <a:pt x="1936" y="486"/>
                    </a:lnTo>
                    <a:lnTo>
                      <a:pt x="1937" y="482"/>
                    </a:lnTo>
                    <a:lnTo>
                      <a:pt x="1938" y="481"/>
                    </a:lnTo>
                    <a:lnTo>
                      <a:pt x="1939" y="473"/>
                    </a:lnTo>
                    <a:lnTo>
                      <a:pt x="1941" y="482"/>
                    </a:lnTo>
                    <a:lnTo>
                      <a:pt x="1942" y="478"/>
                    </a:lnTo>
                    <a:lnTo>
                      <a:pt x="1943" y="478"/>
                    </a:lnTo>
                    <a:lnTo>
                      <a:pt x="1944" y="469"/>
                    </a:lnTo>
                    <a:lnTo>
                      <a:pt x="1945" y="483"/>
                    </a:lnTo>
                    <a:lnTo>
                      <a:pt x="1946" y="478"/>
                    </a:lnTo>
                    <a:lnTo>
                      <a:pt x="1948" y="454"/>
                    </a:lnTo>
                    <a:lnTo>
                      <a:pt x="1949" y="437"/>
                    </a:lnTo>
                    <a:lnTo>
                      <a:pt x="1950" y="437"/>
                    </a:lnTo>
                    <a:lnTo>
                      <a:pt x="1951" y="410"/>
                    </a:lnTo>
                    <a:lnTo>
                      <a:pt x="1952" y="379"/>
                    </a:lnTo>
                    <a:lnTo>
                      <a:pt x="1954" y="383"/>
                    </a:lnTo>
                    <a:lnTo>
                      <a:pt x="1955" y="350"/>
                    </a:lnTo>
                    <a:lnTo>
                      <a:pt x="1956" y="343"/>
                    </a:lnTo>
                    <a:lnTo>
                      <a:pt x="1957" y="339"/>
                    </a:lnTo>
                    <a:lnTo>
                      <a:pt x="1958" y="370"/>
                    </a:lnTo>
                    <a:lnTo>
                      <a:pt x="1959" y="370"/>
                    </a:lnTo>
                    <a:lnTo>
                      <a:pt x="1961" y="336"/>
                    </a:lnTo>
                    <a:lnTo>
                      <a:pt x="1962" y="373"/>
                    </a:lnTo>
                    <a:lnTo>
                      <a:pt x="1963" y="321"/>
                    </a:lnTo>
                    <a:lnTo>
                      <a:pt x="1964" y="321"/>
                    </a:lnTo>
                    <a:lnTo>
                      <a:pt x="1965" y="304"/>
                    </a:lnTo>
                    <a:lnTo>
                      <a:pt x="1967" y="301"/>
                    </a:lnTo>
                    <a:lnTo>
                      <a:pt x="1968" y="292"/>
                    </a:lnTo>
                    <a:lnTo>
                      <a:pt x="1969" y="279"/>
                    </a:lnTo>
                    <a:lnTo>
                      <a:pt x="1970" y="271"/>
                    </a:lnTo>
                    <a:lnTo>
                      <a:pt x="1971" y="280"/>
                    </a:lnTo>
                    <a:lnTo>
                      <a:pt x="1972" y="273"/>
                    </a:lnTo>
                    <a:lnTo>
                      <a:pt x="1974" y="250"/>
                    </a:lnTo>
                    <a:lnTo>
                      <a:pt x="1975" y="263"/>
                    </a:lnTo>
                    <a:lnTo>
                      <a:pt x="1976" y="253"/>
                    </a:lnTo>
                    <a:lnTo>
                      <a:pt x="1977" y="239"/>
                    </a:lnTo>
                    <a:lnTo>
                      <a:pt x="1978" y="243"/>
                    </a:lnTo>
                    <a:lnTo>
                      <a:pt x="1979" y="231"/>
                    </a:lnTo>
                    <a:lnTo>
                      <a:pt x="1981" y="232"/>
                    </a:lnTo>
                    <a:lnTo>
                      <a:pt x="1982" y="216"/>
                    </a:lnTo>
                    <a:lnTo>
                      <a:pt x="1983" y="212"/>
                    </a:lnTo>
                    <a:lnTo>
                      <a:pt x="1984" y="218"/>
                    </a:lnTo>
                    <a:lnTo>
                      <a:pt x="1985" y="217"/>
                    </a:lnTo>
                    <a:lnTo>
                      <a:pt x="1987" y="200"/>
                    </a:lnTo>
                    <a:lnTo>
                      <a:pt x="1988" y="198"/>
                    </a:lnTo>
                    <a:lnTo>
                      <a:pt x="1989" y="194"/>
                    </a:lnTo>
                    <a:lnTo>
                      <a:pt x="1990" y="182"/>
                    </a:lnTo>
                    <a:lnTo>
                      <a:pt x="1991" y="179"/>
                    </a:lnTo>
                    <a:lnTo>
                      <a:pt x="1992" y="174"/>
                    </a:lnTo>
                    <a:lnTo>
                      <a:pt x="1994" y="170"/>
                    </a:lnTo>
                    <a:lnTo>
                      <a:pt x="1995" y="173"/>
                    </a:lnTo>
                    <a:lnTo>
                      <a:pt x="1996" y="179"/>
                    </a:lnTo>
                    <a:lnTo>
                      <a:pt x="1997" y="180"/>
                    </a:lnTo>
                    <a:lnTo>
                      <a:pt x="1998" y="191"/>
                    </a:lnTo>
                    <a:lnTo>
                      <a:pt x="2000" y="190"/>
                    </a:lnTo>
                    <a:lnTo>
                      <a:pt x="2001" y="201"/>
                    </a:lnTo>
                    <a:lnTo>
                      <a:pt x="2002" y="202"/>
                    </a:lnTo>
                    <a:lnTo>
                      <a:pt x="2003" y="199"/>
                    </a:lnTo>
                    <a:lnTo>
                      <a:pt x="2004" y="197"/>
                    </a:lnTo>
                    <a:lnTo>
                      <a:pt x="2005" y="220"/>
                    </a:lnTo>
                    <a:lnTo>
                      <a:pt x="2007" y="220"/>
                    </a:lnTo>
                    <a:lnTo>
                      <a:pt x="2008" y="226"/>
                    </a:lnTo>
                    <a:lnTo>
                      <a:pt x="2009" y="225"/>
                    </a:lnTo>
                    <a:lnTo>
                      <a:pt x="2010" y="237"/>
                    </a:lnTo>
                    <a:lnTo>
                      <a:pt x="2011" y="234"/>
                    </a:lnTo>
                    <a:lnTo>
                      <a:pt x="2012" y="234"/>
                    </a:lnTo>
                    <a:lnTo>
                      <a:pt x="2014" y="233"/>
                    </a:lnTo>
                    <a:lnTo>
                      <a:pt x="2015" y="217"/>
                    </a:lnTo>
                    <a:lnTo>
                      <a:pt x="2016" y="214"/>
                    </a:lnTo>
                    <a:lnTo>
                      <a:pt x="2017" y="203"/>
                    </a:lnTo>
                    <a:lnTo>
                      <a:pt x="2018" y="201"/>
                    </a:lnTo>
                    <a:lnTo>
                      <a:pt x="2020" y="214"/>
                    </a:lnTo>
                    <a:lnTo>
                      <a:pt x="2021" y="203"/>
                    </a:lnTo>
                    <a:lnTo>
                      <a:pt x="2022" y="198"/>
                    </a:lnTo>
                    <a:lnTo>
                      <a:pt x="2023" y="209"/>
                    </a:lnTo>
                    <a:lnTo>
                      <a:pt x="2024" y="203"/>
                    </a:lnTo>
                    <a:lnTo>
                      <a:pt x="2025" y="219"/>
                    </a:lnTo>
                    <a:lnTo>
                      <a:pt x="2027" y="205"/>
                    </a:lnTo>
                    <a:lnTo>
                      <a:pt x="2028" y="215"/>
                    </a:lnTo>
                    <a:lnTo>
                      <a:pt x="2029" y="228"/>
                    </a:lnTo>
                    <a:lnTo>
                      <a:pt x="2030" y="221"/>
                    </a:lnTo>
                    <a:lnTo>
                      <a:pt x="2031" y="220"/>
                    </a:lnTo>
                    <a:lnTo>
                      <a:pt x="2033" y="209"/>
                    </a:lnTo>
                    <a:lnTo>
                      <a:pt x="2034" y="234"/>
                    </a:lnTo>
                    <a:lnTo>
                      <a:pt x="2035" y="212"/>
                    </a:lnTo>
                    <a:lnTo>
                      <a:pt x="2036" y="231"/>
                    </a:lnTo>
                    <a:lnTo>
                      <a:pt x="2037" y="212"/>
                    </a:lnTo>
                    <a:lnTo>
                      <a:pt x="2038" y="218"/>
                    </a:lnTo>
                    <a:lnTo>
                      <a:pt x="2040" y="209"/>
                    </a:lnTo>
                    <a:lnTo>
                      <a:pt x="2041" y="211"/>
                    </a:lnTo>
                    <a:lnTo>
                      <a:pt x="2042" y="206"/>
                    </a:lnTo>
                    <a:lnTo>
                      <a:pt x="2043" y="205"/>
                    </a:lnTo>
                    <a:lnTo>
                      <a:pt x="2044" y="208"/>
                    </a:lnTo>
                    <a:lnTo>
                      <a:pt x="2045" y="209"/>
                    </a:lnTo>
                    <a:lnTo>
                      <a:pt x="2047" y="209"/>
                    </a:lnTo>
                    <a:lnTo>
                      <a:pt x="2048" y="208"/>
                    </a:lnTo>
                    <a:lnTo>
                      <a:pt x="2049" y="210"/>
                    </a:lnTo>
                    <a:lnTo>
                      <a:pt x="2050" y="212"/>
                    </a:lnTo>
                    <a:lnTo>
                      <a:pt x="2051" y="209"/>
                    </a:lnTo>
                    <a:lnTo>
                      <a:pt x="2053" y="222"/>
                    </a:lnTo>
                    <a:lnTo>
                      <a:pt x="2054" y="209"/>
                    </a:lnTo>
                    <a:lnTo>
                      <a:pt x="2055" y="231"/>
                    </a:lnTo>
                    <a:lnTo>
                      <a:pt x="2056" y="235"/>
                    </a:lnTo>
                    <a:lnTo>
                      <a:pt x="2057" y="229"/>
                    </a:lnTo>
                    <a:lnTo>
                      <a:pt x="2058" y="229"/>
                    </a:lnTo>
                    <a:lnTo>
                      <a:pt x="2060" y="221"/>
                    </a:lnTo>
                    <a:lnTo>
                      <a:pt x="2061" y="219"/>
                    </a:lnTo>
                    <a:lnTo>
                      <a:pt x="2062" y="213"/>
                    </a:lnTo>
                    <a:lnTo>
                      <a:pt x="2063" y="208"/>
                    </a:lnTo>
                    <a:lnTo>
                      <a:pt x="2064" y="210"/>
                    </a:lnTo>
                    <a:lnTo>
                      <a:pt x="2065" y="199"/>
                    </a:lnTo>
                    <a:lnTo>
                      <a:pt x="2067" y="197"/>
                    </a:lnTo>
                    <a:lnTo>
                      <a:pt x="2068" y="193"/>
                    </a:lnTo>
                    <a:lnTo>
                      <a:pt x="2069" y="188"/>
                    </a:lnTo>
                    <a:lnTo>
                      <a:pt x="2070" y="183"/>
                    </a:lnTo>
                    <a:lnTo>
                      <a:pt x="2071" y="183"/>
                    </a:lnTo>
                    <a:lnTo>
                      <a:pt x="2073" y="184"/>
                    </a:lnTo>
                    <a:lnTo>
                      <a:pt x="2074" y="184"/>
                    </a:lnTo>
                    <a:lnTo>
                      <a:pt x="2075" y="190"/>
                    </a:lnTo>
                    <a:lnTo>
                      <a:pt x="2076" y="181"/>
                    </a:lnTo>
                    <a:lnTo>
                      <a:pt x="2077" y="186"/>
                    </a:lnTo>
                    <a:lnTo>
                      <a:pt x="2078" y="199"/>
                    </a:lnTo>
                    <a:lnTo>
                      <a:pt x="2080" y="173"/>
                    </a:lnTo>
                    <a:lnTo>
                      <a:pt x="2081" y="170"/>
                    </a:lnTo>
                    <a:lnTo>
                      <a:pt x="2082" y="177"/>
                    </a:lnTo>
                    <a:lnTo>
                      <a:pt x="2083" y="177"/>
                    </a:lnTo>
                    <a:lnTo>
                      <a:pt x="2084" y="180"/>
                    </a:lnTo>
                    <a:lnTo>
                      <a:pt x="2086" y="166"/>
                    </a:lnTo>
                    <a:lnTo>
                      <a:pt x="2087" y="173"/>
                    </a:lnTo>
                    <a:lnTo>
                      <a:pt x="2088" y="164"/>
                    </a:lnTo>
                    <a:lnTo>
                      <a:pt x="2089" y="160"/>
                    </a:lnTo>
                    <a:lnTo>
                      <a:pt x="2090" y="165"/>
                    </a:lnTo>
                    <a:lnTo>
                      <a:pt x="2091" y="165"/>
                    </a:lnTo>
                    <a:lnTo>
                      <a:pt x="2093" y="165"/>
                    </a:lnTo>
                    <a:lnTo>
                      <a:pt x="2094" y="161"/>
                    </a:lnTo>
                    <a:lnTo>
                      <a:pt x="2095" y="160"/>
                    </a:lnTo>
                    <a:lnTo>
                      <a:pt x="2096" y="175"/>
                    </a:lnTo>
                    <a:lnTo>
                      <a:pt x="2097" y="162"/>
                    </a:lnTo>
                    <a:lnTo>
                      <a:pt x="2098" y="176"/>
                    </a:lnTo>
                    <a:lnTo>
                      <a:pt x="2100" y="172"/>
                    </a:lnTo>
                    <a:lnTo>
                      <a:pt x="2101" y="166"/>
                    </a:lnTo>
                    <a:lnTo>
                      <a:pt x="2102" y="164"/>
                    </a:lnTo>
                    <a:lnTo>
                      <a:pt x="2103" y="180"/>
                    </a:lnTo>
                    <a:lnTo>
                      <a:pt x="2104" y="170"/>
                    </a:lnTo>
                    <a:lnTo>
                      <a:pt x="2106" y="185"/>
                    </a:lnTo>
                    <a:lnTo>
                      <a:pt x="2107" y="166"/>
                    </a:lnTo>
                    <a:lnTo>
                      <a:pt x="2108" y="188"/>
                    </a:lnTo>
                    <a:lnTo>
                      <a:pt x="2109" y="172"/>
                    </a:lnTo>
                    <a:lnTo>
                      <a:pt x="2110" y="177"/>
                    </a:lnTo>
                    <a:lnTo>
                      <a:pt x="2111" y="199"/>
                    </a:lnTo>
                    <a:lnTo>
                      <a:pt x="2113" y="201"/>
                    </a:lnTo>
                    <a:lnTo>
                      <a:pt x="2114" y="186"/>
                    </a:lnTo>
                    <a:lnTo>
                      <a:pt x="2115" y="200"/>
                    </a:lnTo>
                    <a:lnTo>
                      <a:pt x="2116" y="199"/>
                    </a:lnTo>
                    <a:lnTo>
                      <a:pt x="2117" y="228"/>
                    </a:lnTo>
                    <a:lnTo>
                      <a:pt x="2119" y="195"/>
                    </a:lnTo>
                    <a:lnTo>
                      <a:pt x="2120" y="225"/>
                    </a:lnTo>
                    <a:lnTo>
                      <a:pt x="2121" y="206"/>
                    </a:lnTo>
                    <a:lnTo>
                      <a:pt x="2122" y="229"/>
                    </a:lnTo>
                    <a:lnTo>
                      <a:pt x="2123" y="221"/>
                    </a:lnTo>
                    <a:lnTo>
                      <a:pt x="2124" y="228"/>
                    </a:lnTo>
                    <a:lnTo>
                      <a:pt x="2126" y="230"/>
                    </a:lnTo>
                    <a:lnTo>
                      <a:pt x="2127" y="235"/>
                    </a:lnTo>
                    <a:lnTo>
                      <a:pt x="2128" y="238"/>
                    </a:lnTo>
                    <a:lnTo>
                      <a:pt x="2129" y="218"/>
                    </a:lnTo>
                    <a:lnTo>
                      <a:pt x="2130" y="221"/>
                    </a:lnTo>
                    <a:lnTo>
                      <a:pt x="2131" y="214"/>
                    </a:lnTo>
                    <a:lnTo>
                      <a:pt x="2133" y="210"/>
                    </a:lnTo>
                    <a:lnTo>
                      <a:pt x="2134" y="231"/>
                    </a:lnTo>
                    <a:lnTo>
                      <a:pt x="2135" y="193"/>
                    </a:lnTo>
                    <a:lnTo>
                      <a:pt x="2136" y="212"/>
                    </a:lnTo>
                    <a:lnTo>
                      <a:pt x="2137" y="201"/>
                    </a:lnTo>
                    <a:lnTo>
                      <a:pt x="2139" y="202"/>
                    </a:lnTo>
                    <a:lnTo>
                      <a:pt x="2140" y="183"/>
                    </a:lnTo>
                    <a:lnTo>
                      <a:pt x="2141" y="184"/>
                    </a:lnTo>
                    <a:lnTo>
                      <a:pt x="2142" y="182"/>
                    </a:lnTo>
                    <a:lnTo>
                      <a:pt x="2143" y="182"/>
                    </a:lnTo>
                    <a:lnTo>
                      <a:pt x="2144" y="176"/>
                    </a:lnTo>
                    <a:lnTo>
                      <a:pt x="2146" y="193"/>
                    </a:lnTo>
                    <a:lnTo>
                      <a:pt x="2147" y="189"/>
                    </a:lnTo>
                    <a:lnTo>
                      <a:pt x="2148" y="180"/>
                    </a:lnTo>
                    <a:lnTo>
                      <a:pt x="2149" y="182"/>
                    </a:lnTo>
                    <a:lnTo>
                      <a:pt x="2150" y="188"/>
                    </a:lnTo>
                    <a:lnTo>
                      <a:pt x="2152" y="181"/>
                    </a:lnTo>
                    <a:lnTo>
                      <a:pt x="2153" y="186"/>
                    </a:lnTo>
                    <a:lnTo>
                      <a:pt x="2154" y="188"/>
                    </a:lnTo>
                    <a:lnTo>
                      <a:pt x="2155" y="195"/>
                    </a:lnTo>
                    <a:lnTo>
                      <a:pt x="2156" y="205"/>
                    </a:lnTo>
                    <a:lnTo>
                      <a:pt x="2157" y="205"/>
                    </a:lnTo>
                    <a:lnTo>
                      <a:pt x="2159" y="212"/>
                    </a:lnTo>
                    <a:lnTo>
                      <a:pt x="2160" y="206"/>
                    </a:lnTo>
                    <a:lnTo>
                      <a:pt x="2161" y="207"/>
                    </a:lnTo>
                    <a:lnTo>
                      <a:pt x="2162" y="197"/>
                    </a:lnTo>
                    <a:lnTo>
                      <a:pt x="2163" y="182"/>
                    </a:lnTo>
                    <a:lnTo>
                      <a:pt x="2164" y="188"/>
                    </a:lnTo>
                    <a:lnTo>
                      <a:pt x="2166" y="180"/>
                    </a:lnTo>
                    <a:lnTo>
                      <a:pt x="2167" y="178"/>
                    </a:lnTo>
                    <a:lnTo>
                      <a:pt x="2168" y="190"/>
                    </a:lnTo>
                    <a:lnTo>
                      <a:pt x="2169" y="192"/>
                    </a:lnTo>
                    <a:lnTo>
                      <a:pt x="2170" y="187"/>
                    </a:lnTo>
                    <a:lnTo>
                      <a:pt x="2172" y="187"/>
                    </a:lnTo>
                    <a:lnTo>
                      <a:pt x="2173" y="194"/>
                    </a:lnTo>
                    <a:lnTo>
                      <a:pt x="2174" y="196"/>
                    </a:lnTo>
                    <a:lnTo>
                      <a:pt x="2175" y="195"/>
                    </a:lnTo>
                    <a:lnTo>
                      <a:pt x="2176" y="199"/>
                    </a:lnTo>
                    <a:lnTo>
                      <a:pt x="2177" y="191"/>
                    </a:lnTo>
                    <a:lnTo>
                      <a:pt x="2179" y="192"/>
                    </a:lnTo>
                    <a:lnTo>
                      <a:pt x="2180" y="190"/>
                    </a:lnTo>
                    <a:lnTo>
                      <a:pt x="2181" y="191"/>
                    </a:lnTo>
                    <a:lnTo>
                      <a:pt x="2182" y="200"/>
                    </a:lnTo>
                    <a:lnTo>
                      <a:pt x="2183" y="186"/>
                    </a:lnTo>
                    <a:lnTo>
                      <a:pt x="2185" y="186"/>
                    </a:lnTo>
                    <a:lnTo>
                      <a:pt x="2186" y="183"/>
                    </a:lnTo>
                    <a:lnTo>
                      <a:pt x="2187" y="184"/>
                    </a:lnTo>
                    <a:lnTo>
                      <a:pt x="2188" y="179"/>
                    </a:lnTo>
                    <a:lnTo>
                      <a:pt x="2189" y="190"/>
                    </a:lnTo>
                    <a:lnTo>
                      <a:pt x="2190" y="183"/>
                    </a:lnTo>
                    <a:lnTo>
                      <a:pt x="2192" y="194"/>
                    </a:lnTo>
                    <a:lnTo>
                      <a:pt x="2193" y="191"/>
                    </a:lnTo>
                    <a:lnTo>
                      <a:pt x="2194" y="202"/>
                    </a:lnTo>
                    <a:lnTo>
                      <a:pt x="2195" y="198"/>
                    </a:lnTo>
                    <a:lnTo>
                      <a:pt x="2196" y="201"/>
                    </a:lnTo>
                    <a:lnTo>
                      <a:pt x="2197" y="202"/>
                    </a:lnTo>
                    <a:lnTo>
                      <a:pt x="2199" y="203"/>
                    </a:lnTo>
                    <a:lnTo>
                      <a:pt x="2200" y="217"/>
                    </a:lnTo>
                    <a:lnTo>
                      <a:pt x="2201" y="210"/>
                    </a:lnTo>
                    <a:lnTo>
                      <a:pt x="2202" y="214"/>
                    </a:lnTo>
                    <a:lnTo>
                      <a:pt x="2203" y="213"/>
                    </a:lnTo>
                    <a:lnTo>
                      <a:pt x="2205" y="213"/>
                    </a:lnTo>
                    <a:lnTo>
                      <a:pt x="2206" y="225"/>
                    </a:lnTo>
                    <a:lnTo>
                      <a:pt x="2207" y="209"/>
                    </a:lnTo>
                    <a:lnTo>
                      <a:pt x="2208" y="208"/>
                    </a:lnTo>
                    <a:lnTo>
                      <a:pt x="2209" y="217"/>
                    </a:lnTo>
                    <a:lnTo>
                      <a:pt x="2210" y="219"/>
                    </a:lnTo>
                    <a:lnTo>
                      <a:pt x="2212" y="209"/>
                    </a:lnTo>
                    <a:lnTo>
                      <a:pt x="2213" y="210"/>
                    </a:lnTo>
                    <a:lnTo>
                      <a:pt x="2214" y="211"/>
                    </a:lnTo>
                    <a:lnTo>
                      <a:pt x="2215" y="221"/>
                    </a:lnTo>
                    <a:lnTo>
                      <a:pt x="2216" y="216"/>
                    </a:lnTo>
                    <a:lnTo>
                      <a:pt x="2218" y="232"/>
                    </a:lnTo>
                    <a:lnTo>
                      <a:pt x="2219" y="236"/>
                    </a:lnTo>
                    <a:lnTo>
                      <a:pt x="2220" y="237"/>
                    </a:lnTo>
                    <a:lnTo>
                      <a:pt x="2221" y="247"/>
                    </a:lnTo>
                    <a:lnTo>
                      <a:pt x="2222" y="251"/>
                    </a:lnTo>
                    <a:lnTo>
                      <a:pt x="2223" y="247"/>
                    </a:lnTo>
                    <a:lnTo>
                      <a:pt x="2225" y="253"/>
                    </a:lnTo>
                    <a:lnTo>
                      <a:pt x="2226" y="251"/>
                    </a:lnTo>
                    <a:lnTo>
                      <a:pt x="2227" y="250"/>
                    </a:lnTo>
                    <a:lnTo>
                      <a:pt x="2228" y="237"/>
                    </a:lnTo>
                    <a:lnTo>
                      <a:pt x="2229" y="235"/>
                    </a:lnTo>
                    <a:lnTo>
                      <a:pt x="2230" y="244"/>
                    </a:lnTo>
                    <a:lnTo>
                      <a:pt x="2232" y="228"/>
                    </a:lnTo>
                    <a:lnTo>
                      <a:pt x="2233" y="201"/>
                    </a:lnTo>
                    <a:lnTo>
                      <a:pt x="2234" y="223"/>
                    </a:lnTo>
                    <a:lnTo>
                      <a:pt x="2235" y="205"/>
                    </a:lnTo>
                    <a:lnTo>
                      <a:pt x="2236" y="197"/>
                    </a:lnTo>
                    <a:lnTo>
                      <a:pt x="2238" y="188"/>
                    </a:lnTo>
                    <a:lnTo>
                      <a:pt x="2239" y="190"/>
                    </a:lnTo>
                    <a:lnTo>
                      <a:pt x="2240" y="185"/>
                    </a:lnTo>
                    <a:lnTo>
                      <a:pt x="2241" y="183"/>
                    </a:lnTo>
                    <a:lnTo>
                      <a:pt x="2242" y="185"/>
                    </a:lnTo>
                    <a:lnTo>
                      <a:pt x="2243" y="180"/>
                    </a:lnTo>
                    <a:lnTo>
                      <a:pt x="2245" y="167"/>
                    </a:lnTo>
                    <a:lnTo>
                      <a:pt x="2246" y="171"/>
                    </a:lnTo>
                    <a:lnTo>
                      <a:pt x="2247" y="163"/>
                    </a:lnTo>
                    <a:lnTo>
                      <a:pt x="2248" y="170"/>
                    </a:lnTo>
                    <a:lnTo>
                      <a:pt x="2249" y="166"/>
                    </a:lnTo>
                    <a:lnTo>
                      <a:pt x="2251" y="165"/>
                    </a:lnTo>
                    <a:lnTo>
                      <a:pt x="2252" y="169"/>
                    </a:lnTo>
                    <a:lnTo>
                      <a:pt x="2253" y="166"/>
                    </a:lnTo>
                    <a:lnTo>
                      <a:pt x="2254" y="170"/>
                    </a:lnTo>
                    <a:lnTo>
                      <a:pt x="2255" y="173"/>
                    </a:lnTo>
                    <a:lnTo>
                      <a:pt x="2256" y="174"/>
                    </a:lnTo>
                    <a:lnTo>
                      <a:pt x="2258" y="174"/>
                    </a:lnTo>
                    <a:lnTo>
                      <a:pt x="2259" y="182"/>
                    </a:lnTo>
                    <a:lnTo>
                      <a:pt x="2260" y="181"/>
                    </a:lnTo>
                    <a:lnTo>
                      <a:pt x="2261" y="167"/>
                    </a:lnTo>
                    <a:lnTo>
                      <a:pt x="2262" y="157"/>
                    </a:lnTo>
                    <a:lnTo>
                      <a:pt x="2263" y="171"/>
                    </a:lnTo>
                    <a:lnTo>
                      <a:pt x="2265" y="177"/>
                    </a:lnTo>
                    <a:lnTo>
                      <a:pt x="2266" y="193"/>
                    </a:lnTo>
                    <a:lnTo>
                      <a:pt x="2267" y="194"/>
                    </a:lnTo>
                    <a:lnTo>
                      <a:pt x="2268" y="210"/>
                    </a:lnTo>
                    <a:lnTo>
                      <a:pt x="2269" y="211"/>
                    </a:lnTo>
                    <a:lnTo>
                      <a:pt x="2271" y="180"/>
                    </a:lnTo>
                    <a:lnTo>
                      <a:pt x="2272" y="183"/>
                    </a:lnTo>
                    <a:lnTo>
                      <a:pt x="2273" y="196"/>
                    </a:lnTo>
                    <a:lnTo>
                      <a:pt x="2274" y="198"/>
                    </a:lnTo>
                    <a:lnTo>
                      <a:pt x="2275" y="196"/>
                    </a:lnTo>
                    <a:lnTo>
                      <a:pt x="2276" y="199"/>
                    </a:lnTo>
                    <a:lnTo>
                      <a:pt x="2278" y="210"/>
                    </a:lnTo>
                    <a:lnTo>
                      <a:pt x="2279" y="207"/>
                    </a:lnTo>
                    <a:lnTo>
                      <a:pt x="2280" y="187"/>
                    </a:lnTo>
                    <a:lnTo>
                      <a:pt x="2281" y="186"/>
                    </a:lnTo>
                    <a:lnTo>
                      <a:pt x="2282" y="186"/>
                    </a:lnTo>
                    <a:lnTo>
                      <a:pt x="2284" y="182"/>
                    </a:lnTo>
                    <a:lnTo>
                      <a:pt x="2285" y="181"/>
                    </a:lnTo>
                    <a:lnTo>
                      <a:pt x="2286" y="177"/>
                    </a:lnTo>
                    <a:lnTo>
                      <a:pt x="2287" y="183"/>
                    </a:lnTo>
                    <a:lnTo>
                      <a:pt x="2288" y="182"/>
                    </a:lnTo>
                    <a:lnTo>
                      <a:pt x="2289" y="188"/>
                    </a:lnTo>
                    <a:lnTo>
                      <a:pt x="2291" y="205"/>
                    </a:lnTo>
                    <a:lnTo>
                      <a:pt x="2292" y="193"/>
                    </a:lnTo>
                    <a:lnTo>
                      <a:pt x="2293" y="184"/>
                    </a:lnTo>
                    <a:lnTo>
                      <a:pt x="2294" y="210"/>
                    </a:lnTo>
                    <a:lnTo>
                      <a:pt x="2295" y="187"/>
                    </a:lnTo>
                    <a:lnTo>
                      <a:pt x="2296" y="214"/>
                    </a:lnTo>
                    <a:lnTo>
                      <a:pt x="2298" y="177"/>
                    </a:lnTo>
                    <a:lnTo>
                      <a:pt x="2299" y="195"/>
                    </a:lnTo>
                    <a:lnTo>
                      <a:pt x="2300" y="185"/>
                    </a:lnTo>
                    <a:lnTo>
                      <a:pt x="2301" y="192"/>
                    </a:lnTo>
                    <a:lnTo>
                      <a:pt x="2302" y="189"/>
                    </a:lnTo>
                    <a:lnTo>
                      <a:pt x="2304" y="200"/>
                    </a:lnTo>
                    <a:lnTo>
                      <a:pt x="2305" y="199"/>
                    </a:lnTo>
                    <a:lnTo>
                      <a:pt x="2306" y="221"/>
                    </a:lnTo>
                    <a:lnTo>
                      <a:pt x="2307" y="193"/>
                    </a:lnTo>
                    <a:lnTo>
                      <a:pt x="2308" y="203"/>
                    </a:lnTo>
                    <a:lnTo>
                      <a:pt x="2309" y="197"/>
                    </a:lnTo>
                    <a:lnTo>
                      <a:pt x="2311" y="213"/>
                    </a:lnTo>
                    <a:lnTo>
                      <a:pt x="2312" y="203"/>
                    </a:lnTo>
                    <a:lnTo>
                      <a:pt x="2313" y="199"/>
                    </a:lnTo>
                    <a:lnTo>
                      <a:pt x="2314" y="224"/>
                    </a:lnTo>
                    <a:lnTo>
                      <a:pt x="2315" y="228"/>
                    </a:lnTo>
                    <a:lnTo>
                      <a:pt x="2317" y="212"/>
                    </a:lnTo>
                    <a:lnTo>
                      <a:pt x="2318" y="223"/>
                    </a:lnTo>
                    <a:lnTo>
                      <a:pt x="2319" y="231"/>
                    </a:lnTo>
                    <a:lnTo>
                      <a:pt x="2320" y="220"/>
                    </a:lnTo>
                    <a:lnTo>
                      <a:pt x="2321" y="214"/>
                    </a:lnTo>
                    <a:lnTo>
                      <a:pt x="2322" y="235"/>
                    </a:lnTo>
                    <a:lnTo>
                      <a:pt x="2324" y="237"/>
                    </a:lnTo>
                    <a:lnTo>
                      <a:pt x="2325" y="246"/>
                    </a:lnTo>
                    <a:lnTo>
                      <a:pt x="2326" y="228"/>
                    </a:lnTo>
                    <a:lnTo>
                      <a:pt x="2327" y="228"/>
                    </a:lnTo>
                    <a:lnTo>
                      <a:pt x="2328" y="226"/>
                    </a:lnTo>
                    <a:lnTo>
                      <a:pt x="2329" y="222"/>
                    </a:lnTo>
                    <a:lnTo>
                      <a:pt x="2331" y="227"/>
                    </a:lnTo>
                    <a:lnTo>
                      <a:pt x="2332" y="227"/>
                    </a:lnTo>
                    <a:lnTo>
                      <a:pt x="2333" y="224"/>
                    </a:lnTo>
                    <a:lnTo>
                      <a:pt x="2334" y="217"/>
                    </a:lnTo>
                    <a:lnTo>
                      <a:pt x="2335" y="232"/>
                    </a:lnTo>
                    <a:lnTo>
                      <a:pt x="2337" y="232"/>
                    </a:lnTo>
                    <a:lnTo>
                      <a:pt x="2338" y="205"/>
                    </a:lnTo>
                    <a:lnTo>
                      <a:pt x="2339" y="206"/>
                    </a:lnTo>
                    <a:lnTo>
                      <a:pt x="2340" y="205"/>
                    </a:lnTo>
                    <a:lnTo>
                      <a:pt x="2341" y="200"/>
                    </a:lnTo>
                    <a:lnTo>
                      <a:pt x="2342" y="192"/>
                    </a:lnTo>
                    <a:lnTo>
                      <a:pt x="2344" y="205"/>
                    </a:lnTo>
                    <a:lnTo>
                      <a:pt x="2345" y="201"/>
                    </a:lnTo>
                    <a:lnTo>
                      <a:pt x="2346" y="200"/>
                    </a:lnTo>
                    <a:lnTo>
                      <a:pt x="2347" y="196"/>
                    </a:lnTo>
                    <a:lnTo>
                      <a:pt x="2348" y="194"/>
                    </a:lnTo>
                    <a:lnTo>
                      <a:pt x="2350" y="200"/>
                    </a:lnTo>
                    <a:lnTo>
                      <a:pt x="2351" y="187"/>
                    </a:lnTo>
                    <a:lnTo>
                      <a:pt x="2352" y="197"/>
                    </a:lnTo>
                    <a:lnTo>
                      <a:pt x="2353" y="202"/>
                    </a:lnTo>
                    <a:lnTo>
                      <a:pt x="2354" y="200"/>
                    </a:lnTo>
                    <a:lnTo>
                      <a:pt x="2355" y="206"/>
                    </a:lnTo>
                    <a:lnTo>
                      <a:pt x="2357" y="217"/>
                    </a:lnTo>
                    <a:lnTo>
                      <a:pt x="2358" y="194"/>
                    </a:lnTo>
                    <a:lnTo>
                      <a:pt x="2359" y="196"/>
                    </a:lnTo>
                    <a:lnTo>
                      <a:pt x="2360" y="202"/>
                    </a:lnTo>
                    <a:lnTo>
                      <a:pt x="2361" y="214"/>
                    </a:lnTo>
                    <a:lnTo>
                      <a:pt x="2362" y="191"/>
                    </a:lnTo>
                    <a:lnTo>
                      <a:pt x="2364" y="224"/>
                    </a:lnTo>
                    <a:lnTo>
                      <a:pt x="2365" y="189"/>
                    </a:lnTo>
                    <a:lnTo>
                      <a:pt x="2366" y="199"/>
                    </a:lnTo>
                    <a:lnTo>
                      <a:pt x="2367" y="193"/>
                    </a:lnTo>
                    <a:lnTo>
                      <a:pt x="2368" y="209"/>
                    </a:lnTo>
                    <a:lnTo>
                      <a:pt x="2370" y="180"/>
                    </a:lnTo>
                    <a:lnTo>
                      <a:pt x="2371" y="203"/>
                    </a:lnTo>
                    <a:lnTo>
                      <a:pt x="2372" y="186"/>
                    </a:lnTo>
                    <a:lnTo>
                      <a:pt x="2373" y="203"/>
                    </a:lnTo>
                    <a:lnTo>
                      <a:pt x="2374" y="192"/>
                    </a:lnTo>
                    <a:lnTo>
                      <a:pt x="2375" y="206"/>
                    </a:lnTo>
                    <a:lnTo>
                      <a:pt x="2377" y="189"/>
                    </a:lnTo>
                    <a:lnTo>
                      <a:pt x="2378" y="201"/>
                    </a:lnTo>
                    <a:lnTo>
                      <a:pt x="2379" y="182"/>
                    </a:lnTo>
                    <a:lnTo>
                      <a:pt x="2380" y="201"/>
                    </a:lnTo>
                    <a:lnTo>
                      <a:pt x="2381" y="203"/>
                    </a:lnTo>
                    <a:lnTo>
                      <a:pt x="2383" y="195"/>
                    </a:lnTo>
                    <a:lnTo>
                      <a:pt x="2384" y="182"/>
                    </a:lnTo>
                    <a:lnTo>
                      <a:pt x="2385" y="183"/>
                    </a:lnTo>
                    <a:lnTo>
                      <a:pt x="2386" y="192"/>
                    </a:lnTo>
                    <a:lnTo>
                      <a:pt x="2387" y="188"/>
                    </a:lnTo>
                    <a:lnTo>
                      <a:pt x="2388" y="183"/>
                    </a:lnTo>
                    <a:lnTo>
                      <a:pt x="2390" y="181"/>
                    </a:lnTo>
                    <a:lnTo>
                      <a:pt x="2391" y="181"/>
                    </a:lnTo>
                    <a:lnTo>
                      <a:pt x="2392" y="184"/>
                    </a:lnTo>
                    <a:lnTo>
                      <a:pt x="2393" y="180"/>
                    </a:lnTo>
                    <a:lnTo>
                      <a:pt x="2394" y="186"/>
                    </a:lnTo>
                    <a:lnTo>
                      <a:pt x="2395" y="186"/>
                    </a:lnTo>
                    <a:lnTo>
                      <a:pt x="2397" y="189"/>
                    </a:lnTo>
                    <a:lnTo>
                      <a:pt x="2398" y="191"/>
                    </a:lnTo>
                    <a:lnTo>
                      <a:pt x="2399" y="196"/>
                    </a:lnTo>
                    <a:lnTo>
                      <a:pt x="2400" y="205"/>
                    </a:lnTo>
                    <a:lnTo>
                      <a:pt x="2401" y="206"/>
                    </a:lnTo>
                    <a:lnTo>
                      <a:pt x="2403" y="202"/>
                    </a:lnTo>
                    <a:lnTo>
                      <a:pt x="2404" y="211"/>
                    </a:lnTo>
                    <a:lnTo>
                      <a:pt x="2405" y="214"/>
                    </a:lnTo>
                    <a:lnTo>
                      <a:pt x="2406" y="216"/>
                    </a:lnTo>
                    <a:lnTo>
                      <a:pt x="2407" y="208"/>
                    </a:lnTo>
                    <a:lnTo>
                      <a:pt x="2408" y="212"/>
                    </a:lnTo>
                    <a:lnTo>
                      <a:pt x="2410" y="213"/>
                    </a:lnTo>
                    <a:lnTo>
                      <a:pt x="2411" y="213"/>
                    </a:lnTo>
                    <a:lnTo>
                      <a:pt x="2412" y="232"/>
                    </a:lnTo>
                    <a:lnTo>
                      <a:pt x="2413" y="221"/>
                    </a:lnTo>
                    <a:lnTo>
                      <a:pt x="2414" y="191"/>
                    </a:lnTo>
                    <a:lnTo>
                      <a:pt x="2416" y="189"/>
                    </a:lnTo>
                    <a:lnTo>
                      <a:pt x="2417" y="194"/>
                    </a:lnTo>
                    <a:lnTo>
                      <a:pt x="2418" y="208"/>
                    </a:lnTo>
                    <a:lnTo>
                      <a:pt x="2419" y="205"/>
                    </a:lnTo>
                    <a:lnTo>
                      <a:pt x="2420" y="206"/>
                    </a:lnTo>
                    <a:lnTo>
                      <a:pt x="2421" y="227"/>
                    </a:lnTo>
                    <a:lnTo>
                      <a:pt x="2423" y="223"/>
                    </a:lnTo>
                    <a:lnTo>
                      <a:pt x="2424" y="220"/>
                    </a:lnTo>
                    <a:lnTo>
                      <a:pt x="2425" y="223"/>
                    </a:lnTo>
                    <a:lnTo>
                      <a:pt x="2426" y="227"/>
                    </a:lnTo>
                    <a:lnTo>
                      <a:pt x="2427" y="228"/>
                    </a:lnTo>
                    <a:lnTo>
                      <a:pt x="2428" y="218"/>
                    </a:lnTo>
                    <a:lnTo>
                      <a:pt x="2430" y="218"/>
                    </a:lnTo>
                    <a:lnTo>
                      <a:pt x="2431" y="210"/>
                    </a:lnTo>
                    <a:lnTo>
                      <a:pt x="2432" y="220"/>
                    </a:lnTo>
                    <a:lnTo>
                      <a:pt x="2433" y="208"/>
                    </a:lnTo>
                    <a:lnTo>
                      <a:pt x="2434" y="223"/>
                    </a:lnTo>
                    <a:lnTo>
                      <a:pt x="2436" y="227"/>
                    </a:lnTo>
                    <a:lnTo>
                      <a:pt x="2437" y="223"/>
                    </a:lnTo>
                    <a:lnTo>
                      <a:pt x="2438" y="221"/>
                    </a:lnTo>
                    <a:lnTo>
                      <a:pt x="2439" y="220"/>
                    </a:lnTo>
                    <a:lnTo>
                      <a:pt x="2440" y="212"/>
                    </a:lnTo>
                    <a:lnTo>
                      <a:pt x="2441" y="221"/>
                    </a:lnTo>
                    <a:lnTo>
                      <a:pt x="2443" y="222"/>
                    </a:lnTo>
                    <a:lnTo>
                      <a:pt x="2444" y="218"/>
                    </a:lnTo>
                    <a:lnTo>
                      <a:pt x="2445" y="223"/>
                    </a:lnTo>
                    <a:lnTo>
                      <a:pt x="2446" y="215"/>
                    </a:lnTo>
                    <a:lnTo>
                      <a:pt x="2447" y="220"/>
                    </a:lnTo>
                    <a:lnTo>
                      <a:pt x="2449" y="225"/>
                    </a:lnTo>
                    <a:lnTo>
                      <a:pt x="2450" y="221"/>
                    </a:lnTo>
                    <a:lnTo>
                      <a:pt x="2451" y="214"/>
                    </a:lnTo>
                    <a:lnTo>
                      <a:pt x="2452" y="216"/>
                    </a:lnTo>
                    <a:lnTo>
                      <a:pt x="2453" y="205"/>
                    </a:lnTo>
                    <a:lnTo>
                      <a:pt x="2454" y="208"/>
                    </a:lnTo>
                    <a:lnTo>
                      <a:pt x="2456" y="202"/>
                    </a:lnTo>
                    <a:lnTo>
                      <a:pt x="2457" y="214"/>
                    </a:lnTo>
                    <a:lnTo>
                      <a:pt x="2458" y="207"/>
                    </a:lnTo>
                    <a:lnTo>
                      <a:pt x="2459" y="202"/>
                    </a:lnTo>
                    <a:lnTo>
                      <a:pt x="2460" y="201"/>
                    </a:lnTo>
                    <a:lnTo>
                      <a:pt x="2461" y="217"/>
                    </a:lnTo>
                    <a:lnTo>
                      <a:pt x="2463" y="203"/>
                    </a:lnTo>
                    <a:lnTo>
                      <a:pt x="2464" y="203"/>
                    </a:lnTo>
                    <a:lnTo>
                      <a:pt x="2465" y="212"/>
                    </a:lnTo>
                    <a:lnTo>
                      <a:pt x="2466" y="202"/>
                    </a:lnTo>
                    <a:lnTo>
                      <a:pt x="2467" y="195"/>
                    </a:lnTo>
                    <a:lnTo>
                      <a:pt x="2469" y="188"/>
                    </a:lnTo>
                    <a:lnTo>
                      <a:pt x="2470" y="210"/>
                    </a:lnTo>
                    <a:lnTo>
                      <a:pt x="2471" y="200"/>
                    </a:lnTo>
                    <a:lnTo>
                      <a:pt x="2472" y="176"/>
                    </a:lnTo>
                    <a:lnTo>
                      <a:pt x="2473" y="188"/>
                    </a:lnTo>
                    <a:lnTo>
                      <a:pt x="2474" y="182"/>
                    </a:lnTo>
                    <a:lnTo>
                      <a:pt x="2476" y="166"/>
                    </a:lnTo>
                    <a:lnTo>
                      <a:pt x="2477" y="158"/>
                    </a:lnTo>
                    <a:lnTo>
                      <a:pt x="2478" y="164"/>
                    </a:lnTo>
                    <a:lnTo>
                      <a:pt x="2479" y="170"/>
                    </a:lnTo>
                    <a:lnTo>
                      <a:pt x="2480" y="159"/>
                    </a:lnTo>
                    <a:lnTo>
                      <a:pt x="2482" y="155"/>
                    </a:lnTo>
                    <a:lnTo>
                      <a:pt x="2483" y="156"/>
                    </a:lnTo>
                    <a:lnTo>
                      <a:pt x="2484" y="156"/>
                    </a:lnTo>
                    <a:lnTo>
                      <a:pt x="2485" y="154"/>
                    </a:lnTo>
                    <a:lnTo>
                      <a:pt x="2486" y="161"/>
                    </a:lnTo>
                    <a:lnTo>
                      <a:pt x="2487" y="171"/>
                    </a:lnTo>
                    <a:lnTo>
                      <a:pt x="2489" y="184"/>
                    </a:lnTo>
                    <a:lnTo>
                      <a:pt x="2490" y="172"/>
                    </a:lnTo>
                    <a:lnTo>
                      <a:pt x="2491" y="187"/>
                    </a:lnTo>
                    <a:lnTo>
                      <a:pt x="2492" y="194"/>
                    </a:lnTo>
                    <a:lnTo>
                      <a:pt x="2493" y="171"/>
                    </a:lnTo>
                    <a:lnTo>
                      <a:pt x="2494" y="172"/>
                    </a:lnTo>
                    <a:lnTo>
                      <a:pt x="2496" y="192"/>
                    </a:lnTo>
                    <a:lnTo>
                      <a:pt x="2497" y="194"/>
                    </a:lnTo>
                    <a:lnTo>
                      <a:pt x="2498" y="172"/>
                    </a:lnTo>
                    <a:lnTo>
                      <a:pt x="2499" y="177"/>
                    </a:lnTo>
                    <a:lnTo>
                      <a:pt x="2500" y="182"/>
                    </a:lnTo>
                    <a:lnTo>
                      <a:pt x="2502" y="181"/>
                    </a:lnTo>
                    <a:lnTo>
                      <a:pt x="2503" y="173"/>
                    </a:lnTo>
                    <a:lnTo>
                      <a:pt x="2504" y="177"/>
                    </a:lnTo>
                    <a:lnTo>
                      <a:pt x="2505" y="192"/>
                    </a:lnTo>
                    <a:lnTo>
                      <a:pt x="2506" y="173"/>
                    </a:lnTo>
                    <a:lnTo>
                      <a:pt x="2507" y="182"/>
                    </a:lnTo>
                    <a:lnTo>
                      <a:pt x="2509" y="184"/>
                    </a:lnTo>
                    <a:lnTo>
                      <a:pt x="2510" y="184"/>
                    </a:lnTo>
                    <a:lnTo>
                      <a:pt x="2511" y="177"/>
                    </a:lnTo>
                    <a:lnTo>
                      <a:pt x="2512" y="200"/>
                    </a:lnTo>
                    <a:lnTo>
                      <a:pt x="2513" y="200"/>
                    </a:lnTo>
                    <a:lnTo>
                      <a:pt x="2515" y="189"/>
                    </a:lnTo>
                    <a:lnTo>
                      <a:pt x="2516" y="187"/>
                    </a:lnTo>
                    <a:lnTo>
                      <a:pt x="2517" y="204"/>
                    </a:lnTo>
                    <a:lnTo>
                      <a:pt x="2518" y="195"/>
                    </a:lnTo>
                    <a:lnTo>
                      <a:pt x="2519" y="190"/>
                    </a:lnTo>
                    <a:lnTo>
                      <a:pt x="2520" y="206"/>
                    </a:lnTo>
                    <a:lnTo>
                      <a:pt x="2522" y="209"/>
                    </a:lnTo>
                    <a:lnTo>
                      <a:pt x="2523" y="207"/>
                    </a:lnTo>
                    <a:lnTo>
                      <a:pt x="2524" y="188"/>
                    </a:lnTo>
                    <a:lnTo>
                      <a:pt x="2525" y="194"/>
                    </a:lnTo>
                    <a:lnTo>
                      <a:pt x="2526" y="200"/>
                    </a:lnTo>
                    <a:lnTo>
                      <a:pt x="2527" y="185"/>
                    </a:lnTo>
                    <a:lnTo>
                      <a:pt x="2529" y="182"/>
                    </a:lnTo>
                    <a:lnTo>
                      <a:pt x="2530" y="182"/>
                    </a:lnTo>
                    <a:lnTo>
                      <a:pt x="2531" y="179"/>
                    </a:lnTo>
                    <a:lnTo>
                      <a:pt x="2532" y="182"/>
                    </a:lnTo>
                    <a:lnTo>
                      <a:pt x="2533" y="187"/>
                    </a:lnTo>
                    <a:lnTo>
                      <a:pt x="2535" y="185"/>
                    </a:lnTo>
                    <a:lnTo>
                      <a:pt x="2536" y="187"/>
                    </a:lnTo>
                    <a:lnTo>
                      <a:pt x="2537" y="185"/>
                    </a:lnTo>
                    <a:lnTo>
                      <a:pt x="2538" y="195"/>
                    </a:lnTo>
                    <a:lnTo>
                      <a:pt x="2539" y="187"/>
                    </a:lnTo>
                    <a:lnTo>
                      <a:pt x="2540" y="208"/>
                    </a:lnTo>
                    <a:lnTo>
                      <a:pt x="2542" y="180"/>
                    </a:lnTo>
                    <a:lnTo>
                      <a:pt x="2543" y="194"/>
                    </a:lnTo>
                    <a:lnTo>
                      <a:pt x="2544" y="186"/>
                    </a:lnTo>
                    <a:lnTo>
                      <a:pt x="2545" y="217"/>
                    </a:lnTo>
                    <a:lnTo>
                      <a:pt x="2546" y="201"/>
                    </a:lnTo>
                    <a:lnTo>
                      <a:pt x="2548" y="198"/>
                    </a:lnTo>
                    <a:lnTo>
                      <a:pt x="2549" y="191"/>
                    </a:lnTo>
                    <a:lnTo>
                      <a:pt x="2550" y="187"/>
                    </a:lnTo>
                    <a:lnTo>
                      <a:pt x="2551" y="184"/>
                    </a:lnTo>
                    <a:lnTo>
                      <a:pt x="2552" y="193"/>
                    </a:lnTo>
                    <a:lnTo>
                      <a:pt x="2553" y="189"/>
                    </a:lnTo>
                    <a:lnTo>
                      <a:pt x="2555" y="179"/>
                    </a:lnTo>
                    <a:lnTo>
                      <a:pt x="2556" y="167"/>
                    </a:lnTo>
                    <a:lnTo>
                      <a:pt x="2557" y="183"/>
                    </a:lnTo>
                    <a:lnTo>
                      <a:pt x="2558" y="179"/>
                    </a:lnTo>
                    <a:lnTo>
                      <a:pt x="2559" y="173"/>
                    </a:lnTo>
                    <a:lnTo>
                      <a:pt x="2560" y="149"/>
                    </a:lnTo>
                    <a:lnTo>
                      <a:pt x="2562" y="173"/>
                    </a:lnTo>
                    <a:lnTo>
                      <a:pt x="2563" y="140"/>
                    </a:lnTo>
                    <a:lnTo>
                      <a:pt x="2564" y="149"/>
                    </a:lnTo>
                    <a:lnTo>
                      <a:pt x="2565" y="142"/>
                    </a:lnTo>
                    <a:lnTo>
                      <a:pt x="2566" y="156"/>
                    </a:lnTo>
                    <a:lnTo>
                      <a:pt x="2568" y="127"/>
                    </a:lnTo>
                    <a:lnTo>
                      <a:pt x="2569" y="125"/>
                    </a:lnTo>
                    <a:lnTo>
                      <a:pt x="2570" y="124"/>
                    </a:lnTo>
                    <a:lnTo>
                      <a:pt x="2571" y="141"/>
                    </a:lnTo>
                    <a:lnTo>
                      <a:pt x="2572" y="124"/>
                    </a:lnTo>
                    <a:lnTo>
                      <a:pt x="2573" y="120"/>
                    </a:lnTo>
                    <a:lnTo>
                      <a:pt x="2575" y="125"/>
                    </a:lnTo>
                    <a:lnTo>
                      <a:pt x="2576" y="126"/>
                    </a:lnTo>
                    <a:lnTo>
                      <a:pt x="2577" y="122"/>
                    </a:lnTo>
                    <a:lnTo>
                      <a:pt x="2578" y="128"/>
                    </a:lnTo>
                    <a:lnTo>
                      <a:pt x="2579" y="140"/>
                    </a:lnTo>
                    <a:lnTo>
                      <a:pt x="2581" y="130"/>
                    </a:lnTo>
                    <a:lnTo>
                      <a:pt x="2582" y="124"/>
                    </a:lnTo>
                    <a:lnTo>
                      <a:pt x="2583" y="127"/>
                    </a:lnTo>
                    <a:lnTo>
                      <a:pt x="2584" y="132"/>
                    </a:lnTo>
                    <a:lnTo>
                      <a:pt x="2585" y="128"/>
                    </a:lnTo>
                    <a:lnTo>
                      <a:pt x="2586" y="129"/>
                    </a:lnTo>
                    <a:lnTo>
                      <a:pt x="2588" y="122"/>
                    </a:lnTo>
                    <a:lnTo>
                      <a:pt x="2589" y="123"/>
                    </a:lnTo>
                    <a:lnTo>
                      <a:pt x="2590" y="123"/>
                    </a:lnTo>
                    <a:lnTo>
                      <a:pt x="2591" y="137"/>
                    </a:lnTo>
                    <a:lnTo>
                      <a:pt x="2592" y="138"/>
                    </a:lnTo>
                    <a:lnTo>
                      <a:pt x="2593" y="117"/>
                    </a:lnTo>
                    <a:lnTo>
                      <a:pt x="2595" y="119"/>
                    </a:lnTo>
                    <a:lnTo>
                      <a:pt x="2596" y="140"/>
                    </a:lnTo>
                    <a:lnTo>
                      <a:pt x="2597" y="137"/>
                    </a:lnTo>
                    <a:lnTo>
                      <a:pt x="2598" y="130"/>
                    </a:lnTo>
                    <a:lnTo>
                      <a:pt x="2599" y="124"/>
                    </a:lnTo>
                    <a:lnTo>
                      <a:pt x="2601" y="129"/>
                    </a:lnTo>
                    <a:lnTo>
                      <a:pt x="2602" y="130"/>
                    </a:lnTo>
                    <a:lnTo>
                      <a:pt x="2603" y="126"/>
                    </a:lnTo>
                    <a:lnTo>
                      <a:pt x="2604" y="130"/>
                    </a:lnTo>
                    <a:lnTo>
                      <a:pt x="2605" y="134"/>
                    </a:lnTo>
                    <a:lnTo>
                      <a:pt x="2606" y="129"/>
                    </a:lnTo>
                    <a:lnTo>
                      <a:pt x="2608" y="129"/>
                    </a:lnTo>
                    <a:lnTo>
                      <a:pt x="2609" y="147"/>
                    </a:lnTo>
                    <a:lnTo>
                      <a:pt x="2610" y="156"/>
                    </a:lnTo>
                    <a:lnTo>
                      <a:pt x="2611" y="138"/>
                    </a:lnTo>
                    <a:lnTo>
                      <a:pt x="2612" y="152"/>
                    </a:lnTo>
                    <a:lnTo>
                      <a:pt x="2614" y="149"/>
                    </a:lnTo>
                    <a:lnTo>
                      <a:pt x="2615" y="155"/>
                    </a:lnTo>
                    <a:lnTo>
                      <a:pt x="2616" y="149"/>
                    </a:lnTo>
                    <a:lnTo>
                      <a:pt x="2617" y="159"/>
                    </a:lnTo>
                    <a:lnTo>
                      <a:pt x="2618" y="151"/>
                    </a:lnTo>
                    <a:lnTo>
                      <a:pt x="2619" y="150"/>
                    </a:lnTo>
                    <a:lnTo>
                      <a:pt x="2621" y="153"/>
                    </a:lnTo>
                    <a:lnTo>
                      <a:pt x="2622" y="167"/>
                    </a:lnTo>
                    <a:lnTo>
                      <a:pt x="2623" y="160"/>
                    </a:lnTo>
                    <a:lnTo>
                      <a:pt x="2624" y="171"/>
                    </a:lnTo>
                    <a:lnTo>
                      <a:pt x="2625" y="163"/>
                    </a:lnTo>
                    <a:lnTo>
                      <a:pt x="2626" y="175"/>
                    </a:lnTo>
                    <a:lnTo>
                      <a:pt x="2628" y="167"/>
                    </a:lnTo>
                    <a:lnTo>
                      <a:pt x="2629" y="168"/>
                    </a:lnTo>
                    <a:lnTo>
                      <a:pt x="2630" y="173"/>
                    </a:lnTo>
                    <a:lnTo>
                      <a:pt x="2631" y="174"/>
                    </a:lnTo>
                    <a:lnTo>
                      <a:pt x="2632" y="169"/>
                    </a:lnTo>
                    <a:lnTo>
                      <a:pt x="2634" y="171"/>
                    </a:lnTo>
                    <a:lnTo>
                      <a:pt x="2635" y="186"/>
                    </a:lnTo>
                    <a:lnTo>
                      <a:pt x="2636" y="183"/>
                    </a:lnTo>
                    <a:lnTo>
                      <a:pt x="2637" y="169"/>
                    </a:lnTo>
                    <a:lnTo>
                      <a:pt x="2638" y="178"/>
                    </a:lnTo>
                    <a:lnTo>
                      <a:pt x="2639" y="181"/>
                    </a:lnTo>
                    <a:lnTo>
                      <a:pt x="2641" y="177"/>
                    </a:lnTo>
                    <a:lnTo>
                      <a:pt x="2642" y="172"/>
                    </a:lnTo>
                    <a:lnTo>
                      <a:pt x="2643" y="177"/>
                    </a:lnTo>
                    <a:lnTo>
                      <a:pt x="2644" y="178"/>
                    </a:lnTo>
                    <a:lnTo>
                      <a:pt x="2645" y="182"/>
                    </a:lnTo>
                    <a:lnTo>
                      <a:pt x="2647" y="182"/>
                    </a:lnTo>
                    <a:lnTo>
                      <a:pt x="2648" y="188"/>
                    </a:lnTo>
                    <a:lnTo>
                      <a:pt x="2649" y="183"/>
                    </a:lnTo>
                    <a:lnTo>
                      <a:pt x="2650" y="197"/>
                    </a:lnTo>
                    <a:lnTo>
                      <a:pt x="2651" y="183"/>
                    </a:lnTo>
                    <a:lnTo>
                      <a:pt x="2652" y="199"/>
                    </a:lnTo>
                    <a:lnTo>
                      <a:pt x="2654" y="178"/>
                    </a:lnTo>
                    <a:lnTo>
                      <a:pt x="2655" y="175"/>
                    </a:lnTo>
                    <a:lnTo>
                      <a:pt x="2656" y="163"/>
                    </a:lnTo>
                    <a:lnTo>
                      <a:pt x="2657" y="161"/>
                    </a:lnTo>
                    <a:lnTo>
                      <a:pt x="2658" y="165"/>
                    </a:lnTo>
                    <a:lnTo>
                      <a:pt x="2659" y="168"/>
                    </a:lnTo>
                    <a:lnTo>
                      <a:pt x="2661" y="169"/>
                    </a:lnTo>
                    <a:lnTo>
                      <a:pt x="2662" y="162"/>
                    </a:lnTo>
                    <a:lnTo>
                      <a:pt x="2663" y="158"/>
                    </a:lnTo>
                    <a:lnTo>
                      <a:pt x="2664" y="162"/>
                    </a:lnTo>
                    <a:lnTo>
                      <a:pt x="2665" y="157"/>
                    </a:lnTo>
                    <a:lnTo>
                      <a:pt x="2667" y="157"/>
                    </a:lnTo>
                    <a:lnTo>
                      <a:pt x="2668" y="158"/>
                    </a:lnTo>
                    <a:lnTo>
                      <a:pt x="2669" y="155"/>
                    </a:lnTo>
                    <a:lnTo>
                      <a:pt x="2670" y="150"/>
                    </a:lnTo>
                    <a:lnTo>
                      <a:pt x="2671" y="143"/>
                    </a:lnTo>
                    <a:lnTo>
                      <a:pt x="2672" y="158"/>
                    </a:lnTo>
                    <a:lnTo>
                      <a:pt x="2674" y="154"/>
                    </a:lnTo>
                    <a:lnTo>
                      <a:pt x="2675" y="146"/>
                    </a:lnTo>
                    <a:lnTo>
                      <a:pt x="2676" y="152"/>
                    </a:lnTo>
                    <a:lnTo>
                      <a:pt x="2677" y="157"/>
                    </a:lnTo>
                    <a:lnTo>
                      <a:pt x="2678" y="159"/>
                    </a:lnTo>
                    <a:lnTo>
                      <a:pt x="2679" y="166"/>
                    </a:lnTo>
                    <a:lnTo>
                      <a:pt x="2681" y="165"/>
                    </a:lnTo>
                    <a:lnTo>
                      <a:pt x="2682" y="163"/>
                    </a:lnTo>
                    <a:lnTo>
                      <a:pt x="2683" y="159"/>
                    </a:lnTo>
                    <a:lnTo>
                      <a:pt x="2684" y="160"/>
                    </a:lnTo>
                    <a:lnTo>
                      <a:pt x="2685" y="161"/>
                    </a:lnTo>
                    <a:lnTo>
                      <a:pt x="2687" y="157"/>
                    </a:lnTo>
                    <a:lnTo>
                      <a:pt x="2688" y="147"/>
                    </a:lnTo>
                    <a:lnTo>
                      <a:pt x="2689" y="147"/>
                    </a:lnTo>
                    <a:lnTo>
                      <a:pt x="2690" y="143"/>
                    </a:lnTo>
                    <a:lnTo>
                      <a:pt x="2691" y="146"/>
                    </a:lnTo>
                    <a:lnTo>
                      <a:pt x="2692" y="156"/>
                    </a:lnTo>
                    <a:lnTo>
                      <a:pt x="2694" y="144"/>
                    </a:lnTo>
                    <a:lnTo>
                      <a:pt x="2695" y="143"/>
                    </a:lnTo>
                    <a:lnTo>
                      <a:pt x="2696" y="141"/>
                    </a:lnTo>
                    <a:lnTo>
                      <a:pt x="2697" y="155"/>
                    </a:lnTo>
                    <a:lnTo>
                      <a:pt x="2698" y="155"/>
                    </a:lnTo>
                    <a:lnTo>
                      <a:pt x="2700" y="145"/>
                    </a:lnTo>
                    <a:lnTo>
                      <a:pt x="2701" y="145"/>
                    </a:lnTo>
                    <a:lnTo>
                      <a:pt x="2702" y="147"/>
                    </a:lnTo>
                    <a:lnTo>
                      <a:pt x="2703" y="148"/>
                    </a:lnTo>
                    <a:lnTo>
                      <a:pt x="2704" y="149"/>
                    </a:lnTo>
                    <a:lnTo>
                      <a:pt x="2705" y="156"/>
                    </a:lnTo>
                    <a:lnTo>
                      <a:pt x="2707" y="154"/>
                    </a:lnTo>
                    <a:lnTo>
                      <a:pt x="2708" y="146"/>
                    </a:lnTo>
                    <a:lnTo>
                      <a:pt x="2709" y="146"/>
                    </a:lnTo>
                    <a:lnTo>
                      <a:pt x="2710" y="173"/>
                    </a:lnTo>
                    <a:lnTo>
                      <a:pt x="2711" y="153"/>
                    </a:lnTo>
                    <a:lnTo>
                      <a:pt x="2712" y="151"/>
                    </a:lnTo>
                    <a:lnTo>
                      <a:pt x="2714" y="155"/>
                    </a:lnTo>
                    <a:lnTo>
                      <a:pt x="2715" y="168"/>
                    </a:lnTo>
                    <a:lnTo>
                      <a:pt x="2716" y="164"/>
                    </a:lnTo>
                    <a:lnTo>
                      <a:pt x="2717" y="176"/>
                    </a:lnTo>
                    <a:lnTo>
                      <a:pt x="2718" y="189"/>
                    </a:lnTo>
                    <a:lnTo>
                      <a:pt x="2720" y="188"/>
                    </a:lnTo>
                    <a:lnTo>
                      <a:pt x="2721" y="183"/>
                    </a:lnTo>
                    <a:lnTo>
                      <a:pt x="2722" y="179"/>
                    </a:lnTo>
                    <a:lnTo>
                      <a:pt x="2723" y="201"/>
                    </a:lnTo>
                    <a:lnTo>
                      <a:pt x="2724" y="193"/>
                    </a:lnTo>
                    <a:lnTo>
                      <a:pt x="2725" y="184"/>
                    </a:lnTo>
                    <a:lnTo>
                      <a:pt x="2727" y="193"/>
                    </a:lnTo>
                    <a:lnTo>
                      <a:pt x="2728" y="209"/>
                    </a:lnTo>
                    <a:lnTo>
                      <a:pt x="2729" y="203"/>
                    </a:lnTo>
                    <a:lnTo>
                      <a:pt x="2730" y="205"/>
                    </a:lnTo>
                    <a:lnTo>
                      <a:pt x="2731" y="197"/>
                    </a:lnTo>
                    <a:lnTo>
                      <a:pt x="2733" y="193"/>
                    </a:lnTo>
                    <a:lnTo>
                      <a:pt x="2734" y="186"/>
                    </a:lnTo>
                    <a:lnTo>
                      <a:pt x="2735" y="177"/>
                    </a:lnTo>
                    <a:lnTo>
                      <a:pt x="2736" y="181"/>
                    </a:lnTo>
                    <a:lnTo>
                      <a:pt x="2737" y="193"/>
                    </a:lnTo>
                    <a:lnTo>
                      <a:pt x="2738" y="168"/>
                    </a:lnTo>
                    <a:lnTo>
                      <a:pt x="2740" y="173"/>
                    </a:lnTo>
                    <a:lnTo>
                      <a:pt x="2741" y="166"/>
                    </a:lnTo>
                    <a:lnTo>
                      <a:pt x="2742" y="158"/>
                    </a:lnTo>
                    <a:lnTo>
                      <a:pt x="2743" y="155"/>
                    </a:lnTo>
                    <a:lnTo>
                      <a:pt x="2744" y="163"/>
                    </a:lnTo>
                    <a:lnTo>
                      <a:pt x="2745" y="160"/>
                    </a:lnTo>
                    <a:lnTo>
                      <a:pt x="2747" y="155"/>
                    </a:lnTo>
                    <a:lnTo>
                      <a:pt x="2748" y="159"/>
                    </a:lnTo>
                    <a:lnTo>
                      <a:pt x="2749" y="175"/>
                    </a:lnTo>
                    <a:lnTo>
                      <a:pt x="2750" y="171"/>
                    </a:lnTo>
                    <a:lnTo>
                      <a:pt x="2751" y="173"/>
                    </a:lnTo>
                    <a:lnTo>
                      <a:pt x="2753" y="183"/>
                    </a:lnTo>
                    <a:lnTo>
                      <a:pt x="2754" y="183"/>
                    </a:lnTo>
                    <a:lnTo>
                      <a:pt x="2755" y="174"/>
                    </a:lnTo>
                    <a:lnTo>
                      <a:pt x="2756" y="190"/>
                    </a:lnTo>
                    <a:lnTo>
                      <a:pt x="2757" y="187"/>
                    </a:lnTo>
                    <a:lnTo>
                      <a:pt x="2758" y="186"/>
                    </a:lnTo>
                    <a:lnTo>
                      <a:pt x="2760" y="180"/>
                    </a:lnTo>
                    <a:lnTo>
                      <a:pt x="2761" y="190"/>
                    </a:lnTo>
                    <a:lnTo>
                      <a:pt x="2762" y="181"/>
                    </a:lnTo>
                    <a:lnTo>
                      <a:pt x="2763" y="194"/>
                    </a:lnTo>
                    <a:lnTo>
                      <a:pt x="2764" y="187"/>
                    </a:lnTo>
                    <a:lnTo>
                      <a:pt x="2766" y="206"/>
                    </a:lnTo>
                    <a:lnTo>
                      <a:pt x="2767" y="190"/>
                    </a:lnTo>
                    <a:lnTo>
                      <a:pt x="2768" y="197"/>
                    </a:lnTo>
                    <a:lnTo>
                      <a:pt x="2769" y="182"/>
                    </a:lnTo>
                    <a:lnTo>
                      <a:pt x="2770" y="192"/>
                    </a:lnTo>
                    <a:lnTo>
                      <a:pt x="2771" y="175"/>
                    </a:lnTo>
                    <a:lnTo>
                      <a:pt x="2773" y="171"/>
                    </a:lnTo>
                    <a:lnTo>
                      <a:pt x="2774" y="174"/>
                    </a:lnTo>
                    <a:lnTo>
                      <a:pt x="2775" y="173"/>
                    </a:lnTo>
                    <a:lnTo>
                      <a:pt x="2776" y="169"/>
                    </a:lnTo>
                    <a:lnTo>
                      <a:pt x="2777" y="155"/>
                    </a:lnTo>
                    <a:lnTo>
                      <a:pt x="2778" y="156"/>
                    </a:lnTo>
                    <a:lnTo>
                      <a:pt x="2780" y="157"/>
                    </a:lnTo>
                    <a:lnTo>
                      <a:pt x="2781" y="160"/>
                    </a:lnTo>
                    <a:lnTo>
                      <a:pt x="2782" y="160"/>
                    </a:lnTo>
                    <a:lnTo>
                      <a:pt x="2783" y="160"/>
                    </a:lnTo>
                    <a:lnTo>
                      <a:pt x="2784" y="161"/>
                    </a:lnTo>
                    <a:lnTo>
                      <a:pt x="2786" y="142"/>
                    </a:lnTo>
                    <a:lnTo>
                      <a:pt x="2787" y="149"/>
                    </a:lnTo>
                    <a:lnTo>
                      <a:pt x="2788" y="149"/>
                    </a:lnTo>
                    <a:lnTo>
                      <a:pt x="2789" y="157"/>
                    </a:lnTo>
                    <a:lnTo>
                      <a:pt x="2790" y="146"/>
                    </a:lnTo>
                    <a:lnTo>
                      <a:pt x="2791" y="146"/>
                    </a:lnTo>
                    <a:lnTo>
                      <a:pt x="2793" y="138"/>
                    </a:lnTo>
                    <a:lnTo>
                      <a:pt x="2794" y="142"/>
                    </a:lnTo>
                    <a:lnTo>
                      <a:pt x="2795" y="141"/>
                    </a:lnTo>
                    <a:lnTo>
                      <a:pt x="2796" y="146"/>
                    </a:lnTo>
                    <a:lnTo>
                      <a:pt x="2797" y="145"/>
                    </a:lnTo>
                    <a:lnTo>
                      <a:pt x="2799" y="143"/>
                    </a:lnTo>
                    <a:lnTo>
                      <a:pt x="2800" y="167"/>
                    </a:lnTo>
                    <a:lnTo>
                      <a:pt x="2801" y="166"/>
                    </a:lnTo>
                    <a:lnTo>
                      <a:pt x="2802" y="179"/>
                    </a:lnTo>
                    <a:lnTo>
                      <a:pt x="2803" y="167"/>
                    </a:lnTo>
                    <a:lnTo>
                      <a:pt x="2804" y="152"/>
                    </a:lnTo>
                    <a:lnTo>
                      <a:pt x="2806" y="153"/>
                    </a:lnTo>
                    <a:lnTo>
                      <a:pt x="2807" y="161"/>
                    </a:lnTo>
                    <a:lnTo>
                      <a:pt x="2808" y="160"/>
                    </a:lnTo>
                    <a:lnTo>
                      <a:pt x="2809" y="150"/>
                    </a:lnTo>
                    <a:lnTo>
                      <a:pt x="2810" y="146"/>
                    </a:lnTo>
                    <a:lnTo>
                      <a:pt x="2811" y="153"/>
                    </a:lnTo>
                    <a:lnTo>
                      <a:pt x="2813" y="154"/>
                    </a:lnTo>
                    <a:lnTo>
                      <a:pt x="2814" y="139"/>
                    </a:lnTo>
                    <a:lnTo>
                      <a:pt x="2815" y="140"/>
                    </a:lnTo>
                    <a:lnTo>
                      <a:pt x="2816" y="136"/>
                    </a:lnTo>
                    <a:lnTo>
                      <a:pt x="2817" y="137"/>
                    </a:lnTo>
                    <a:lnTo>
                      <a:pt x="2819" y="140"/>
                    </a:lnTo>
                    <a:lnTo>
                      <a:pt x="2820" y="139"/>
                    </a:lnTo>
                    <a:lnTo>
                      <a:pt x="2821" y="163"/>
                    </a:lnTo>
                    <a:lnTo>
                      <a:pt x="2822" y="159"/>
                    </a:lnTo>
                    <a:lnTo>
                      <a:pt x="2823" y="142"/>
                    </a:lnTo>
                    <a:lnTo>
                      <a:pt x="2824" y="145"/>
                    </a:lnTo>
                    <a:lnTo>
                      <a:pt x="2826" y="151"/>
                    </a:lnTo>
                    <a:lnTo>
                      <a:pt x="2827" y="149"/>
                    </a:lnTo>
                    <a:lnTo>
                      <a:pt x="2828" y="151"/>
                    </a:lnTo>
                    <a:lnTo>
                      <a:pt x="2829" y="145"/>
                    </a:lnTo>
                    <a:lnTo>
                      <a:pt x="2830" y="147"/>
                    </a:lnTo>
                    <a:lnTo>
                      <a:pt x="2832" y="146"/>
                    </a:lnTo>
                    <a:lnTo>
                      <a:pt x="2833" y="139"/>
                    </a:lnTo>
                    <a:lnTo>
                      <a:pt x="2834" y="134"/>
                    </a:lnTo>
                    <a:lnTo>
                      <a:pt x="2835" y="137"/>
                    </a:lnTo>
                    <a:lnTo>
                      <a:pt x="2836" y="138"/>
                    </a:lnTo>
                    <a:lnTo>
                      <a:pt x="2837" y="148"/>
                    </a:lnTo>
                    <a:lnTo>
                      <a:pt x="2839" y="150"/>
                    </a:lnTo>
                    <a:lnTo>
                      <a:pt x="2840" y="152"/>
                    </a:lnTo>
                    <a:lnTo>
                      <a:pt x="2841" y="152"/>
                    </a:lnTo>
                    <a:lnTo>
                      <a:pt x="2842" y="156"/>
                    </a:lnTo>
                    <a:lnTo>
                      <a:pt x="2843" y="153"/>
                    </a:lnTo>
                    <a:lnTo>
                      <a:pt x="2844" y="166"/>
                    </a:lnTo>
                    <a:lnTo>
                      <a:pt x="2846" y="158"/>
                    </a:lnTo>
                    <a:lnTo>
                      <a:pt x="2847" y="166"/>
                    </a:lnTo>
                    <a:lnTo>
                      <a:pt x="2848" y="154"/>
                    </a:lnTo>
                    <a:lnTo>
                      <a:pt x="2849" y="171"/>
                    </a:lnTo>
                    <a:lnTo>
                      <a:pt x="2850" y="172"/>
                    </a:lnTo>
                    <a:lnTo>
                      <a:pt x="2852" y="181"/>
                    </a:lnTo>
                    <a:lnTo>
                      <a:pt x="2853" y="176"/>
                    </a:lnTo>
                    <a:lnTo>
                      <a:pt x="2854" y="184"/>
                    </a:lnTo>
                    <a:lnTo>
                      <a:pt x="2855" y="173"/>
                    </a:lnTo>
                    <a:lnTo>
                      <a:pt x="2856" y="188"/>
                    </a:lnTo>
                    <a:lnTo>
                      <a:pt x="2857" y="184"/>
                    </a:lnTo>
                    <a:lnTo>
                      <a:pt x="2859" y="195"/>
                    </a:lnTo>
                    <a:lnTo>
                      <a:pt x="2860" y="183"/>
                    </a:lnTo>
                    <a:lnTo>
                      <a:pt x="2861" y="189"/>
                    </a:lnTo>
                    <a:lnTo>
                      <a:pt x="2862" y="180"/>
                    </a:lnTo>
                    <a:lnTo>
                      <a:pt x="2863" y="187"/>
                    </a:lnTo>
                    <a:lnTo>
                      <a:pt x="2865" y="177"/>
                    </a:lnTo>
                    <a:lnTo>
                      <a:pt x="2866" y="186"/>
                    </a:lnTo>
                    <a:lnTo>
                      <a:pt x="2867" y="178"/>
                    </a:lnTo>
                    <a:lnTo>
                      <a:pt x="2868" y="180"/>
                    </a:lnTo>
                    <a:lnTo>
                      <a:pt x="2869" y="175"/>
                    </a:lnTo>
                    <a:lnTo>
                      <a:pt x="2870" y="184"/>
                    </a:lnTo>
                    <a:lnTo>
                      <a:pt x="2872" y="176"/>
                    </a:lnTo>
                    <a:lnTo>
                      <a:pt x="2873" y="178"/>
                    </a:lnTo>
                    <a:lnTo>
                      <a:pt x="2874" y="176"/>
                    </a:lnTo>
                    <a:lnTo>
                      <a:pt x="2875" y="193"/>
                    </a:lnTo>
                    <a:lnTo>
                      <a:pt x="2876" y="183"/>
                    </a:lnTo>
                    <a:lnTo>
                      <a:pt x="2877" y="207"/>
                    </a:lnTo>
                    <a:lnTo>
                      <a:pt x="2879" y="224"/>
                    </a:lnTo>
                    <a:lnTo>
                      <a:pt x="2880" y="240"/>
                    </a:lnTo>
                    <a:lnTo>
                      <a:pt x="2881" y="307"/>
                    </a:lnTo>
                    <a:lnTo>
                      <a:pt x="2882" y="307"/>
                    </a:lnTo>
                    <a:lnTo>
                      <a:pt x="2883" y="358"/>
                    </a:lnTo>
                    <a:lnTo>
                      <a:pt x="2885" y="356"/>
                    </a:lnTo>
                    <a:lnTo>
                      <a:pt x="2886" y="310"/>
                    </a:lnTo>
                    <a:lnTo>
                      <a:pt x="2887" y="301"/>
                    </a:lnTo>
                    <a:lnTo>
                      <a:pt x="2888" y="298"/>
                    </a:lnTo>
                    <a:lnTo>
                      <a:pt x="2889" y="308"/>
                    </a:lnTo>
                    <a:lnTo>
                      <a:pt x="2890" y="281"/>
                    </a:lnTo>
                    <a:lnTo>
                      <a:pt x="2892" y="298"/>
                    </a:lnTo>
                    <a:lnTo>
                      <a:pt x="2893" y="295"/>
                    </a:lnTo>
                    <a:lnTo>
                      <a:pt x="2894" y="298"/>
                    </a:lnTo>
                    <a:lnTo>
                      <a:pt x="2895" y="294"/>
                    </a:lnTo>
                    <a:lnTo>
                      <a:pt x="2896" y="297"/>
                    </a:lnTo>
                    <a:lnTo>
                      <a:pt x="2898" y="295"/>
                    </a:lnTo>
                    <a:lnTo>
                      <a:pt x="2899" y="298"/>
                    </a:lnTo>
                    <a:lnTo>
                      <a:pt x="2900" y="293"/>
                    </a:lnTo>
                    <a:lnTo>
                      <a:pt x="2901" y="303"/>
                    </a:lnTo>
                    <a:lnTo>
                      <a:pt x="2902" y="312"/>
                    </a:lnTo>
                    <a:lnTo>
                      <a:pt x="2903" y="324"/>
                    </a:lnTo>
                    <a:lnTo>
                      <a:pt x="2905" y="371"/>
                    </a:lnTo>
                    <a:lnTo>
                      <a:pt x="2906" y="368"/>
                    </a:lnTo>
                    <a:lnTo>
                      <a:pt x="2907" y="365"/>
                    </a:lnTo>
                    <a:lnTo>
                      <a:pt x="2908" y="362"/>
                    </a:lnTo>
                    <a:lnTo>
                      <a:pt x="2909" y="377"/>
                    </a:lnTo>
                    <a:lnTo>
                      <a:pt x="2910" y="380"/>
                    </a:lnTo>
                    <a:lnTo>
                      <a:pt x="2912" y="386"/>
                    </a:lnTo>
                    <a:lnTo>
                      <a:pt x="2913" y="388"/>
                    </a:lnTo>
                    <a:lnTo>
                      <a:pt x="2914" y="403"/>
                    </a:lnTo>
                    <a:lnTo>
                      <a:pt x="2915" y="404"/>
                    </a:lnTo>
                    <a:lnTo>
                      <a:pt x="2916" y="396"/>
                    </a:lnTo>
                    <a:lnTo>
                      <a:pt x="2918" y="406"/>
                    </a:lnTo>
                    <a:lnTo>
                      <a:pt x="2919" y="407"/>
                    </a:lnTo>
                    <a:lnTo>
                      <a:pt x="2920" y="401"/>
                    </a:lnTo>
                    <a:lnTo>
                      <a:pt x="2921" y="397"/>
                    </a:lnTo>
                    <a:lnTo>
                      <a:pt x="2922" y="401"/>
                    </a:lnTo>
                    <a:lnTo>
                      <a:pt x="2923" y="425"/>
                    </a:lnTo>
                    <a:lnTo>
                      <a:pt x="2925" y="424"/>
                    </a:lnTo>
                    <a:lnTo>
                      <a:pt x="2926" y="448"/>
                    </a:lnTo>
                    <a:lnTo>
                      <a:pt x="2927" y="444"/>
                    </a:lnTo>
                    <a:lnTo>
                      <a:pt x="2928" y="497"/>
                    </a:lnTo>
                    <a:lnTo>
                      <a:pt x="2929" y="489"/>
                    </a:lnTo>
                    <a:lnTo>
                      <a:pt x="2931" y="513"/>
                    </a:lnTo>
                    <a:lnTo>
                      <a:pt x="2932" y="521"/>
                    </a:lnTo>
                    <a:lnTo>
                      <a:pt x="2933" y="550"/>
                    </a:lnTo>
                    <a:lnTo>
                      <a:pt x="2934" y="554"/>
                    </a:lnTo>
                    <a:lnTo>
                      <a:pt x="2935" y="592"/>
                    </a:lnTo>
                    <a:lnTo>
                      <a:pt x="2936" y="577"/>
                    </a:lnTo>
                    <a:lnTo>
                      <a:pt x="2938" y="599"/>
                    </a:lnTo>
                    <a:lnTo>
                      <a:pt x="2939" y="607"/>
                    </a:lnTo>
                    <a:lnTo>
                      <a:pt x="2940" y="638"/>
                    </a:lnTo>
                    <a:lnTo>
                      <a:pt x="2941" y="631"/>
                    </a:lnTo>
                    <a:lnTo>
                      <a:pt x="2942" y="638"/>
                    </a:lnTo>
                    <a:lnTo>
                      <a:pt x="2943" y="618"/>
                    </a:lnTo>
                    <a:lnTo>
                      <a:pt x="2945" y="591"/>
                    </a:lnTo>
                    <a:lnTo>
                      <a:pt x="2946" y="572"/>
                    </a:lnTo>
                    <a:lnTo>
                      <a:pt x="2947" y="564"/>
                    </a:lnTo>
                    <a:lnTo>
                      <a:pt x="2948" y="567"/>
                    </a:lnTo>
                    <a:lnTo>
                      <a:pt x="2949" y="551"/>
                    </a:lnTo>
                    <a:lnTo>
                      <a:pt x="2951" y="548"/>
                    </a:lnTo>
                    <a:lnTo>
                      <a:pt x="2952" y="556"/>
                    </a:lnTo>
                    <a:lnTo>
                      <a:pt x="2953" y="557"/>
                    </a:lnTo>
                    <a:lnTo>
                      <a:pt x="2954" y="580"/>
                    </a:lnTo>
                    <a:lnTo>
                      <a:pt x="2955" y="596"/>
                    </a:lnTo>
                    <a:lnTo>
                      <a:pt x="2956" y="644"/>
                    </a:lnTo>
                    <a:lnTo>
                      <a:pt x="2958" y="644"/>
                    </a:lnTo>
                    <a:lnTo>
                      <a:pt x="2959" y="711"/>
                    </a:lnTo>
                    <a:lnTo>
                      <a:pt x="2960" y="741"/>
                    </a:lnTo>
                    <a:lnTo>
                      <a:pt x="2961" y="767"/>
                    </a:lnTo>
                    <a:lnTo>
                      <a:pt x="2962" y="865"/>
                    </a:lnTo>
                    <a:lnTo>
                      <a:pt x="2964" y="867"/>
                    </a:lnTo>
                    <a:lnTo>
                      <a:pt x="2965" y="904"/>
                    </a:lnTo>
                    <a:lnTo>
                      <a:pt x="2966" y="902"/>
                    </a:lnTo>
                    <a:lnTo>
                      <a:pt x="2967" y="889"/>
                    </a:lnTo>
                    <a:lnTo>
                      <a:pt x="2968" y="872"/>
                    </a:lnTo>
                    <a:lnTo>
                      <a:pt x="2969" y="819"/>
                    </a:lnTo>
                    <a:lnTo>
                      <a:pt x="2971" y="762"/>
                    </a:lnTo>
                    <a:lnTo>
                      <a:pt x="2972" y="774"/>
                    </a:lnTo>
                    <a:lnTo>
                      <a:pt x="2973" y="705"/>
                    </a:lnTo>
                    <a:lnTo>
                      <a:pt x="2974" y="686"/>
                    </a:lnTo>
                    <a:lnTo>
                      <a:pt x="2975" y="676"/>
                    </a:lnTo>
                    <a:lnTo>
                      <a:pt x="2976" y="652"/>
                    </a:lnTo>
                    <a:lnTo>
                      <a:pt x="2978" y="669"/>
                    </a:lnTo>
                    <a:lnTo>
                      <a:pt x="2979" y="657"/>
                    </a:lnTo>
                    <a:lnTo>
                      <a:pt x="2980" y="690"/>
                    </a:lnTo>
                    <a:lnTo>
                      <a:pt x="2981" y="677"/>
                    </a:lnTo>
                    <a:lnTo>
                      <a:pt x="2982" y="673"/>
                    </a:lnTo>
                    <a:lnTo>
                      <a:pt x="2984" y="680"/>
                    </a:lnTo>
                    <a:lnTo>
                      <a:pt x="2985" y="637"/>
                    </a:lnTo>
                    <a:lnTo>
                      <a:pt x="2986" y="575"/>
                    </a:lnTo>
                    <a:lnTo>
                      <a:pt x="2987" y="566"/>
                    </a:lnTo>
                    <a:lnTo>
                      <a:pt x="2988" y="558"/>
                    </a:lnTo>
                    <a:lnTo>
                      <a:pt x="2989" y="556"/>
                    </a:lnTo>
                    <a:lnTo>
                      <a:pt x="2991" y="581"/>
                    </a:lnTo>
                    <a:lnTo>
                      <a:pt x="2992" y="576"/>
                    </a:lnTo>
                    <a:lnTo>
                      <a:pt x="2993" y="631"/>
                    </a:lnTo>
                    <a:lnTo>
                      <a:pt x="2994" y="619"/>
                    </a:lnTo>
                    <a:lnTo>
                      <a:pt x="2995" y="573"/>
                    </a:lnTo>
                    <a:lnTo>
                      <a:pt x="2997" y="576"/>
                    </a:lnTo>
                    <a:lnTo>
                      <a:pt x="2998" y="587"/>
                    </a:lnTo>
                    <a:lnTo>
                      <a:pt x="2999" y="593"/>
                    </a:lnTo>
                    <a:lnTo>
                      <a:pt x="3000" y="605"/>
                    </a:lnTo>
                    <a:lnTo>
                      <a:pt x="3001" y="628"/>
                    </a:lnTo>
                    <a:lnTo>
                      <a:pt x="3002" y="655"/>
                    </a:lnTo>
                    <a:lnTo>
                      <a:pt x="3004" y="666"/>
                    </a:lnTo>
                    <a:lnTo>
                      <a:pt x="3005" y="693"/>
                    </a:lnTo>
                    <a:lnTo>
                      <a:pt x="3006" y="728"/>
                    </a:lnTo>
                    <a:lnTo>
                      <a:pt x="3007" y="717"/>
                    </a:lnTo>
                    <a:lnTo>
                      <a:pt x="3008" y="713"/>
                    </a:lnTo>
                    <a:lnTo>
                      <a:pt x="3009" y="717"/>
                    </a:lnTo>
                    <a:lnTo>
                      <a:pt x="3011" y="643"/>
                    </a:lnTo>
                    <a:lnTo>
                      <a:pt x="3012" y="617"/>
                    </a:lnTo>
                    <a:lnTo>
                      <a:pt x="3013" y="585"/>
                    </a:lnTo>
                    <a:lnTo>
                      <a:pt x="3014" y="584"/>
                    </a:lnTo>
                    <a:lnTo>
                      <a:pt x="3015" y="576"/>
                    </a:lnTo>
                    <a:lnTo>
                      <a:pt x="3017" y="551"/>
                    </a:lnTo>
                    <a:lnTo>
                      <a:pt x="3018" y="543"/>
                    </a:lnTo>
                    <a:lnTo>
                      <a:pt x="3019" y="514"/>
                    </a:lnTo>
                    <a:lnTo>
                      <a:pt x="3020" y="497"/>
                    </a:lnTo>
                    <a:lnTo>
                      <a:pt x="3021" y="474"/>
                    </a:lnTo>
                    <a:lnTo>
                      <a:pt x="3022" y="459"/>
                    </a:lnTo>
                    <a:lnTo>
                      <a:pt x="3024" y="450"/>
                    </a:lnTo>
                    <a:lnTo>
                      <a:pt x="3025" y="448"/>
                    </a:lnTo>
                    <a:lnTo>
                      <a:pt x="3026" y="428"/>
                    </a:lnTo>
                    <a:lnTo>
                      <a:pt x="3027" y="411"/>
                    </a:lnTo>
                    <a:lnTo>
                      <a:pt x="3028" y="430"/>
                    </a:lnTo>
                    <a:lnTo>
                      <a:pt x="3030" y="428"/>
                    </a:lnTo>
                    <a:lnTo>
                      <a:pt x="3031" y="432"/>
                    </a:lnTo>
                    <a:lnTo>
                      <a:pt x="3032" y="424"/>
                    </a:lnTo>
                    <a:lnTo>
                      <a:pt x="3033" y="417"/>
                    </a:lnTo>
                    <a:lnTo>
                      <a:pt x="3034" y="414"/>
                    </a:lnTo>
                    <a:lnTo>
                      <a:pt x="3035" y="413"/>
                    </a:lnTo>
                    <a:lnTo>
                      <a:pt x="3037" y="430"/>
                    </a:lnTo>
                    <a:lnTo>
                      <a:pt x="3038" y="403"/>
                    </a:lnTo>
                    <a:lnTo>
                      <a:pt x="3039" y="403"/>
                    </a:lnTo>
                    <a:lnTo>
                      <a:pt x="3040" y="418"/>
                    </a:lnTo>
                    <a:lnTo>
                      <a:pt x="3041" y="416"/>
                    </a:lnTo>
                    <a:lnTo>
                      <a:pt x="3042" y="394"/>
                    </a:lnTo>
                    <a:lnTo>
                      <a:pt x="3044" y="396"/>
                    </a:lnTo>
                    <a:lnTo>
                      <a:pt x="3045" y="385"/>
                    </a:lnTo>
                    <a:lnTo>
                      <a:pt x="3046" y="379"/>
                    </a:lnTo>
                    <a:lnTo>
                      <a:pt x="3047" y="380"/>
                    </a:lnTo>
                    <a:lnTo>
                      <a:pt x="3048" y="373"/>
                    </a:lnTo>
                    <a:lnTo>
                      <a:pt x="3050" y="388"/>
                    </a:lnTo>
                    <a:lnTo>
                      <a:pt x="3051" y="390"/>
                    </a:lnTo>
                    <a:lnTo>
                      <a:pt x="3052" y="393"/>
                    </a:lnTo>
                    <a:lnTo>
                      <a:pt x="3053" y="386"/>
                    </a:lnTo>
                    <a:lnTo>
                      <a:pt x="3054" y="384"/>
                    </a:lnTo>
                    <a:lnTo>
                      <a:pt x="3055" y="389"/>
                    </a:lnTo>
                    <a:lnTo>
                      <a:pt x="3057" y="388"/>
                    </a:lnTo>
                    <a:lnTo>
                      <a:pt x="3058" y="361"/>
                    </a:lnTo>
                    <a:lnTo>
                      <a:pt x="3059" y="359"/>
                    </a:lnTo>
                    <a:lnTo>
                      <a:pt x="3060" y="350"/>
                    </a:lnTo>
                    <a:lnTo>
                      <a:pt x="3061" y="361"/>
                    </a:lnTo>
                    <a:lnTo>
                      <a:pt x="3063" y="353"/>
                    </a:lnTo>
                    <a:lnTo>
                      <a:pt x="3064" y="344"/>
                    </a:lnTo>
                    <a:lnTo>
                      <a:pt x="3065" y="344"/>
                    </a:lnTo>
                    <a:lnTo>
                      <a:pt x="3066" y="356"/>
                    </a:lnTo>
                    <a:lnTo>
                      <a:pt x="3067" y="355"/>
                    </a:lnTo>
                    <a:lnTo>
                      <a:pt x="3068" y="351"/>
                    </a:lnTo>
                    <a:lnTo>
                      <a:pt x="3070" y="346"/>
                    </a:lnTo>
                    <a:lnTo>
                      <a:pt x="3071" y="339"/>
                    </a:lnTo>
                    <a:lnTo>
                      <a:pt x="3072" y="332"/>
                    </a:lnTo>
                    <a:lnTo>
                      <a:pt x="3073" y="330"/>
                    </a:lnTo>
                    <a:lnTo>
                      <a:pt x="3074" y="334"/>
                    </a:lnTo>
                    <a:lnTo>
                      <a:pt x="3075" y="328"/>
                    </a:lnTo>
                    <a:lnTo>
                      <a:pt x="3077" y="325"/>
                    </a:lnTo>
                    <a:lnTo>
                      <a:pt x="3078" y="322"/>
                    </a:lnTo>
                    <a:lnTo>
                      <a:pt x="3079" y="325"/>
                    </a:lnTo>
                    <a:lnTo>
                      <a:pt x="3080" y="338"/>
                    </a:lnTo>
                    <a:lnTo>
                      <a:pt x="3081" y="339"/>
                    </a:lnTo>
                    <a:lnTo>
                      <a:pt x="3083" y="358"/>
                    </a:lnTo>
                    <a:lnTo>
                      <a:pt x="3084" y="328"/>
                    </a:lnTo>
                    <a:lnTo>
                      <a:pt x="3085" y="324"/>
                    </a:lnTo>
                    <a:lnTo>
                      <a:pt x="3086" y="332"/>
                    </a:lnTo>
                    <a:lnTo>
                      <a:pt x="3087" y="313"/>
                    </a:lnTo>
                    <a:lnTo>
                      <a:pt x="3088" y="316"/>
                    </a:lnTo>
                    <a:lnTo>
                      <a:pt x="3090" y="314"/>
                    </a:lnTo>
                    <a:lnTo>
                      <a:pt x="3091" y="328"/>
                    </a:lnTo>
                    <a:lnTo>
                      <a:pt x="3092" y="322"/>
                    </a:lnTo>
                    <a:lnTo>
                      <a:pt x="3093" y="326"/>
                    </a:lnTo>
                    <a:lnTo>
                      <a:pt x="3094" y="326"/>
                    </a:lnTo>
                    <a:lnTo>
                      <a:pt x="3096" y="326"/>
                    </a:lnTo>
                    <a:lnTo>
                      <a:pt x="3097" y="326"/>
                    </a:lnTo>
                    <a:lnTo>
                      <a:pt x="3098" y="334"/>
                    </a:lnTo>
                    <a:lnTo>
                      <a:pt x="3099" y="340"/>
                    </a:lnTo>
                    <a:lnTo>
                      <a:pt x="3100" y="337"/>
                    </a:lnTo>
                    <a:lnTo>
                      <a:pt x="3101" y="336"/>
                    </a:lnTo>
                    <a:lnTo>
                      <a:pt x="3103" y="362"/>
                    </a:lnTo>
                    <a:lnTo>
                      <a:pt x="3104" y="353"/>
                    </a:lnTo>
                    <a:lnTo>
                      <a:pt x="3105" y="358"/>
                    </a:lnTo>
                    <a:lnTo>
                      <a:pt x="3106" y="365"/>
                    </a:lnTo>
                    <a:lnTo>
                      <a:pt x="3107" y="356"/>
                    </a:lnTo>
                    <a:lnTo>
                      <a:pt x="3108" y="368"/>
                    </a:lnTo>
                    <a:lnTo>
                      <a:pt x="3110" y="374"/>
                    </a:lnTo>
                    <a:lnTo>
                      <a:pt x="3111" y="396"/>
                    </a:lnTo>
                    <a:lnTo>
                      <a:pt x="3112" y="411"/>
                    </a:lnTo>
                    <a:lnTo>
                      <a:pt x="3113" y="417"/>
                    </a:lnTo>
                    <a:lnTo>
                      <a:pt x="3114" y="405"/>
                    </a:lnTo>
                    <a:lnTo>
                      <a:pt x="3116" y="419"/>
                    </a:lnTo>
                    <a:lnTo>
                      <a:pt x="3117" y="427"/>
                    </a:lnTo>
                    <a:lnTo>
                      <a:pt x="3118" y="418"/>
                    </a:lnTo>
                    <a:lnTo>
                      <a:pt x="3119" y="422"/>
                    </a:lnTo>
                    <a:lnTo>
                      <a:pt x="3120" y="431"/>
                    </a:lnTo>
                    <a:lnTo>
                      <a:pt x="3121" y="420"/>
                    </a:lnTo>
                    <a:lnTo>
                      <a:pt x="3123" y="422"/>
                    </a:lnTo>
                    <a:lnTo>
                      <a:pt x="3124" y="375"/>
                    </a:lnTo>
                    <a:lnTo>
                      <a:pt x="3125" y="374"/>
                    </a:lnTo>
                    <a:lnTo>
                      <a:pt x="3126" y="368"/>
                    </a:lnTo>
                    <a:lnTo>
                      <a:pt x="3127" y="374"/>
                    </a:lnTo>
                    <a:lnTo>
                      <a:pt x="3129" y="430"/>
                    </a:lnTo>
                    <a:lnTo>
                      <a:pt x="3130" y="456"/>
                    </a:lnTo>
                    <a:lnTo>
                      <a:pt x="3131" y="454"/>
                    </a:lnTo>
                    <a:lnTo>
                      <a:pt x="3132" y="449"/>
                    </a:lnTo>
                    <a:lnTo>
                      <a:pt x="3133" y="436"/>
                    </a:lnTo>
                    <a:lnTo>
                      <a:pt x="3134" y="438"/>
                    </a:lnTo>
                    <a:lnTo>
                      <a:pt x="3136" y="438"/>
                    </a:lnTo>
                    <a:lnTo>
                      <a:pt x="3137" y="441"/>
                    </a:lnTo>
                    <a:lnTo>
                      <a:pt x="3138" y="486"/>
                    </a:lnTo>
                    <a:lnTo>
                      <a:pt x="3139" y="486"/>
                    </a:lnTo>
                    <a:lnTo>
                      <a:pt x="3140" y="474"/>
                    </a:lnTo>
                    <a:lnTo>
                      <a:pt x="3141" y="484"/>
                    </a:lnTo>
                    <a:lnTo>
                      <a:pt x="3143" y="489"/>
                    </a:lnTo>
                    <a:lnTo>
                      <a:pt x="3144" y="493"/>
                    </a:lnTo>
                    <a:lnTo>
                      <a:pt x="3145" y="500"/>
                    </a:lnTo>
                    <a:lnTo>
                      <a:pt x="3146" y="488"/>
                    </a:lnTo>
                    <a:lnTo>
                      <a:pt x="3147" y="489"/>
                    </a:lnTo>
                    <a:lnTo>
                      <a:pt x="3149" y="481"/>
                    </a:lnTo>
                    <a:lnTo>
                      <a:pt x="3150" y="464"/>
                    </a:lnTo>
                    <a:lnTo>
                      <a:pt x="3151" y="465"/>
                    </a:lnTo>
                    <a:lnTo>
                      <a:pt x="3152" y="464"/>
                    </a:lnTo>
                    <a:lnTo>
                      <a:pt x="3153" y="440"/>
                    </a:lnTo>
                    <a:lnTo>
                      <a:pt x="3154" y="459"/>
                    </a:lnTo>
                    <a:lnTo>
                      <a:pt x="3156" y="431"/>
                    </a:lnTo>
                    <a:lnTo>
                      <a:pt x="3157" y="429"/>
                    </a:lnTo>
                    <a:lnTo>
                      <a:pt x="3158" y="432"/>
                    </a:lnTo>
                    <a:lnTo>
                      <a:pt x="3159" y="444"/>
                    </a:lnTo>
                    <a:lnTo>
                      <a:pt x="3160" y="419"/>
                    </a:lnTo>
                    <a:lnTo>
                      <a:pt x="3162" y="394"/>
                    </a:lnTo>
                    <a:lnTo>
                      <a:pt x="3163" y="387"/>
                    </a:lnTo>
                    <a:lnTo>
                      <a:pt x="3164" y="403"/>
                    </a:lnTo>
                    <a:lnTo>
                      <a:pt x="3165" y="394"/>
                    </a:lnTo>
                    <a:lnTo>
                      <a:pt x="3166" y="402"/>
                    </a:lnTo>
                    <a:lnTo>
                      <a:pt x="3167" y="404"/>
                    </a:lnTo>
                    <a:lnTo>
                      <a:pt x="3169" y="386"/>
                    </a:lnTo>
                    <a:lnTo>
                      <a:pt x="3170" y="376"/>
                    </a:lnTo>
                    <a:lnTo>
                      <a:pt x="3171" y="370"/>
                    </a:lnTo>
                    <a:lnTo>
                      <a:pt x="3172" y="367"/>
                    </a:lnTo>
                    <a:lnTo>
                      <a:pt x="3173" y="386"/>
                    </a:lnTo>
                    <a:lnTo>
                      <a:pt x="3174" y="363"/>
                    </a:lnTo>
                    <a:lnTo>
                      <a:pt x="3176" y="398"/>
                    </a:lnTo>
                    <a:lnTo>
                      <a:pt x="3177" y="381"/>
                    </a:lnTo>
                    <a:lnTo>
                      <a:pt x="3178" y="402"/>
                    </a:lnTo>
                    <a:lnTo>
                      <a:pt x="3179" y="452"/>
                    </a:lnTo>
                    <a:lnTo>
                      <a:pt x="3180" y="456"/>
                    </a:lnTo>
                    <a:lnTo>
                      <a:pt x="3182" y="489"/>
                    </a:lnTo>
                    <a:lnTo>
                      <a:pt x="3183" y="493"/>
                    </a:lnTo>
                    <a:lnTo>
                      <a:pt x="3184" y="432"/>
                    </a:lnTo>
                    <a:lnTo>
                      <a:pt x="3185" y="449"/>
                    </a:lnTo>
                    <a:lnTo>
                      <a:pt x="3186" y="422"/>
                    </a:lnTo>
                    <a:lnTo>
                      <a:pt x="3187" y="424"/>
                    </a:lnTo>
                    <a:lnTo>
                      <a:pt x="3189" y="432"/>
                    </a:lnTo>
                    <a:lnTo>
                      <a:pt x="3190" y="439"/>
                    </a:lnTo>
                    <a:lnTo>
                      <a:pt x="3191" y="448"/>
                    </a:lnTo>
                    <a:lnTo>
                      <a:pt x="3192" y="450"/>
                    </a:lnTo>
                    <a:lnTo>
                      <a:pt x="3193" y="440"/>
                    </a:lnTo>
                    <a:lnTo>
                      <a:pt x="3195" y="455"/>
                    </a:lnTo>
                    <a:lnTo>
                      <a:pt x="3196" y="438"/>
                    </a:lnTo>
                    <a:lnTo>
                      <a:pt x="3197" y="462"/>
                    </a:lnTo>
                    <a:lnTo>
                      <a:pt x="3198" y="448"/>
                    </a:lnTo>
                    <a:lnTo>
                      <a:pt x="3199" y="460"/>
                    </a:lnTo>
                    <a:lnTo>
                      <a:pt x="3200" y="450"/>
                    </a:lnTo>
                    <a:lnTo>
                      <a:pt x="3202" y="463"/>
                    </a:lnTo>
                    <a:lnTo>
                      <a:pt x="3203" y="464"/>
                    </a:lnTo>
                    <a:lnTo>
                      <a:pt x="3204" y="471"/>
                    </a:lnTo>
                    <a:lnTo>
                      <a:pt x="3205" y="484"/>
                    </a:lnTo>
                    <a:lnTo>
                      <a:pt x="3206" y="494"/>
                    </a:lnTo>
                    <a:lnTo>
                      <a:pt x="3207" y="475"/>
                    </a:lnTo>
                    <a:lnTo>
                      <a:pt x="3209" y="482"/>
                    </a:lnTo>
                    <a:lnTo>
                      <a:pt x="3210" y="470"/>
                    </a:lnTo>
                    <a:lnTo>
                      <a:pt x="3211" y="477"/>
                    </a:lnTo>
                    <a:lnTo>
                      <a:pt x="3212" y="439"/>
                    </a:lnTo>
                    <a:lnTo>
                      <a:pt x="3213" y="449"/>
                    </a:lnTo>
                    <a:lnTo>
                      <a:pt x="3215" y="428"/>
                    </a:lnTo>
                    <a:lnTo>
                      <a:pt x="3216" y="419"/>
                    </a:lnTo>
                    <a:lnTo>
                      <a:pt x="3217" y="395"/>
                    </a:lnTo>
                    <a:lnTo>
                      <a:pt x="3218" y="401"/>
                    </a:lnTo>
                    <a:lnTo>
                      <a:pt x="3219" y="395"/>
                    </a:lnTo>
                    <a:lnTo>
                      <a:pt x="3220" y="399"/>
                    </a:lnTo>
                    <a:lnTo>
                      <a:pt x="3222" y="389"/>
                    </a:lnTo>
                    <a:lnTo>
                      <a:pt x="3223" y="397"/>
                    </a:lnTo>
                    <a:lnTo>
                      <a:pt x="3224" y="394"/>
                    </a:lnTo>
                    <a:lnTo>
                      <a:pt x="3225" y="386"/>
                    </a:lnTo>
                    <a:lnTo>
                      <a:pt x="3226" y="415"/>
                    </a:lnTo>
                    <a:lnTo>
                      <a:pt x="3228" y="411"/>
                    </a:lnTo>
                    <a:lnTo>
                      <a:pt x="3229" y="393"/>
                    </a:lnTo>
                    <a:lnTo>
                      <a:pt x="3230" y="415"/>
                    </a:lnTo>
                    <a:lnTo>
                      <a:pt x="3231" y="420"/>
                    </a:lnTo>
                    <a:lnTo>
                      <a:pt x="3232" y="406"/>
                    </a:lnTo>
                    <a:lnTo>
                      <a:pt x="3233" y="354"/>
                    </a:lnTo>
                    <a:lnTo>
                      <a:pt x="3235" y="342"/>
                    </a:lnTo>
                    <a:lnTo>
                      <a:pt x="3236" y="332"/>
                    </a:lnTo>
                    <a:lnTo>
                      <a:pt x="3237" y="315"/>
                    </a:lnTo>
                    <a:lnTo>
                      <a:pt x="3238" y="321"/>
                    </a:lnTo>
                    <a:lnTo>
                      <a:pt x="3239" y="312"/>
                    </a:lnTo>
                    <a:lnTo>
                      <a:pt x="3240" y="306"/>
                    </a:lnTo>
                    <a:lnTo>
                      <a:pt x="3242" y="306"/>
                    </a:lnTo>
                    <a:lnTo>
                      <a:pt x="3243" y="303"/>
                    </a:lnTo>
                    <a:lnTo>
                      <a:pt x="3244" y="302"/>
                    </a:lnTo>
                    <a:lnTo>
                      <a:pt x="3245" y="295"/>
                    </a:lnTo>
                    <a:lnTo>
                      <a:pt x="3246" y="287"/>
                    </a:lnTo>
                    <a:lnTo>
                      <a:pt x="3248" y="290"/>
                    </a:lnTo>
                    <a:lnTo>
                      <a:pt x="3249" y="283"/>
                    </a:lnTo>
                    <a:lnTo>
                      <a:pt x="3250" y="283"/>
                    </a:lnTo>
                    <a:lnTo>
                      <a:pt x="3251" y="286"/>
                    </a:lnTo>
                    <a:lnTo>
                      <a:pt x="3252" y="285"/>
                    </a:lnTo>
                    <a:lnTo>
                      <a:pt x="3253" y="279"/>
                    </a:lnTo>
                    <a:lnTo>
                      <a:pt x="3255" y="283"/>
                    </a:lnTo>
                    <a:lnTo>
                      <a:pt x="3256" y="292"/>
                    </a:lnTo>
                    <a:lnTo>
                      <a:pt x="3257" y="295"/>
                    </a:lnTo>
                    <a:lnTo>
                      <a:pt x="3258" y="286"/>
                    </a:lnTo>
                    <a:lnTo>
                      <a:pt x="3259" y="302"/>
                    </a:lnTo>
                    <a:lnTo>
                      <a:pt x="3260" y="296"/>
                    </a:lnTo>
                    <a:lnTo>
                      <a:pt x="3262" y="295"/>
                    </a:lnTo>
                    <a:lnTo>
                      <a:pt x="3263" y="303"/>
                    </a:lnTo>
                    <a:lnTo>
                      <a:pt x="3264" y="319"/>
                    </a:lnTo>
                    <a:lnTo>
                      <a:pt x="3265" y="316"/>
                    </a:lnTo>
                    <a:lnTo>
                      <a:pt x="3266" y="326"/>
                    </a:lnTo>
                    <a:lnTo>
                      <a:pt x="3268" y="314"/>
                    </a:lnTo>
                    <a:lnTo>
                      <a:pt x="3269" y="327"/>
                    </a:lnTo>
                    <a:lnTo>
                      <a:pt x="3270" y="324"/>
                    </a:lnTo>
                    <a:lnTo>
                      <a:pt x="3271" y="335"/>
                    </a:lnTo>
                    <a:lnTo>
                      <a:pt x="3272" y="337"/>
                    </a:lnTo>
                    <a:lnTo>
                      <a:pt x="3273" y="368"/>
                    </a:lnTo>
                    <a:lnTo>
                      <a:pt x="3275" y="348"/>
                    </a:lnTo>
                    <a:lnTo>
                      <a:pt x="3276" y="386"/>
                    </a:lnTo>
                    <a:lnTo>
                      <a:pt x="3277" y="378"/>
                    </a:lnTo>
                    <a:lnTo>
                      <a:pt x="3278" y="397"/>
                    </a:lnTo>
                    <a:lnTo>
                      <a:pt x="3279" y="407"/>
                    </a:lnTo>
                    <a:lnTo>
                      <a:pt x="3281" y="411"/>
                    </a:lnTo>
                    <a:lnTo>
                      <a:pt x="3282" y="412"/>
                    </a:lnTo>
                    <a:lnTo>
                      <a:pt x="3283" y="427"/>
                    </a:lnTo>
                    <a:lnTo>
                      <a:pt x="3284" y="389"/>
                    </a:lnTo>
                    <a:lnTo>
                      <a:pt x="3285" y="410"/>
                    </a:lnTo>
                    <a:lnTo>
                      <a:pt x="3286" y="402"/>
                    </a:lnTo>
                    <a:lnTo>
                      <a:pt x="3288" y="408"/>
                    </a:lnTo>
                    <a:lnTo>
                      <a:pt x="3289" y="402"/>
                    </a:lnTo>
                    <a:lnTo>
                      <a:pt x="3290" y="402"/>
                    </a:lnTo>
                    <a:lnTo>
                      <a:pt x="3291" y="402"/>
                    </a:lnTo>
                    <a:lnTo>
                      <a:pt x="3292" y="411"/>
                    </a:lnTo>
                    <a:lnTo>
                      <a:pt x="3293" y="407"/>
                    </a:lnTo>
                    <a:lnTo>
                      <a:pt x="3295" y="409"/>
                    </a:lnTo>
                    <a:lnTo>
                      <a:pt x="3296" y="404"/>
                    </a:lnTo>
                    <a:lnTo>
                      <a:pt x="3297" y="410"/>
                    </a:lnTo>
                    <a:lnTo>
                      <a:pt x="3298" y="435"/>
                    </a:lnTo>
                    <a:lnTo>
                      <a:pt x="3299" y="449"/>
                    </a:lnTo>
                    <a:lnTo>
                      <a:pt x="3301" y="460"/>
                    </a:lnTo>
                    <a:lnTo>
                      <a:pt x="3302" y="464"/>
                    </a:lnTo>
                    <a:lnTo>
                      <a:pt x="3303" y="484"/>
                    </a:lnTo>
                    <a:lnTo>
                      <a:pt x="3304" y="499"/>
                    </a:lnTo>
                    <a:lnTo>
                      <a:pt x="3305" y="517"/>
                    </a:lnTo>
                    <a:lnTo>
                      <a:pt x="3306" y="535"/>
                    </a:lnTo>
                    <a:lnTo>
                      <a:pt x="3308" y="576"/>
                    </a:lnTo>
                    <a:lnTo>
                      <a:pt x="3309" y="565"/>
                    </a:lnTo>
                    <a:lnTo>
                      <a:pt x="3310" y="603"/>
                    </a:lnTo>
                    <a:lnTo>
                      <a:pt x="3311" y="601"/>
                    </a:lnTo>
                    <a:lnTo>
                      <a:pt x="3312" y="629"/>
                    </a:lnTo>
                    <a:lnTo>
                      <a:pt x="3314" y="617"/>
                    </a:lnTo>
                    <a:lnTo>
                      <a:pt x="3315" y="601"/>
                    </a:lnTo>
                    <a:lnTo>
                      <a:pt x="3316" y="613"/>
                    </a:lnTo>
                    <a:lnTo>
                      <a:pt x="3317" y="568"/>
                    </a:lnTo>
                    <a:lnTo>
                      <a:pt x="3318" y="574"/>
                    </a:lnTo>
                    <a:lnTo>
                      <a:pt x="3319" y="557"/>
                    </a:lnTo>
                    <a:lnTo>
                      <a:pt x="3321" y="559"/>
                    </a:lnTo>
                    <a:lnTo>
                      <a:pt x="3322" y="521"/>
                    </a:lnTo>
                    <a:lnTo>
                      <a:pt x="3323" y="518"/>
                    </a:lnTo>
                    <a:lnTo>
                      <a:pt x="3324" y="489"/>
                    </a:lnTo>
                    <a:lnTo>
                      <a:pt x="3325" y="481"/>
                    </a:lnTo>
                    <a:lnTo>
                      <a:pt x="3326" y="499"/>
                    </a:lnTo>
                    <a:lnTo>
                      <a:pt x="3328" y="469"/>
                    </a:lnTo>
                    <a:lnTo>
                      <a:pt x="3329" y="500"/>
                    </a:lnTo>
                    <a:lnTo>
                      <a:pt x="3330" y="501"/>
                    </a:lnTo>
                    <a:lnTo>
                      <a:pt x="3331" y="475"/>
                    </a:lnTo>
                    <a:lnTo>
                      <a:pt x="3332" y="467"/>
                    </a:lnTo>
                    <a:lnTo>
                      <a:pt x="3334" y="421"/>
                    </a:lnTo>
                    <a:lnTo>
                      <a:pt x="3335" y="412"/>
                    </a:lnTo>
                    <a:lnTo>
                      <a:pt x="3336" y="391"/>
                    </a:lnTo>
                    <a:lnTo>
                      <a:pt x="3337" y="375"/>
                    </a:lnTo>
                    <a:lnTo>
                      <a:pt x="3338" y="368"/>
                    </a:lnTo>
                    <a:lnTo>
                      <a:pt x="3339" y="354"/>
                    </a:lnTo>
                    <a:lnTo>
                      <a:pt x="3341" y="347"/>
                    </a:lnTo>
                    <a:lnTo>
                      <a:pt x="3342" y="341"/>
                    </a:lnTo>
                    <a:lnTo>
                      <a:pt x="3343" y="319"/>
                    </a:lnTo>
                    <a:lnTo>
                      <a:pt x="3344" y="309"/>
                    </a:lnTo>
                    <a:lnTo>
                      <a:pt x="3345" y="310"/>
                    </a:lnTo>
                    <a:lnTo>
                      <a:pt x="3347" y="296"/>
                    </a:lnTo>
                    <a:lnTo>
                      <a:pt x="3348" y="297"/>
                    </a:lnTo>
                    <a:lnTo>
                      <a:pt x="3349" y="288"/>
                    </a:lnTo>
                    <a:lnTo>
                      <a:pt x="3350" y="286"/>
                    </a:lnTo>
                    <a:lnTo>
                      <a:pt x="3351" y="277"/>
                    </a:lnTo>
                    <a:lnTo>
                      <a:pt x="3352" y="277"/>
                    </a:lnTo>
                    <a:lnTo>
                      <a:pt x="3354" y="271"/>
                    </a:lnTo>
                    <a:lnTo>
                      <a:pt x="3355" y="272"/>
                    </a:lnTo>
                    <a:lnTo>
                      <a:pt x="3356" y="261"/>
                    </a:lnTo>
                    <a:lnTo>
                      <a:pt x="3357" y="272"/>
                    </a:lnTo>
                    <a:lnTo>
                      <a:pt x="3358" y="263"/>
                    </a:lnTo>
                    <a:lnTo>
                      <a:pt x="3359" y="269"/>
                    </a:lnTo>
                    <a:lnTo>
                      <a:pt x="3361" y="265"/>
                    </a:lnTo>
                    <a:lnTo>
                      <a:pt x="3362" y="264"/>
                    </a:lnTo>
                    <a:lnTo>
                      <a:pt x="3363" y="256"/>
                    </a:lnTo>
                    <a:lnTo>
                      <a:pt x="3364" y="259"/>
                    </a:lnTo>
                    <a:lnTo>
                      <a:pt x="3365" y="270"/>
                    </a:lnTo>
                    <a:lnTo>
                      <a:pt x="3367" y="273"/>
                    </a:lnTo>
                    <a:lnTo>
                      <a:pt x="3368" y="274"/>
                    </a:lnTo>
                    <a:lnTo>
                      <a:pt x="3369" y="277"/>
                    </a:lnTo>
                    <a:lnTo>
                      <a:pt x="3370" y="278"/>
                    </a:lnTo>
                    <a:lnTo>
                      <a:pt x="3371" y="281"/>
                    </a:lnTo>
                    <a:lnTo>
                      <a:pt x="3372" y="288"/>
                    </a:lnTo>
                    <a:lnTo>
                      <a:pt x="3374" y="283"/>
                    </a:lnTo>
                    <a:lnTo>
                      <a:pt x="3375" y="299"/>
                    </a:lnTo>
                    <a:lnTo>
                      <a:pt x="3376" y="299"/>
                    </a:lnTo>
                    <a:lnTo>
                      <a:pt x="3377" y="346"/>
                    </a:lnTo>
                    <a:lnTo>
                      <a:pt x="3378" y="349"/>
                    </a:lnTo>
                    <a:lnTo>
                      <a:pt x="3380" y="362"/>
                    </a:lnTo>
                    <a:lnTo>
                      <a:pt x="3381" y="362"/>
                    </a:lnTo>
                    <a:lnTo>
                      <a:pt x="3382" y="372"/>
                    </a:lnTo>
                    <a:lnTo>
                      <a:pt x="3383" y="358"/>
                    </a:lnTo>
                    <a:lnTo>
                      <a:pt x="3384" y="334"/>
                    </a:lnTo>
                    <a:lnTo>
                      <a:pt x="3385" y="337"/>
                    </a:lnTo>
                    <a:lnTo>
                      <a:pt x="3387" y="338"/>
                    </a:lnTo>
                    <a:lnTo>
                      <a:pt x="3388" y="331"/>
                    </a:lnTo>
                    <a:lnTo>
                      <a:pt x="3389" y="325"/>
                    </a:lnTo>
                    <a:lnTo>
                      <a:pt x="3390" y="320"/>
                    </a:lnTo>
                    <a:lnTo>
                      <a:pt x="3391" y="330"/>
                    </a:lnTo>
                    <a:lnTo>
                      <a:pt x="3392" y="331"/>
                    </a:lnTo>
                    <a:lnTo>
                      <a:pt x="3394" y="330"/>
                    </a:lnTo>
                    <a:lnTo>
                      <a:pt x="3395" y="334"/>
                    </a:lnTo>
                    <a:lnTo>
                      <a:pt x="3396" y="356"/>
                    </a:lnTo>
                    <a:lnTo>
                      <a:pt x="3397" y="349"/>
                    </a:lnTo>
                    <a:lnTo>
                      <a:pt x="3398" y="354"/>
                    </a:lnTo>
                    <a:lnTo>
                      <a:pt x="3400" y="353"/>
                    </a:lnTo>
                    <a:lnTo>
                      <a:pt x="3401" y="356"/>
                    </a:lnTo>
                    <a:lnTo>
                      <a:pt x="3402" y="357"/>
                    </a:lnTo>
                    <a:lnTo>
                      <a:pt x="3403" y="361"/>
                    </a:lnTo>
                    <a:lnTo>
                      <a:pt x="3404" y="362"/>
                    </a:lnTo>
                    <a:lnTo>
                      <a:pt x="3405" y="369"/>
                    </a:lnTo>
                    <a:lnTo>
                      <a:pt x="3407" y="335"/>
                    </a:lnTo>
                    <a:lnTo>
                      <a:pt x="3408" y="358"/>
                    </a:lnTo>
                    <a:lnTo>
                      <a:pt x="3409" y="358"/>
                    </a:lnTo>
                    <a:lnTo>
                      <a:pt x="3410" y="357"/>
                    </a:lnTo>
                    <a:lnTo>
                      <a:pt x="3411" y="365"/>
                    </a:lnTo>
                    <a:lnTo>
                      <a:pt x="3413" y="391"/>
                    </a:lnTo>
                    <a:lnTo>
                      <a:pt x="3414" y="406"/>
                    </a:lnTo>
                    <a:lnTo>
                      <a:pt x="3415" y="401"/>
                    </a:lnTo>
                    <a:lnTo>
                      <a:pt x="3416" y="418"/>
                    </a:lnTo>
                    <a:lnTo>
                      <a:pt x="3417" y="440"/>
                    </a:lnTo>
                    <a:lnTo>
                      <a:pt x="3418" y="440"/>
                    </a:lnTo>
                    <a:lnTo>
                      <a:pt x="3420" y="460"/>
                    </a:lnTo>
                    <a:lnTo>
                      <a:pt x="3421" y="482"/>
                    </a:lnTo>
                    <a:lnTo>
                      <a:pt x="3422" y="490"/>
                    </a:lnTo>
                    <a:lnTo>
                      <a:pt x="3423" y="485"/>
                    </a:lnTo>
                    <a:lnTo>
                      <a:pt x="3424" y="471"/>
                    </a:lnTo>
                    <a:lnTo>
                      <a:pt x="3425" y="475"/>
                    </a:lnTo>
                    <a:lnTo>
                      <a:pt x="3427" y="493"/>
                    </a:lnTo>
                    <a:lnTo>
                      <a:pt x="3428" y="492"/>
                    </a:lnTo>
                    <a:lnTo>
                      <a:pt x="3429" y="516"/>
                    </a:lnTo>
                    <a:lnTo>
                      <a:pt x="3430" y="479"/>
                    </a:lnTo>
                    <a:lnTo>
                      <a:pt x="3431" y="426"/>
                    </a:lnTo>
                    <a:lnTo>
                      <a:pt x="3433" y="399"/>
                    </a:lnTo>
                    <a:lnTo>
                      <a:pt x="3434" y="376"/>
                    </a:lnTo>
                    <a:lnTo>
                      <a:pt x="3435" y="355"/>
                    </a:lnTo>
                    <a:lnTo>
                      <a:pt x="3436" y="341"/>
                    </a:lnTo>
                    <a:lnTo>
                      <a:pt x="3437" y="322"/>
                    </a:lnTo>
                    <a:lnTo>
                      <a:pt x="3438" y="322"/>
                    </a:lnTo>
                    <a:lnTo>
                      <a:pt x="3440" y="299"/>
                    </a:lnTo>
                    <a:lnTo>
                      <a:pt x="3441" y="300"/>
                    </a:lnTo>
                    <a:lnTo>
                      <a:pt x="3442" y="276"/>
                    </a:lnTo>
                    <a:lnTo>
                      <a:pt x="3443" y="282"/>
                    </a:lnTo>
                    <a:lnTo>
                      <a:pt x="3444" y="250"/>
                    </a:lnTo>
                    <a:lnTo>
                      <a:pt x="3446" y="251"/>
                    </a:lnTo>
                    <a:lnTo>
                      <a:pt x="3447" y="237"/>
                    </a:lnTo>
                    <a:lnTo>
                      <a:pt x="3448" y="237"/>
                    </a:lnTo>
                    <a:lnTo>
                      <a:pt x="3449" y="217"/>
                    </a:lnTo>
                    <a:lnTo>
                      <a:pt x="3450" y="187"/>
                    </a:lnTo>
                    <a:lnTo>
                      <a:pt x="3451" y="170"/>
                    </a:lnTo>
                    <a:lnTo>
                      <a:pt x="3453" y="165"/>
                    </a:lnTo>
                    <a:lnTo>
                      <a:pt x="3454" y="132"/>
                    </a:lnTo>
                    <a:lnTo>
                      <a:pt x="3455" y="130"/>
                    </a:lnTo>
                    <a:lnTo>
                      <a:pt x="3456" y="109"/>
                    </a:lnTo>
                    <a:lnTo>
                      <a:pt x="3457" y="115"/>
                    </a:lnTo>
                    <a:lnTo>
                      <a:pt x="3458" y="72"/>
                    </a:lnTo>
                    <a:lnTo>
                      <a:pt x="3460" y="76"/>
                    </a:lnTo>
                    <a:lnTo>
                      <a:pt x="3461" y="72"/>
                    </a:lnTo>
                    <a:lnTo>
                      <a:pt x="3462" y="62"/>
                    </a:lnTo>
                    <a:lnTo>
                      <a:pt x="3463" y="57"/>
                    </a:lnTo>
                    <a:lnTo>
                      <a:pt x="3464" y="55"/>
                    </a:lnTo>
                    <a:lnTo>
                      <a:pt x="3466" y="54"/>
                    </a:lnTo>
                    <a:lnTo>
                      <a:pt x="3467" y="47"/>
                    </a:lnTo>
                    <a:lnTo>
                      <a:pt x="3468" y="49"/>
                    </a:lnTo>
                    <a:lnTo>
                      <a:pt x="3469" y="46"/>
                    </a:lnTo>
                    <a:lnTo>
                      <a:pt x="3470" y="40"/>
                    </a:lnTo>
                    <a:lnTo>
                      <a:pt x="3471" y="38"/>
                    </a:lnTo>
                    <a:lnTo>
                      <a:pt x="3473" y="42"/>
                    </a:lnTo>
                    <a:lnTo>
                      <a:pt x="3474" y="43"/>
                    </a:lnTo>
                    <a:lnTo>
                      <a:pt x="3475" y="36"/>
                    </a:lnTo>
                    <a:lnTo>
                      <a:pt x="3476" y="36"/>
                    </a:lnTo>
                    <a:lnTo>
                      <a:pt x="3477" y="37"/>
                    </a:lnTo>
                    <a:lnTo>
                      <a:pt x="3479" y="39"/>
                    </a:lnTo>
                    <a:lnTo>
                      <a:pt x="3480" y="30"/>
                    </a:lnTo>
                    <a:lnTo>
                      <a:pt x="3481" y="29"/>
                    </a:lnTo>
                    <a:lnTo>
                      <a:pt x="3482" y="29"/>
                    </a:lnTo>
                    <a:lnTo>
                      <a:pt x="3483" y="26"/>
                    </a:lnTo>
                    <a:lnTo>
                      <a:pt x="3484" y="24"/>
                    </a:lnTo>
                    <a:lnTo>
                      <a:pt x="3486" y="22"/>
                    </a:lnTo>
                    <a:lnTo>
                      <a:pt x="3487" y="24"/>
                    </a:lnTo>
                    <a:lnTo>
                      <a:pt x="3488" y="19"/>
                    </a:lnTo>
                    <a:lnTo>
                      <a:pt x="3489" y="21"/>
                    </a:lnTo>
                    <a:lnTo>
                      <a:pt x="3490" y="23"/>
                    </a:lnTo>
                    <a:lnTo>
                      <a:pt x="3491" y="26"/>
                    </a:lnTo>
                    <a:lnTo>
                      <a:pt x="3493" y="25"/>
                    </a:lnTo>
                    <a:lnTo>
                      <a:pt x="3494" y="23"/>
                    </a:lnTo>
                    <a:lnTo>
                      <a:pt x="3495" y="21"/>
                    </a:lnTo>
                    <a:lnTo>
                      <a:pt x="3496" y="30"/>
                    </a:lnTo>
                    <a:lnTo>
                      <a:pt x="3497" y="25"/>
                    </a:lnTo>
                    <a:lnTo>
                      <a:pt x="3499" y="29"/>
                    </a:lnTo>
                    <a:lnTo>
                      <a:pt x="3500" y="28"/>
                    </a:lnTo>
                    <a:lnTo>
                      <a:pt x="3501" y="30"/>
                    </a:lnTo>
                    <a:lnTo>
                      <a:pt x="3502" y="29"/>
                    </a:lnTo>
                    <a:lnTo>
                      <a:pt x="3503" y="30"/>
                    </a:lnTo>
                    <a:lnTo>
                      <a:pt x="3504" y="29"/>
                    </a:lnTo>
                    <a:lnTo>
                      <a:pt x="3506" y="30"/>
                    </a:lnTo>
                    <a:lnTo>
                      <a:pt x="3507" y="24"/>
                    </a:lnTo>
                    <a:lnTo>
                      <a:pt x="3508" y="29"/>
                    </a:lnTo>
                    <a:lnTo>
                      <a:pt x="3509" y="24"/>
                    </a:lnTo>
                    <a:lnTo>
                      <a:pt x="3510" y="25"/>
                    </a:lnTo>
                    <a:lnTo>
                      <a:pt x="3512" y="21"/>
                    </a:lnTo>
                    <a:lnTo>
                      <a:pt x="3513" y="27"/>
                    </a:lnTo>
                    <a:lnTo>
                      <a:pt x="3514" y="28"/>
                    </a:lnTo>
                    <a:lnTo>
                      <a:pt x="3515" y="24"/>
                    </a:lnTo>
                    <a:lnTo>
                      <a:pt x="3516" y="28"/>
                    </a:lnTo>
                    <a:lnTo>
                      <a:pt x="3517" y="33"/>
                    </a:lnTo>
                    <a:lnTo>
                      <a:pt x="3519" y="36"/>
                    </a:lnTo>
                    <a:lnTo>
                      <a:pt x="3520" y="35"/>
                    </a:lnTo>
                    <a:lnTo>
                      <a:pt x="3521" y="39"/>
                    </a:lnTo>
                    <a:lnTo>
                      <a:pt x="3522" y="44"/>
                    </a:lnTo>
                    <a:lnTo>
                      <a:pt x="3523" y="45"/>
                    </a:lnTo>
                    <a:lnTo>
                      <a:pt x="3524" y="52"/>
                    </a:lnTo>
                    <a:lnTo>
                      <a:pt x="3526" y="52"/>
                    </a:lnTo>
                    <a:lnTo>
                      <a:pt x="3527" y="54"/>
                    </a:lnTo>
                    <a:lnTo>
                      <a:pt x="3528" y="50"/>
                    </a:lnTo>
                    <a:lnTo>
                      <a:pt x="3529" y="55"/>
                    </a:lnTo>
                    <a:lnTo>
                      <a:pt x="3530" y="55"/>
                    </a:lnTo>
                    <a:lnTo>
                      <a:pt x="3532" y="48"/>
                    </a:lnTo>
                    <a:lnTo>
                      <a:pt x="3533" y="41"/>
                    </a:lnTo>
                    <a:lnTo>
                      <a:pt x="3534" y="51"/>
                    </a:lnTo>
                    <a:lnTo>
                      <a:pt x="3535" y="47"/>
                    </a:lnTo>
                    <a:lnTo>
                      <a:pt x="3536" y="43"/>
                    </a:lnTo>
                    <a:lnTo>
                      <a:pt x="3537" y="38"/>
                    </a:lnTo>
                    <a:lnTo>
                      <a:pt x="3539" y="45"/>
                    </a:lnTo>
                    <a:lnTo>
                      <a:pt x="3540" y="39"/>
                    </a:lnTo>
                    <a:lnTo>
                      <a:pt x="3541" y="34"/>
                    </a:lnTo>
                    <a:lnTo>
                      <a:pt x="3542" y="34"/>
                    </a:lnTo>
                    <a:lnTo>
                      <a:pt x="3543" y="42"/>
                    </a:lnTo>
                    <a:lnTo>
                      <a:pt x="3545" y="42"/>
                    </a:lnTo>
                    <a:lnTo>
                      <a:pt x="3546" y="37"/>
                    </a:lnTo>
                    <a:lnTo>
                      <a:pt x="3547" y="43"/>
                    </a:lnTo>
                    <a:lnTo>
                      <a:pt x="3548" y="47"/>
                    </a:lnTo>
                    <a:lnTo>
                      <a:pt x="3549" y="41"/>
                    </a:lnTo>
                    <a:lnTo>
                      <a:pt x="3550" y="42"/>
                    </a:lnTo>
                    <a:lnTo>
                      <a:pt x="3552" y="42"/>
                    </a:lnTo>
                    <a:lnTo>
                      <a:pt x="3553" y="43"/>
                    </a:lnTo>
                    <a:lnTo>
                      <a:pt x="3554" y="35"/>
                    </a:lnTo>
                    <a:lnTo>
                      <a:pt x="3555" y="40"/>
                    </a:lnTo>
                    <a:lnTo>
                      <a:pt x="3556" y="42"/>
                    </a:lnTo>
                    <a:lnTo>
                      <a:pt x="3557" y="38"/>
                    </a:lnTo>
                    <a:lnTo>
                      <a:pt x="3559" y="34"/>
                    </a:lnTo>
                    <a:lnTo>
                      <a:pt x="3560" y="38"/>
                    </a:lnTo>
                    <a:lnTo>
                      <a:pt x="3561" y="38"/>
                    </a:lnTo>
                    <a:lnTo>
                      <a:pt x="3562" y="38"/>
                    </a:lnTo>
                    <a:lnTo>
                      <a:pt x="3563" y="39"/>
                    </a:lnTo>
                    <a:lnTo>
                      <a:pt x="3565" y="37"/>
                    </a:lnTo>
                    <a:lnTo>
                      <a:pt x="3566" y="35"/>
                    </a:lnTo>
                    <a:lnTo>
                      <a:pt x="3567" y="33"/>
                    </a:lnTo>
                    <a:lnTo>
                      <a:pt x="3568" y="33"/>
                    </a:lnTo>
                    <a:lnTo>
                      <a:pt x="3569" y="33"/>
                    </a:lnTo>
                    <a:lnTo>
                      <a:pt x="3570" y="30"/>
                    </a:lnTo>
                    <a:lnTo>
                      <a:pt x="3572" y="29"/>
                    </a:lnTo>
                    <a:lnTo>
                      <a:pt x="3573" y="42"/>
                    </a:lnTo>
                    <a:lnTo>
                      <a:pt x="3574" y="45"/>
                    </a:lnTo>
                    <a:lnTo>
                      <a:pt x="3575" y="45"/>
                    </a:lnTo>
                    <a:lnTo>
                      <a:pt x="3576" y="47"/>
                    </a:lnTo>
                    <a:lnTo>
                      <a:pt x="3578" y="51"/>
                    </a:lnTo>
                    <a:lnTo>
                      <a:pt x="3579" y="52"/>
                    </a:lnTo>
                    <a:lnTo>
                      <a:pt x="3580" y="53"/>
                    </a:lnTo>
                    <a:lnTo>
                      <a:pt x="3581" y="49"/>
                    </a:lnTo>
                    <a:lnTo>
                      <a:pt x="3582" y="51"/>
                    </a:lnTo>
                    <a:lnTo>
                      <a:pt x="3583" y="48"/>
                    </a:lnTo>
                    <a:lnTo>
                      <a:pt x="3585" y="44"/>
                    </a:lnTo>
                    <a:lnTo>
                      <a:pt x="3586" y="40"/>
                    </a:lnTo>
                    <a:lnTo>
                      <a:pt x="3587" y="40"/>
                    </a:lnTo>
                    <a:lnTo>
                      <a:pt x="3588" y="40"/>
                    </a:lnTo>
                    <a:lnTo>
                      <a:pt x="3589" y="42"/>
                    </a:lnTo>
                    <a:lnTo>
                      <a:pt x="3590" y="44"/>
                    </a:lnTo>
                    <a:lnTo>
                      <a:pt x="3592" y="45"/>
                    </a:lnTo>
                    <a:lnTo>
                      <a:pt x="3593" y="45"/>
                    </a:lnTo>
                    <a:lnTo>
                      <a:pt x="3594" y="48"/>
                    </a:lnTo>
                    <a:lnTo>
                      <a:pt x="3595" y="48"/>
                    </a:lnTo>
                    <a:lnTo>
                      <a:pt x="3596" y="51"/>
                    </a:lnTo>
                    <a:lnTo>
                      <a:pt x="3598" y="50"/>
                    </a:lnTo>
                    <a:lnTo>
                      <a:pt x="3599" y="47"/>
                    </a:lnTo>
                    <a:lnTo>
                      <a:pt x="3600" y="53"/>
                    </a:lnTo>
                    <a:lnTo>
                      <a:pt x="3601" y="46"/>
                    </a:lnTo>
                    <a:lnTo>
                      <a:pt x="3602" y="46"/>
                    </a:lnTo>
                    <a:lnTo>
                      <a:pt x="3603" y="47"/>
                    </a:lnTo>
                    <a:lnTo>
                      <a:pt x="3605" y="51"/>
                    </a:lnTo>
                    <a:lnTo>
                      <a:pt x="3606" y="47"/>
                    </a:lnTo>
                    <a:lnTo>
                      <a:pt x="3607" y="46"/>
                    </a:lnTo>
                    <a:lnTo>
                      <a:pt x="3608" y="45"/>
                    </a:lnTo>
                    <a:lnTo>
                      <a:pt x="3609" y="45"/>
                    </a:lnTo>
                    <a:lnTo>
                      <a:pt x="3611" y="42"/>
                    </a:lnTo>
                    <a:lnTo>
                      <a:pt x="3612" y="42"/>
                    </a:lnTo>
                    <a:lnTo>
                      <a:pt x="3613" y="44"/>
                    </a:lnTo>
                    <a:lnTo>
                      <a:pt x="3614" y="43"/>
                    </a:lnTo>
                    <a:lnTo>
                      <a:pt x="3615" y="44"/>
                    </a:lnTo>
                    <a:lnTo>
                      <a:pt x="3616" y="43"/>
                    </a:lnTo>
                    <a:lnTo>
                      <a:pt x="3618" y="49"/>
                    </a:lnTo>
                    <a:lnTo>
                      <a:pt x="3619" y="47"/>
                    </a:lnTo>
                    <a:lnTo>
                      <a:pt x="3620" y="47"/>
                    </a:lnTo>
                    <a:lnTo>
                      <a:pt x="3621" y="48"/>
                    </a:lnTo>
                    <a:lnTo>
                      <a:pt x="3622" y="54"/>
                    </a:lnTo>
                    <a:lnTo>
                      <a:pt x="3623" y="50"/>
                    </a:lnTo>
                    <a:lnTo>
                      <a:pt x="3625" y="56"/>
                    </a:lnTo>
                    <a:lnTo>
                      <a:pt x="3626" y="61"/>
                    </a:lnTo>
                    <a:lnTo>
                      <a:pt x="3627" y="62"/>
                    </a:lnTo>
                    <a:lnTo>
                      <a:pt x="3628" y="55"/>
                    </a:lnTo>
                    <a:lnTo>
                      <a:pt x="3629" y="57"/>
                    </a:lnTo>
                    <a:lnTo>
                      <a:pt x="3631" y="56"/>
                    </a:lnTo>
                    <a:lnTo>
                      <a:pt x="3632" y="55"/>
                    </a:lnTo>
                    <a:lnTo>
                      <a:pt x="3633" y="52"/>
                    </a:lnTo>
                    <a:lnTo>
                      <a:pt x="3634" y="52"/>
                    </a:lnTo>
                    <a:lnTo>
                      <a:pt x="3635" y="57"/>
                    </a:lnTo>
                    <a:lnTo>
                      <a:pt x="3636" y="52"/>
                    </a:lnTo>
                    <a:lnTo>
                      <a:pt x="3638" y="48"/>
                    </a:lnTo>
                    <a:lnTo>
                      <a:pt x="3639" y="56"/>
                    </a:lnTo>
                    <a:lnTo>
                      <a:pt x="3640" y="53"/>
                    </a:lnTo>
                    <a:lnTo>
                      <a:pt x="3641" y="50"/>
                    </a:lnTo>
                    <a:lnTo>
                      <a:pt x="3642" y="52"/>
                    </a:lnTo>
                    <a:lnTo>
                      <a:pt x="3644" y="53"/>
                    </a:lnTo>
                    <a:lnTo>
                      <a:pt x="3645" y="53"/>
                    </a:lnTo>
                    <a:lnTo>
                      <a:pt x="3646" y="48"/>
                    </a:lnTo>
                    <a:lnTo>
                      <a:pt x="3647" y="55"/>
                    </a:lnTo>
                    <a:lnTo>
                      <a:pt x="3648" y="54"/>
                    </a:lnTo>
                    <a:lnTo>
                      <a:pt x="3649" y="50"/>
                    </a:lnTo>
                    <a:lnTo>
                      <a:pt x="3651" y="48"/>
                    </a:lnTo>
                    <a:lnTo>
                      <a:pt x="3652" y="56"/>
                    </a:lnTo>
                    <a:lnTo>
                      <a:pt x="3653" y="53"/>
                    </a:lnTo>
                    <a:lnTo>
                      <a:pt x="3654" y="49"/>
                    </a:lnTo>
                    <a:lnTo>
                      <a:pt x="3655" y="49"/>
                    </a:lnTo>
                    <a:lnTo>
                      <a:pt x="3656" y="48"/>
                    </a:lnTo>
                    <a:lnTo>
                      <a:pt x="3658" y="46"/>
                    </a:lnTo>
                    <a:lnTo>
                      <a:pt x="3659" y="51"/>
                    </a:lnTo>
                    <a:lnTo>
                      <a:pt x="3660" y="55"/>
                    </a:lnTo>
                    <a:lnTo>
                      <a:pt x="3661" y="57"/>
                    </a:lnTo>
                    <a:lnTo>
                      <a:pt x="3662" y="56"/>
                    </a:lnTo>
                    <a:lnTo>
                      <a:pt x="3664" y="55"/>
                    </a:lnTo>
                    <a:lnTo>
                      <a:pt x="3665" y="60"/>
                    </a:lnTo>
                    <a:lnTo>
                      <a:pt x="3666" y="56"/>
                    </a:lnTo>
                    <a:lnTo>
                      <a:pt x="3667" y="51"/>
                    </a:lnTo>
                    <a:lnTo>
                      <a:pt x="3668" y="51"/>
                    </a:lnTo>
                    <a:lnTo>
                      <a:pt x="3669" y="63"/>
                    </a:lnTo>
                    <a:lnTo>
                      <a:pt x="3671" y="50"/>
                    </a:lnTo>
                    <a:lnTo>
                      <a:pt x="3672" y="52"/>
                    </a:lnTo>
                    <a:lnTo>
                      <a:pt x="3673" y="55"/>
                    </a:lnTo>
                    <a:lnTo>
                      <a:pt x="3674" y="50"/>
                    </a:lnTo>
                    <a:lnTo>
                      <a:pt x="3675" y="51"/>
                    </a:lnTo>
                    <a:lnTo>
                      <a:pt x="3677" y="64"/>
                    </a:lnTo>
                    <a:lnTo>
                      <a:pt x="3678" y="63"/>
                    </a:lnTo>
                    <a:lnTo>
                      <a:pt x="3679" y="55"/>
                    </a:lnTo>
                    <a:lnTo>
                      <a:pt x="3680" y="51"/>
                    </a:lnTo>
                    <a:lnTo>
                      <a:pt x="3681" y="50"/>
                    </a:lnTo>
                    <a:lnTo>
                      <a:pt x="3682" y="47"/>
                    </a:lnTo>
                    <a:lnTo>
                      <a:pt x="3684" y="52"/>
                    </a:lnTo>
                    <a:lnTo>
                      <a:pt x="3685" y="53"/>
                    </a:lnTo>
                    <a:lnTo>
                      <a:pt x="3686" y="50"/>
                    </a:lnTo>
                    <a:lnTo>
                      <a:pt x="3687" y="56"/>
                    </a:lnTo>
                    <a:lnTo>
                      <a:pt x="3688" y="50"/>
                    </a:lnTo>
                    <a:lnTo>
                      <a:pt x="3689" y="51"/>
                    </a:lnTo>
                    <a:lnTo>
                      <a:pt x="3691" y="55"/>
                    </a:lnTo>
                    <a:lnTo>
                      <a:pt x="3692" y="54"/>
                    </a:lnTo>
                    <a:lnTo>
                      <a:pt x="3693" y="47"/>
                    </a:lnTo>
                    <a:lnTo>
                      <a:pt x="3694" y="46"/>
                    </a:lnTo>
                    <a:lnTo>
                      <a:pt x="3695" y="52"/>
                    </a:lnTo>
                    <a:lnTo>
                      <a:pt x="3697" y="50"/>
                    </a:lnTo>
                    <a:lnTo>
                      <a:pt x="3698" y="49"/>
                    </a:lnTo>
                    <a:lnTo>
                      <a:pt x="3699" y="55"/>
                    </a:lnTo>
                    <a:lnTo>
                      <a:pt x="3700" y="55"/>
                    </a:lnTo>
                    <a:lnTo>
                      <a:pt x="3701" y="52"/>
                    </a:lnTo>
                    <a:lnTo>
                      <a:pt x="3702" y="53"/>
                    </a:lnTo>
                    <a:lnTo>
                      <a:pt x="3704" y="57"/>
                    </a:lnTo>
                    <a:lnTo>
                      <a:pt x="3705" y="57"/>
                    </a:lnTo>
                    <a:lnTo>
                      <a:pt x="3706" y="55"/>
                    </a:lnTo>
                    <a:lnTo>
                      <a:pt x="3707" y="56"/>
                    </a:lnTo>
                    <a:lnTo>
                      <a:pt x="3708" y="55"/>
                    </a:lnTo>
                    <a:lnTo>
                      <a:pt x="3710" y="60"/>
                    </a:lnTo>
                    <a:lnTo>
                      <a:pt x="3711" y="54"/>
                    </a:lnTo>
                    <a:lnTo>
                      <a:pt x="3712" y="60"/>
                    </a:lnTo>
                    <a:lnTo>
                      <a:pt x="3713" y="61"/>
                    </a:lnTo>
                    <a:lnTo>
                      <a:pt x="3714" y="54"/>
                    </a:lnTo>
                    <a:lnTo>
                      <a:pt x="3715" y="53"/>
                    </a:lnTo>
                    <a:lnTo>
                      <a:pt x="3717" y="57"/>
                    </a:lnTo>
                    <a:lnTo>
                      <a:pt x="3718" y="64"/>
                    </a:lnTo>
                    <a:lnTo>
                      <a:pt x="3719" y="60"/>
                    </a:lnTo>
                    <a:lnTo>
                      <a:pt x="3720" y="62"/>
                    </a:lnTo>
                    <a:lnTo>
                      <a:pt x="3721" y="66"/>
                    </a:lnTo>
                    <a:lnTo>
                      <a:pt x="3722" y="63"/>
                    </a:lnTo>
                    <a:lnTo>
                      <a:pt x="3724" y="64"/>
                    </a:lnTo>
                    <a:lnTo>
                      <a:pt x="3725" y="73"/>
                    </a:lnTo>
                    <a:lnTo>
                      <a:pt x="3726" y="75"/>
                    </a:lnTo>
                    <a:lnTo>
                      <a:pt x="3727" y="71"/>
                    </a:lnTo>
                    <a:lnTo>
                      <a:pt x="3728" y="70"/>
                    </a:lnTo>
                    <a:lnTo>
                      <a:pt x="3730" y="73"/>
                    </a:lnTo>
                    <a:lnTo>
                      <a:pt x="3731" y="91"/>
                    </a:lnTo>
                    <a:lnTo>
                      <a:pt x="3732" y="75"/>
                    </a:lnTo>
                    <a:lnTo>
                      <a:pt x="3733" y="90"/>
                    </a:lnTo>
                    <a:lnTo>
                      <a:pt x="3734" y="96"/>
                    </a:lnTo>
                    <a:lnTo>
                      <a:pt x="3735" y="91"/>
                    </a:lnTo>
                    <a:lnTo>
                      <a:pt x="3737" y="92"/>
                    </a:lnTo>
                    <a:lnTo>
                      <a:pt x="3738" y="96"/>
                    </a:lnTo>
                    <a:lnTo>
                      <a:pt x="3739" y="96"/>
                    </a:lnTo>
                    <a:lnTo>
                      <a:pt x="3740" y="93"/>
                    </a:lnTo>
                    <a:lnTo>
                      <a:pt x="3741" y="91"/>
                    </a:lnTo>
                    <a:lnTo>
                      <a:pt x="3743" y="94"/>
                    </a:lnTo>
                    <a:lnTo>
                      <a:pt x="3744" y="92"/>
                    </a:lnTo>
                    <a:lnTo>
                      <a:pt x="3745" y="76"/>
                    </a:lnTo>
                    <a:lnTo>
                      <a:pt x="3746" y="71"/>
                    </a:lnTo>
                    <a:lnTo>
                      <a:pt x="3747" y="75"/>
                    </a:lnTo>
                    <a:lnTo>
                      <a:pt x="3748" y="72"/>
                    </a:lnTo>
                    <a:lnTo>
                      <a:pt x="3750" y="68"/>
                    </a:lnTo>
                    <a:lnTo>
                      <a:pt x="3751" y="67"/>
                    </a:lnTo>
                    <a:lnTo>
                      <a:pt x="3752" y="72"/>
                    </a:lnTo>
                    <a:lnTo>
                      <a:pt x="3753" y="73"/>
                    </a:lnTo>
                    <a:lnTo>
                      <a:pt x="3754" y="66"/>
                    </a:lnTo>
                    <a:lnTo>
                      <a:pt x="3755" y="70"/>
                    </a:lnTo>
                    <a:lnTo>
                      <a:pt x="3757" y="70"/>
                    </a:lnTo>
                    <a:lnTo>
                      <a:pt x="3758" y="66"/>
                    </a:lnTo>
                    <a:lnTo>
                      <a:pt x="3759" y="64"/>
                    </a:lnTo>
                    <a:lnTo>
                      <a:pt x="3760" y="67"/>
                    </a:lnTo>
                    <a:lnTo>
                      <a:pt x="3761" y="68"/>
                    </a:lnTo>
                    <a:lnTo>
                      <a:pt x="3763" y="66"/>
                    </a:lnTo>
                    <a:lnTo>
                      <a:pt x="3764" y="67"/>
                    </a:lnTo>
                    <a:lnTo>
                      <a:pt x="3765" y="73"/>
                    </a:lnTo>
                    <a:lnTo>
                      <a:pt x="3766" y="70"/>
                    </a:lnTo>
                    <a:lnTo>
                      <a:pt x="3767" y="75"/>
                    </a:lnTo>
                    <a:lnTo>
                      <a:pt x="3768" y="103"/>
                    </a:lnTo>
                    <a:lnTo>
                      <a:pt x="3770" y="88"/>
                    </a:lnTo>
                    <a:lnTo>
                      <a:pt x="3771" y="69"/>
                    </a:lnTo>
                    <a:lnTo>
                      <a:pt x="3772" y="71"/>
                    </a:lnTo>
                    <a:lnTo>
                      <a:pt x="3773" y="71"/>
                    </a:lnTo>
                    <a:lnTo>
                      <a:pt x="3774" y="72"/>
                    </a:lnTo>
                    <a:lnTo>
                      <a:pt x="3776" y="65"/>
                    </a:lnTo>
                    <a:lnTo>
                      <a:pt x="3777" y="69"/>
                    </a:lnTo>
                    <a:lnTo>
                      <a:pt x="3778" y="64"/>
                    </a:lnTo>
                    <a:lnTo>
                      <a:pt x="3779" y="67"/>
                    </a:lnTo>
                    <a:lnTo>
                      <a:pt x="3780" y="59"/>
                    </a:lnTo>
                    <a:lnTo>
                      <a:pt x="3781" y="66"/>
                    </a:lnTo>
                    <a:lnTo>
                      <a:pt x="3783" y="70"/>
                    </a:lnTo>
                    <a:lnTo>
                      <a:pt x="3784" y="63"/>
                    </a:lnTo>
                    <a:lnTo>
                      <a:pt x="3785" y="63"/>
                    </a:lnTo>
                    <a:lnTo>
                      <a:pt x="3786" y="67"/>
                    </a:lnTo>
                    <a:lnTo>
                      <a:pt x="3787" y="71"/>
                    </a:lnTo>
                    <a:lnTo>
                      <a:pt x="3788" y="65"/>
                    </a:lnTo>
                    <a:lnTo>
                      <a:pt x="3790" y="64"/>
                    </a:lnTo>
                    <a:lnTo>
                      <a:pt x="3791" y="71"/>
                    </a:lnTo>
                    <a:lnTo>
                      <a:pt x="3792" y="63"/>
                    </a:lnTo>
                    <a:lnTo>
                      <a:pt x="3793" y="59"/>
                    </a:lnTo>
                    <a:lnTo>
                      <a:pt x="3794" y="64"/>
                    </a:lnTo>
                    <a:lnTo>
                      <a:pt x="3796" y="69"/>
                    </a:lnTo>
                    <a:lnTo>
                      <a:pt x="3797" y="57"/>
                    </a:lnTo>
                    <a:lnTo>
                      <a:pt x="3798" y="55"/>
                    </a:lnTo>
                    <a:lnTo>
                      <a:pt x="3799" y="62"/>
                    </a:lnTo>
                    <a:lnTo>
                      <a:pt x="3800" y="66"/>
                    </a:lnTo>
                    <a:lnTo>
                      <a:pt x="3801" y="58"/>
                    </a:lnTo>
                    <a:lnTo>
                      <a:pt x="3803" y="58"/>
                    </a:lnTo>
                    <a:lnTo>
                      <a:pt x="3804" y="64"/>
                    </a:lnTo>
                    <a:lnTo>
                      <a:pt x="3805" y="58"/>
                    </a:lnTo>
                    <a:lnTo>
                      <a:pt x="3806" y="58"/>
                    </a:lnTo>
                    <a:lnTo>
                      <a:pt x="3807" y="60"/>
                    </a:lnTo>
                    <a:lnTo>
                      <a:pt x="3809" y="68"/>
                    </a:lnTo>
                    <a:lnTo>
                      <a:pt x="3810" y="63"/>
                    </a:lnTo>
                    <a:lnTo>
                      <a:pt x="3811" y="57"/>
                    </a:lnTo>
                    <a:lnTo>
                      <a:pt x="3812" y="68"/>
                    </a:lnTo>
                    <a:lnTo>
                      <a:pt x="3813" y="70"/>
                    </a:lnTo>
                    <a:lnTo>
                      <a:pt x="3814" y="59"/>
                    </a:lnTo>
                    <a:lnTo>
                      <a:pt x="3816" y="58"/>
                    </a:lnTo>
                    <a:lnTo>
                      <a:pt x="3817" y="72"/>
                    </a:lnTo>
                    <a:lnTo>
                      <a:pt x="3818" y="64"/>
                    </a:lnTo>
                    <a:lnTo>
                      <a:pt x="3819" y="64"/>
                    </a:lnTo>
                    <a:lnTo>
                      <a:pt x="3820" y="59"/>
                    </a:lnTo>
                    <a:lnTo>
                      <a:pt x="3821" y="62"/>
                    </a:lnTo>
                    <a:lnTo>
                      <a:pt x="3823" y="54"/>
                    </a:lnTo>
                    <a:lnTo>
                      <a:pt x="3824" y="54"/>
                    </a:lnTo>
                    <a:lnTo>
                      <a:pt x="3825" y="62"/>
                    </a:lnTo>
                    <a:lnTo>
                      <a:pt x="3826" y="62"/>
                    </a:lnTo>
                    <a:lnTo>
                      <a:pt x="3827" y="49"/>
                    </a:lnTo>
                    <a:lnTo>
                      <a:pt x="3829" y="51"/>
                    </a:lnTo>
                    <a:lnTo>
                      <a:pt x="3830" y="55"/>
                    </a:lnTo>
                    <a:lnTo>
                      <a:pt x="3831" y="51"/>
                    </a:lnTo>
                    <a:lnTo>
                      <a:pt x="3832" y="49"/>
                    </a:lnTo>
                    <a:lnTo>
                      <a:pt x="3833" y="47"/>
                    </a:lnTo>
                    <a:lnTo>
                      <a:pt x="3834" y="53"/>
                    </a:lnTo>
                    <a:lnTo>
                      <a:pt x="3836" y="46"/>
                    </a:lnTo>
                    <a:lnTo>
                      <a:pt x="3837" y="49"/>
                    </a:lnTo>
                    <a:lnTo>
                      <a:pt x="3838" y="55"/>
                    </a:lnTo>
                    <a:lnTo>
                      <a:pt x="3839" y="59"/>
                    </a:lnTo>
                    <a:lnTo>
                      <a:pt x="3840" y="52"/>
                    </a:lnTo>
                    <a:lnTo>
                      <a:pt x="3841" y="52"/>
                    </a:lnTo>
                    <a:lnTo>
                      <a:pt x="3843" y="51"/>
                    </a:lnTo>
                    <a:lnTo>
                      <a:pt x="3844" y="56"/>
                    </a:lnTo>
                    <a:lnTo>
                      <a:pt x="3845" y="49"/>
                    </a:lnTo>
                    <a:lnTo>
                      <a:pt x="3846" y="55"/>
                    </a:lnTo>
                    <a:lnTo>
                      <a:pt x="3847" y="57"/>
                    </a:lnTo>
                    <a:lnTo>
                      <a:pt x="3849" y="53"/>
                    </a:lnTo>
                    <a:lnTo>
                      <a:pt x="3850" y="51"/>
                    </a:lnTo>
                    <a:lnTo>
                      <a:pt x="3851" y="50"/>
                    </a:lnTo>
                    <a:lnTo>
                      <a:pt x="3852" y="54"/>
                    </a:lnTo>
                    <a:lnTo>
                      <a:pt x="3853" y="48"/>
                    </a:lnTo>
                    <a:lnTo>
                      <a:pt x="3854" y="49"/>
                    </a:lnTo>
                    <a:lnTo>
                      <a:pt x="3856" y="46"/>
                    </a:lnTo>
                    <a:lnTo>
                      <a:pt x="3857" y="48"/>
                    </a:lnTo>
                    <a:lnTo>
                      <a:pt x="3858" y="43"/>
                    </a:lnTo>
                    <a:lnTo>
                      <a:pt x="3859" y="49"/>
                    </a:lnTo>
                    <a:lnTo>
                      <a:pt x="3860" y="48"/>
                    </a:lnTo>
                    <a:lnTo>
                      <a:pt x="3862" y="47"/>
                    </a:lnTo>
                    <a:lnTo>
                      <a:pt x="3863" y="49"/>
                    </a:lnTo>
                    <a:lnTo>
                      <a:pt x="3864" y="49"/>
                    </a:lnTo>
                    <a:lnTo>
                      <a:pt x="3865" y="54"/>
                    </a:lnTo>
                    <a:lnTo>
                      <a:pt x="3866" y="49"/>
                    </a:lnTo>
                    <a:lnTo>
                      <a:pt x="3867" y="48"/>
                    </a:lnTo>
                    <a:lnTo>
                      <a:pt x="3869" y="46"/>
                    </a:lnTo>
                    <a:lnTo>
                      <a:pt x="3870" y="51"/>
                    </a:lnTo>
                    <a:lnTo>
                      <a:pt x="3871" y="48"/>
                    </a:lnTo>
                    <a:lnTo>
                      <a:pt x="3872" y="52"/>
                    </a:lnTo>
                    <a:lnTo>
                      <a:pt x="3873" y="53"/>
                    </a:lnTo>
                    <a:lnTo>
                      <a:pt x="3874" y="57"/>
                    </a:lnTo>
                    <a:lnTo>
                      <a:pt x="3876" y="56"/>
                    </a:lnTo>
                    <a:lnTo>
                      <a:pt x="3877" y="50"/>
                    </a:lnTo>
                    <a:lnTo>
                      <a:pt x="3878" y="59"/>
                    </a:lnTo>
                    <a:lnTo>
                      <a:pt x="3879" y="57"/>
                    </a:lnTo>
                    <a:lnTo>
                      <a:pt x="3880" y="50"/>
                    </a:lnTo>
                    <a:lnTo>
                      <a:pt x="3882" y="52"/>
                    </a:lnTo>
                    <a:lnTo>
                      <a:pt x="3883" y="59"/>
                    </a:lnTo>
                    <a:lnTo>
                      <a:pt x="3884" y="58"/>
                    </a:lnTo>
                    <a:lnTo>
                      <a:pt x="3885" y="57"/>
                    </a:lnTo>
                    <a:lnTo>
                      <a:pt x="3886" y="59"/>
                    </a:lnTo>
                    <a:lnTo>
                      <a:pt x="3887" y="61"/>
                    </a:lnTo>
                    <a:lnTo>
                      <a:pt x="3889" y="59"/>
                    </a:lnTo>
                    <a:lnTo>
                      <a:pt x="3890" y="62"/>
                    </a:lnTo>
                    <a:lnTo>
                      <a:pt x="3891" y="65"/>
                    </a:lnTo>
                    <a:lnTo>
                      <a:pt x="3892" y="61"/>
                    </a:lnTo>
                    <a:lnTo>
                      <a:pt x="3893" y="61"/>
                    </a:lnTo>
                    <a:lnTo>
                      <a:pt x="3895" y="60"/>
                    </a:lnTo>
                    <a:lnTo>
                      <a:pt x="3896" y="65"/>
                    </a:lnTo>
                    <a:lnTo>
                      <a:pt x="3897" y="63"/>
                    </a:lnTo>
                    <a:lnTo>
                      <a:pt x="3898" y="65"/>
                    </a:lnTo>
                    <a:lnTo>
                      <a:pt x="3899" y="64"/>
                    </a:lnTo>
                    <a:lnTo>
                      <a:pt x="3900" y="65"/>
                    </a:lnTo>
                    <a:lnTo>
                      <a:pt x="3902" y="61"/>
                    </a:lnTo>
                    <a:lnTo>
                      <a:pt x="3903" y="63"/>
                    </a:lnTo>
                    <a:lnTo>
                      <a:pt x="3904" y="65"/>
                    </a:lnTo>
                    <a:lnTo>
                      <a:pt x="3905" y="68"/>
                    </a:lnTo>
                    <a:lnTo>
                      <a:pt x="3906" y="59"/>
                    </a:lnTo>
                    <a:lnTo>
                      <a:pt x="3907" y="64"/>
                    </a:lnTo>
                    <a:lnTo>
                      <a:pt x="3909" y="67"/>
                    </a:lnTo>
                    <a:lnTo>
                      <a:pt x="3910" y="68"/>
                    </a:lnTo>
                    <a:lnTo>
                      <a:pt x="3911" y="63"/>
                    </a:lnTo>
                    <a:lnTo>
                      <a:pt x="3912" y="68"/>
                    </a:lnTo>
                    <a:lnTo>
                      <a:pt x="3913" y="67"/>
                    </a:lnTo>
                    <a:lnTo>
                      <a:pt x="3915" y="64"/>
                    </a:lnTo>
                    <a:lnTo>
                      <a:pt x="3916" y="61"/>
                    </a:lnTo>
                    <a:lnTo>
                      <a:pt x="3917" y="70"/>
                    </a:lnTo>
                    <a:lnTo>
                      <a:pt x="3918" y="65"/>
                    </a:lnTo>
                    <a:lnTo>
                      <a:pt x="3919" y="62"/>
                    </a:lnTo>
                    <a:lnTo>
                      <a:pt x="3920" y="60"/>
                    </a:lnTo>
                    <a:lnTo>
                      <a:pt x="3922" y="71"/>
                    </a:lnTo>
                    <a:lnTo>
                      <a:pt x="3923" y="70"/>
                    </a:lnTo>
                    <a:lnTo>
                      <a:pt x="3924" y="65"/>
                    </a:lnTo>
                    <a:lnTo>
                      <a:pt x="3925" y="65"/>
                    </a:lnTo>
                    <a:lnTo>
                      <a:pt x="3926" y="66"/>
                    </a:lnTo>
                    <a:lnTo>
                      <a:pt x="3928" y="58"/>
                    </a:lnTo>
                    <a:lnTo>
                      <a:pt x="3929" y="56"/>
                    </a:lnTo>
                    <a:lnTo>
                      <a:pt x="3930" y="58"/>
                    </a:lnTo>
                    <a:lnTo>
                      <a:pt x="3931" y="56"/>
                    </a:lnTo>
                    <a:lnTo>
                      <a:pt x="3932" y="46"/>
                    </a:lnTo>
                    <a:lnTo>
                      <a:pt x="3933" y="49"/>
                    </a:lnTo>
                    <a:lnTo>
                      <a:pt x="3935" y="56"/>
                    </a:lnTo>
                    <a:lnTo>
                      <a:pt x="3936" y="48"/>
                    </a:lnTo>
                    <a:lnTo>
                      <a:pt x="3937" y="48"/>
                    </a:lnTo>
                    <a:lnTo>
                      <a:pt x="3938" y="49"/>
                    </a:lnTo>
                    <a:lnTo>
                      <a:pt x="3939" y="50"/>
                    </a:lnTo>
                    <a:lnTo>
                      <a:pt x="3940" y="42"/>
                    </a:lnTo>
                    <a:lnTo>
                      <a:pt x="3942" y="42"/>
                    </a:lnTo>
                    <a:lnTo>
                      <a:pt x="3943" y="47"/>
                    </a:lnTo>
                    <a:lnTo>
                      <a:pt x="3944" y="44"/>
                    </a:lnTo>
                    <a:lnTo>
                      <a:pt x="3945" y="35"/>
                    </a:lnTo>
                    <a:lnTo>
                      <a:pt x="3946" y="40"/>
                    </a:lnTo>
                    <a:lnTo>
                      <a:pt x="3948" y="42"/>
                    </a:lnTo>
                    <a:lnTo>
                      <a:pt x="3949" y="42"/>
                    </a:lnTo>
                    <a:lnTo>
                      <a:pt x="3950" y="34"/>
                    </a:lnTo>
                    <a:lnTo>
                      <a:pt x="3951" y="38"/>
                    </a:lnTo>
                    <a:lnTo>
                      <a:pt x="3952" y="42"/>
                    </a:lnTo>
                    <a:lnTo>
                      <a:pt x="3953" y="40"/>
                    </a:lnTo>
                    <a:lnTo>
                      <a:pt x="3955" y="38"/>
                    </a:lnTo>
                    <a:lnTo>
                      <a:pt x="3956" y="44"/>
                    </a:lnTo>
                    <a:lnTo>
                      <a:pt x="3957" y="45"/>
                    </a:lnTo>
                    <a:lnTo>
                      <a:pt x="3958" y="37"/>
                    </a:lnTo>
                    <a:lnTo>
                      <a:pt x="3959" y="37"/>
                    </a:lnTo>
                    <a:lnTo>
                      <a:pt x="3961" y="43"/>
                    </a:lnTo>
                    <a:lnTo>
                      <a:pt x="3962" y="40"/>
                    </a:lnTo>
                    <a:lnTo>
                      <a:pt x="3963" y="37"/>
                    </a:lnTo>
                    <a:lnTo>
                      <a:pt x="3964" y="37"/>
                    </a:lnTo>
                    <a:lnTo>
                      <a:pt x="3965" y="44"/>
                    </a:lnTo>
                    <a:lnTo>
                      <a:pt x="3966" y="39"/>
                    </a:lnTo>
                    <a:lnTo>
                      <a:pt x="3968" y="34"/>
                    </a:lnTo>
                    <a:lnTo>
                      <a:pt x="3969" y="37"/>
                    </a:lnTo>
                    <a:lnTo>
                      <a:pt x="3970" y="39"/>
                    </a:lnTo>
                    <a:lnTo>
                      <a:pt x="3971" y="30"/>
                    </a:lnTo>
                    <a:lnTo>
                      <a:pt x="3972" y="30"/>
                    </a:lnTo>
                    <a:lnTo>
                      <a:pt x="3973" y="37"/>
                    </a:lnTo>
                    <a:lnTo>
                      <a:pt x="3975" y="37"/>
                    </a:lnTo>
                    <a:lnTo>
                      <a:pt x="3976" y="29"/>
                    </a:lnTo>
                    <a:lnTo>
                      <a:pt x="3977" y="29"/>
                    </a:lnTo>
                    <a:lnTo>
                      <a:pt x="3978" y="35"/>
                    </a:lnTo>
                    <a:lnTo>
                      <a:pt x="3979" y="33"/>
                    </a:lnTo>
                    <a:lnTo>
                      <a:pt x="3981" y="30"/>
                    </a:lnTo>
                    <a:lnTo>
                      <a:pt x="3982" y="32"/>
                    </a:lnTo>
                    <a:lnTo>
                      <a:pt x="3983" y="34"/>
                    </a:lnTo>
                    <a:lnTo>
                      <a:pt x="3984" y="29"/>
                    </a:lnTo>
                    <a:lnTo>
                      <a:pt x="3985" y="29"/>
                    </a:lnTo>
                    <a:lnTo>
                      <a:pt x="3986" y="37"/>
                    </a:lnTo>
                    <a:lnTo>
                      <a:pt x="3988" y="38"/>
                    </a:lnTo>
                    <a:lnTo>
                      <a:pt x="3989" y="32"/>
                    </a:lnTo>
                    <a:lnTo>
                      <a:pt x="3990" y="31"/>
                    </a:lnTo>
                    <a:lnTo>
                      <a:pt x="3991" y="40"/>
                    </a:lnTo>
                    <a:lnTo>
                      <a:pt x="3992" y="39"/>
                    </a:lnTo>
                    <a:lnTo>
                      <a:pt x="3994" y="36"/>
                    </a:lnTo>
                    <a:lnTo>
                      <a:pt x="3995" y="33"/>
                    </a:lnTo>
                    <a:lnTo>
                      <a:pt x="3996" y="38"/>
                    </a:lnTo>
                    <a:lnTo>
                      <a:pt x="3997" y="35"/>
                    </a:lnTo>
                    <a:lnTo>
                      <a:pt x="3998" y="36"/>
                    </a:lnTo>
                    <a:lnTo>
                      <a:pt x="3999" y="35"/>
                    </a:lnTo>
                    <a:lnTo>
                      <a:pt x="4001" y="39"/>
                    </a:lnTo>
                    <a:lnTo>
                      <a:pt x="4002" y="31"/>
                    </a:lnTo>
                    <a:lnTo>
                      <a:pt x="4003" y="32"/>
                    </a:lnTo>
                    <a:lnTo>
                      <a:pt x="4004" y="38"/>
                    </a:lnTo>
                    <a:lnTo>
                      <a:pt x="4005" y="35"/>
                    </a:lnTo>
                    <a:lnTo>
                      <a:pt x="4006" y="32"/>
                    </a:lnTo>
                    <a:lnTo>
                      <a:pt x="4008" y="37"/>
                    </a:lnTo>
                    <a:lnTo>
                      <a:pt x="4009" y="44"/>
                    </a:lnTo>
                    <a:lnTo>
                      <a:pt x="4010" y="39"/>
                    </a:lnTo>
                    <a:lnTo>
                      <a:pt x="4011" y="38"/>
                    </a:lnTo>
                    <a:lnTo>
                      <a:pt x="4012" y="45"/>
                    </a:lnTo>
                    <a:lnTo>
                      <a:pt x="4014" y="51"/>
                    </a:lnTo>
                    <a:lnTo>
                      <a:pt x="4015" y="37"/>
                    </a:lnTo>
                    <a:lnTo>
                      <a:pt x="4016" y="40"/>
                    </a:lnTo>
                    <a:lnTo>
                      <a:pt x="4017" y="51"/>
                    </a:lnTo>
                    <a:lnTo>
                      <a:pt x="4018" y="46"/>
                    </a:lnTo>
                    <a:lnTo>
                      <a:pt x="4019" y="47"/>
                    </a:lnTo>
                    <a:lnTo>
                      <a:pt x="4021" y="46"/>
                    </a:lnTo>
                    <a:lnTo>
                      <a:pt x="4022" y="55"/>
                    </a:lnTo>
                    <a:lnTo>
                      <a:pt x="4023" y="57"/>
                    </a:lnTo>
                    <a:lnTo>
                      <a:pt x="4024" y="52"/>
                    </a:lnTo>
                    <a:lnTo>
                      <a:pt x="4025" y="59"/>
                    </a:lnTo>
                    <a:lnTo>
                      <a:pt x="4027" y="52"/>
                    </a:lnTo>
                    <a:lnTo>
                      <a:pt x="4028" y="48"/>
                    </a:lnTo>
                    <a:lnTo>
                      <a:pt x="4029" y="45"/>
                    </a:lnTo>
                    <a:lnTo>
                      <a:pt x="4030" y="44"/>
                    </a:lnTo>
                    <a:lnTo>
                      <a:pt x="4031" y="35"/>
                    </a:lnTo>
                    <a:lnTo>
                      <a:pt x="4032" y="30"/>
                    </a:lnTo>
                    <a:lnTo>
                      <a:pt x="4034" y="33"/>
                    </a:lnTo>
                    <a:lnTo>
                      <a:pt x="4035" y="31"/>
                    </a:lnTo>
                    <a:lnTo>
                      <a:pt x="4036" y="26"/>
                    </a:lnTo>
                    <a:lnTo>
                      <a:pt x="4037" y="26"/>
                    </a:lnTo>
                    <a:lnTo>
                      <a:pt x="4038" y="27"/>
                    </a:lnTo>
                    <a:lnTo>
                      <a:pt x="4039" y="28"/>
                    </a:lnTo>
                    <a:lnTo>
                      <a:pt x="4041" y="19"/>
                    </a:lnTo>
                    <a:lnTo>
                      <a:pt x="4042" y="24"/>
                    </a:lnTo>
                    <a:lnTo>
                      <a:pt x="4043" y="22"/>
                    </a:lnTo>
                    <a:lnTo>
                      <a:pt x="4044" y="20"/>
                    </a:lnTo>
                    <a:lnTo>
                      <a:pt x="4045" y="20"/>
                    </a:lnTo>
                    <a:lnTo>
                      <a:pt x="4047" y="20"/>
                    </a:lnTo>
                    <a:lnTo>
                      <a:pt x="4048" y="20"/>
                    </a:lnTo>
                    <a:lnTo>
                      <a:pt x="4049" y="21"/>
                    </a:lnTo>
                    <a:lnTo>
                      <a:pt x="4050" y="19"/>
                    </a:lnTo>
                    <a:lnTo>
                      <a:pt x="4051" y="18"/>
                    </a:lnTo>
                    <a:lnTo>
                      <a:pt x="4052" y="17"/>
                    </a:lnTo>
                    <a:lnTo>
                      <a:pt x="4054" y="16"/>
                    </a:lnTo>
                    <a:lnTo>
                      <a:pt x="4055" y="15"/>
                    </a:lnTo>
                    <a:lnTo>
                      <a:pt x="4056" y="20"/>
                    </a:lnTo>
                    <a:lnTo>
                      <a:pt x="4057" y="15"/>
                    </a:lnTo>
                    <a:lnTo>
                      <a:pt x="4058" y="15"/>
                    </a:lnTo>
                    <a:lnTo>
                      <a:pt x="4060" y="15"/>
                    </a:lnTo>
                    <a:lnTo>
                      <a:pt x="4061" y="15"/>
                    </a:lnTo>
                    <a:lnTo>
                      <a:pt x="4062" y="13"/>
                    </a:lnTo>
                    <a:lnTo>
                      <a:pt x="4063" y="17"/>
                    </a:lnTo>
                    <a:lnTo>
                      <a:pt x="4064" y="17"/>
                    </a:lnTo>
                    <a:lnTo>
                      <a:pt x="4065" y="20"/>
                    </a:lnTo>
                    <a:lnTo>
                      <a:pt x="4067" y="16"/>
                    </a:lnTo>
                    <a:lnTo>
                      <a:pt x="4068" y="20"/>
                    </a:lnTo>
                    <a:lnTo>
                      <a:pt x="4069" y="19"/>
                    </a:lnTo>
                    <a:lnTo>
                      <a:pt x="4070" y="21"/>
                    </a:lnTo>
                    <a:lnTo>
                      <a:pt x="4071" y="18"/>
                    </a:lnTo>
                    <a:lnTo>
                      <a:pt x="4072" y="20"/>
                    </a:lnTo>
                    <a:lnTo>
                      <a:pt x="4074" y="27"/>
                    </a:lnTo>
                    <a:lnTo>
                      <a:pt x="4075" y="24"/>
                    </a:lnTo>
                    <a:lnTo>
                      <a:pt x="4076" y="20"/>
                    </a:lnTo>
                    <a:lnTo>
                      <a:pt x="4077" y="19"/>
                    </a:lnTo>
                    <a:lnTo>
                      <a:pt x="4078" y="17"/>
                    </a:lnTo>
                    <a:lnTo>
                      <a:pt x="4080" y="13"/>
                    </a:lnTo>
                    <a:lnTo>
                      <a:pt x="4081" y="12"/>
                    </a:lnTo>
                    <a:lnTo>
                      <a:pt x="4082" y="12"/>
                    </a:lnTo>
                    <a:lnTo>
                      <a:pt x="4083" y="12"/>
                    </a:lnTo>
                    <a:lnTo>
                      <a:pt x="4084" y="5"/>
                    </a:lnTo>
                    <a:lnTo>
                      <a:pt x="4085" y="9"/>
                    </a:lnTo>
                    <a:lnTo>
                      <a:pt x="4087" y="8"/>
                    </a:lnTo>
                    <a:lnTo>
                      <a:pt x="4088" y="10"/>
                    </a:lnTo>
                    <a:lnTo>
                      <a:pt x="4089" y="7"/>
                    </a:lnTo>
                    <a:lnTo>
                      <a:pt x="4090" y="9"/>
                    </a:lnTo>
                    <a:lnTo>
                      <a:pt x="4091" y="12"/>
                    </a:lnTo>
                    <a:lnTo>
                      <a:pt x="4093" y="9"/>
                    </a:lnTo>
                    <a:lnTo>
                      <a:pt x="4094" y="11"/>
                    </a:lnTo>
                    <a:lnTo>
                      <a:pt x="4095" y="12"/>
                    </a:lnTo>
                    <a:lnTo>
                      <a:pt x="4096" y="13"/>
                    </a:lnTo>
                    <a:lnTo>
                      <a:pt x="4097" y="9"/>
                    </a:lnTo>
                    <a:lnTo>
                      <a:pt x="4098" y="15"/>
                    </a:lnTo>
                    <a:lnTo>
                      <a:pt x="4100" y="18"/>
                    </a:lnTo>
                    <a:lnTo>
                      <a:pt x="4101" y="16"/>
                    </a:lnTo>
                    <a:lnTo>
                      <a:pt x="4102" y="12"/>
                    </a:lnTo>
                    <a:lnTo>
                      <a:pt x="4103" y="17"/>
                    </a:lnTo>
                    <a:lnTo>
                      <a:pt x="4104" y="14"/>
                    </a:lnTo>
                    <a:lnTo>
                      <a:pt x="4105" y="9"/>
                    </a:lnTo>
                    <a:lnTo>
                      <a:pt x="4107" y="6"/>
                    </a:lnTo>
                    <a:lnTo>
                      <a:pt x="4108" y="6"/>
                    </a:lnTo>
                    <a:lnTo>
                      <a:pt x="4109" y="9"/>
                    </a:lnTo>
                    <a:lnTo>
                      <a:pt x="4110" y="0"/>
                    </a:lnTo>
                    <a:lnTo>
                      <a:pt x="4111" y="6"/>
                    </a:lnTo>
                    <a:lnTo>
                      <a:pt x="4113" y="7"/>
                    </a:lnTo>
                    <a:lnTo>
                      <a:pt x="4114" y="10"/>
                    </a:lnTo>
                    <a:lnTo>
                      <a:pt x="4115" y="10"/>
                    </a:lnTo>
                    <a:lnTo>
                      <a:pt x="4116" y="12"/>
                    </a:lnTo>
                    <a:lnTo>
                      <a:pt x="4117" y="11"/>
                    </a:lnTo>
                    <a:lnTo>
                      <a:pt x="4118" y="10"/>
                    </a:lnTo>
                    <a:lnTo>
                      <a:pt x="4120" y="10"/>
                    </a:lnTo>
                    <a:lnTo>
                      <a:pt x="4121" y="15"/>
                    </a:lnTo>
                    <a:lnTo>
                      <a:pt x="4122" y="20"/>
                    </a:lnTo>
                    <a:lnTo>
                      <a:pt x="4123" y="12"/>
                    </a:lnTo>
                    <a:lnTo>
                      <a:pt x="4124" y="17"/>
                    </a:lnTo>
                    <a:lnTo>
                      <a:pt x="4126" y="16"/>
                    </a:lnTo>
                    <a:lnTo>
                      <a:pt x="4127" y="20"/>
                    </a:lnTo>
                    <a:lnTo>
                      <a:pt x="4128" y="15"/>
                    </a:lnTo>
                    <a:lnTo>
                      <a:pt x="4129" y="14"/>
                    </a:lnTo>
                    <a:lnTo>
                      <a:pt x="4130" y="16"/>
                    </a:lnTo>
                    <a:lnTo>
                      <a:pt x="4131" y="17"/>
                    </a:lnTo>
                    <a:lnTo>
                      <a:pt x="4133" y="9"/>
                    </a:lnTo>
                    <a:lnTo>
                      <a:pt x="4134" y="13"/>
                    </a:lnTo>
                    <a:lnTo>
                      <a:pt x="4135" y="16"/>
                    </a:lnTo>
                    <a:lnTo>
                      <a:pt x="4136" y="10"/>
                    </a:lnTo>
                    <a:lnTo>
                      <a:pt x="4137" y="10"/>
                    </a:lnTo>
                    <a:lnTo>
                      <a:pt x="4138" y="13"/>
                    </a:lnTo>
                    <a:lnTo>
                      <a:pt x="4140" y="19"/>
                    </a:lnTo>
                    <a:lnTo>
                      <a:pt x="4141" y="11"/>
                    </a:lnTo>
                    <a:lnTo>
                      <a:pt x="4142" y="13"/>
                    </a:lnTo>
                    <a:lnTo>
                      <a:pt x="4143" y="14"/>
                    </a:lnTo>
                    <a:lnTo>
                      <a:pt x="4144" y="16"/>
                    </a:lnTo>
                    <a:lnTo>
                      <a:pt x="4146" y="13"/>
                    </a:lnTo>
                    <a:lnTo>
                      <a:pt x="4147" y="10"/>
                    </a:lnTo>
                    <a:lnTo>
                      <a:pt x="4148" y="16"/>
                    </a:lnTo>
                    <a:lnTo>
                      <a:pt x="4149" y="11"/>
                    </a:lnTo>
                    <a:lnTo>
                      <a:pt x="4150" y="11"/>
                    </a:lnTo>
                    <a:lnTo>
                      <a:pt x="4151" y="15"/>
                    </a:lnTo>
                    <a:lnTo>
                      <a:pt x="4153" y="17"/>
                    </a:lnTo>
                    <a:lnTo>
                      <a:pt x="4154" y="11"/>
                    </a:lnTo>
                    <a:lnTo>
                      <a:pt x="4155" y="13"/>
                    </a:lnTo>
                    <a:lnTo>
                      <a:pt x="4156" y="15"/>
                    </a:lnTo>
                    <a:lnTo>
                      <a:pt x="4157" y="13"/>
                    </a:lnTo>
                    <a:lnTo>
                      <a:pt x="4159" y="11"/>
                    </a:lnTo>
                    <a:lnTo>
                      <a:pt x="4160" y="13"/>
                    </a:lnTo>
                    <a:lnTo>
                      <a:pt x="4161" y="17"/>
                    </a:lnTo>
                    <a:lnTo>
                      <a:pt x="4162" y="16"/>
                    </a:lnTo>
                    <a:lnTo>
                      <a:pt x="4163" y="16"/>
                    </a:lnTo>
                    <a:lnTo>
                      <a:pt x="4164" y="16"/>
                    </a:lnTo>
                    <a:lnTo>
                      <a:pt x="4166" y="20"/>
                    </a:lnTo>
                    <a:lnTo>
                      <a:pt x="4167" y="15"/>
                    </a:lnTo>
                    <a:lnTo>
                      <a:pt x="4168" y="19"/>
                    </a:lnTo>
                    <a:lnTo>
                      <a:pt x="4169" y="19"/>
                    </a:lnTo>
                    <a:lnTo>
                      <a:pt x="4170" y="18"/>
                    </a:lnTo>
                    <a:lnTo>
                      <a:pt x="4171" y="12"/>
                    </a:lnTo>
                    <a:lnTo>
                      <a:pt x="4173" y="18"/>
                    </a:lnTo>
                    <a:lnTo>
                      <a:pt x="4174" y="21"/>
                    </a:lnTo>
                    <a:lnTo>
                      <a:pt x="4175" y="18"/>
                    </a:lnTo>
                    <a:lnTo>
                      <a:pt x="4176" y="16"/>
                    </a:lnTo>
                    <a:lnTo>
                      <a:pt x="4177" y="13"/>
                    </a:lnTo>
                    <a:lnTo>
                      <a:pt x="4179" y="17"/>
                    </a:lnTo>
                    <a:lnTo>
                      <a:pt x="4180" y="14"/>
                    </a:lnTo>
                    <a:lnTo>
                      <a:pt x="4181" y="18"/>
                    </a:lnTo>
                    <a:lnTo>
                      <a:pt x="4182" y="18"/>
                    </a:lnTo>
                    <a:lnTo>
                      <a:pt x="4183" y="16"/>
                    </a:lnTo>
                    <a:lnTo>
                      <a:pt x="4184" y="12"/>
                    </a:lnTo>
                    <a:lnTo>
                      <a:pt x="4186" y="17"/>
                    </a:lnTo>
                    <a:lnTo>
                      <a:pt x="4187" y="23"/>
                    </a:lnTo>
                    <a:lnTo>
                      <a:pt x="4188" y="24"/>
                    </a:lnTo>
                    <a:lnTo>
                      <a:pt x="4189" y="14"/>
                    </a:lnTo>
                    <a:lnTo>
                      <a:pt x="4190" y="17"/>
                    </a:lnTo>
                    <a:lnTo>
                      <a:pt x="4192" y="25"/>
                    </a:lnTo>
                    <a:lnTo>
                      <a:pt x="4193" y="19"/>
                    </a:lnTo>
                    <a:lnTo>
                      <a:pt x="4194" y="18"/>
                    </a:lnTo>
                    <a:lnTo>
                      <a:pt x="4195" y="19"/>
                    </a:lnTo>
                    <a:lnTo>
                      <a:pt x="4196" y="17"/>
                    </a:lnTo>
                    <a:lnTo>
                      <a:pt x="4197" y="18"/>
                    </a:lnTo>
                    <a:lnTo>
                      <a:pt x="4199" y="18"/>
                    </a:lnTo>
                    <a:lnTo>
                      <a:pt x="4200" y="20"/>
                    </a:lnTo>
                    <a:lnTo>
                      <a:pt x="4201" y="16"/>
                    </a:lnTo>
                    <a:lnTo>
                      <a:pt x="4202" y="14"/>
                    </a:lnTo>
                    <a:lnTo>
                      <a:pt x="4203" y="21"/>
                    </a:lnTo>
                    <a:lnTo>
                      <a:pt x="4204" y="22"/>
                    </a:lnTo>
                    <a:lnTo>
                      <a:pt x="4206" y="15"/>
                    </a:lnTo>
                    <a:lnTo>
                      <a:pt x="4207" y="14"/>
                    </a:lnTo>
                    <a:lnTo>
                      <a:pt x="4208" y="19"/>
                    </a:lnTo>
                    <a:lnTo>
                      <a:pt x="4209" y="16"/>
                    </a:lnTo>
                    <a:lnTo>
                      <a:pt x="4210" y="12"/>
                    </a:lnTo>
                    <a:lnTo>
                      <a:pt x="4212" y="16"/>
                    </a:lnTo>
                    <a:lnTo>
                      <a:pt x="4213" y="18"/>
                    </a:lnTo>
                    <a:lnTo>
                      <a:pt x="4214" y="16"/>
                    </a:lnTo>
                    <a:lnTo>
                      <a:pt x="4215" y="12"/>
                    </a:lnTo>
                    <a:lnTo>
                      <a:pt x="4216" y="21"/>
                    </a:lnTo>
                    <a:lnTo>
                      <a:pt x="4217" y="21"/>
                    </a:lnTo>
                    <a:lnTo>
                      <a:pt x="4219" y="16"/>
                    </a:lnTo>
                    <a:lnTo>
                      <a:pt x="4220" y="17"/>
                    </a:lnTo>
                    <a:lnTo>
                      <a:pt x="4221" y="19"/>
                    </a:lnTo>
                    <a:lnTo>
                      <a:pt x="4222" y="23"/>
                    </a:lnTo>
                    <a:lnTo>
                      <a:pt x="4223" y="24"/>
                    </a:lnTo>
                    <a:lnTo>
                      <a:pt x="4225" y="24"/>
                    </a:lnTo>
                    <a:lnTo>
                      <a:pt x="4226" y="25"/>
                    </a:lnTo>
                    <a:lnTo>
                      <a:pt x="4227" y="22"/>
                    </a:lnTo>
                    <a:lnTo>
                      <a:pt x="4228" y="19"/>
                    </a:lnTo>
                    <a:lnTo>
                      <a:pt x="4229" y="25"/>
                    </a:lnTo>
                    <a:lnTo>
                      <a:pt x="4230" y="23"/>
                    </a:lnTo>
                    <a:lnTo>
                      <a:pt x="4232" y="21"/>
                    </a:lnTo>
                    <a:lnTo>
                      <a:pt x="4233" y="21"/>
                    </a:lnTo>
                    <a:lnTo>
                      <a:pt x="4234" y="24"/>
                    </a:lnTo>
                    <a:lnTo>
                      <a:pt x="4235" y="24"/>
                    </a:lnTo>
                    <a:lnTo>
                      <a:pt x="4236" y="23"/>
                    </a:lnTo>
                    <a:lnTo>
                      <a:pt x="4237" y="24"/>
                    </a:lnTo>
                    <a:lnTo>
                      <a:pt x="4239" y="26"/>
                    </a:lnTo>
                    <a:lnTo>
                      <a:pt x="4240" y="21"/>
                    </a:lnTo>
                    <a:lnTo>
                      <a:pt x="4241" y="24"/>
                    </a:lnTo>
                    <a:lnTo>
                      <a:pt x="4242" y="27"/>
                    </a:lnTo>
                    <a:lnTo>
                      <a:pt x="4243" y="29"/>
                    </a:lnTo>
                    <a:lnTo>
                      <a:pt x="4245" y="23"/>
                    </a:lnTo>
                    <a:lnTo>
                      <a:pt x="4246" y="23"/>
                    </a:lnTo>
                    <a:lnTo>
                      <a:pt x="4247" y="25"/>
                    </a:lnTo>
                    <a:lnTo>
                      <a:pt x="4248" y="24"/>
                    </a:lnTo>
                    <a:lnTo>
                      <a:pt x="4249" y="17"/>
                    </a:lnTo>
                    <a:lnTo>
                      <a:pt x="4250" y="24"/>
                    </a:lnTo>
                    <a:lnTo>
                      <a:pt x="4252" y="24"/>
                    </a:lnTo>
                    <a:lnTo>
                      <a:pt x="4253" y="13"/>
                    </a:lnTo>
                    <a:lnTo>
                      <a:pt x="4254" y="17"/>
                    </a:lnTo>
                    <a:lnTo>
                      <a:pt x="4255" y="24"/>
                    </a:lnTo>
                    <a:lnTo>
                      <a:pt x="4256" y="22"/>
                    </a:lnTo>
                    <a:lnTo>
                      <a:pt x="4258" y="14"/>
                    </a:lnTo>
                    <a:lnTo>
                      <a:pt x="4259" y="17"/>
                    </a:lnTo>
                    <a:lnTo>
                      <a:pt x="4260" y="23"/>
                    </a:lnTo>
                    <a:lnTo>
                      <a:pt x="4261" y="17"/>
                    </a:lnTo>
                    <a:lnTo>
                      <a:pt x="4262" y="16"/>
                    </a:lnTo>
                    <a:lnTo>
                      <a:pt x="4263" y="19"/>
                    </a:lnTo>
                    <a:lnTo>
                      <a:pt x="4265" y="21"/>
                    </a:lnTo>
                    <a:lnTo>
                      <a:pt x="4266" y="18"/>
                    </a:lnTo>
                    <a:lnTo>
                      <a:pt x="4267" y="17"/>
                    </a:lnTo>
                    <a:lnTo>
                      <a:pt x="4268" y="21"/>
                    </a:lnTo>
                    <a:lnTo>
                      <a:pt x="4269" y="18"/>
                    </a:lnTo>
                    <a:lnTo>
                      <a:pt x="4270" y="19"/>
                    </a:lnTo>
                    <a:lnTo>
                      <a:pt x="4272" y="13"/>
                    </a:lnTo>
                    <a:lnTo>
                      <a:pt x="4273" y="22"/>
                    </a:lnTo>
                    <a:lnTo>
                      <a:pt x="4274" y="21"/>
                    </a:lnTo>
                    <a:lnTo>
                      <a:pt x="4275" y="18"/>
                    </a:lnTo>
                    <a:lnTo>
                      <a:pt x="4276" y="23"/>
                    </a:lnTo>
                    <a:lnTo>
                      <a:pt x="4278" y="22"/>
                    </a:lnTo>
                    <a:lnTo>
                      <a:pt x="4279" y="15"/>
                    </a:lnTo>
                    <a:lnTo>
                      <a:pt x="4280" y="17"/>
                    </a:lnTo>
                    <a:lnTo>
                      <a:pt x="4281" y="18"/>
                    </a:lnTo>
                    <a:lnTo>
                      <a:pt x="4282" y="22"/>
                    </a:lnTo>
                    <a:lnTo>
                      <a:pt x="4283" y="15"/>
                    </a:lnTo>
                    <a:lnTo>
                      <a:pt x="4285" y="13"/>
                    </a:lnTo>
                    <a:lnTo>
                      <a:pt x="4286" y="16"/>
                    </a:lnTo>
                    <a:lnTo>
                      <a:pt x="4287" y="21"/>
                    </a:lnTo>
                    <a:lnTo>
                      <a:pt x="4288" y="17"/>
                    </a:lnTo>
                    <a:lnTo>
                      <a:pt x="4289" y="18"/>
                    </a:lnTo>
                    <a:lnTo>
                      <a:pt x="4291" y="19"/>
                    </a:lnTo>
                    <a:lnTo>
                      <a:pt x="4292" y="14"/>
                    </a:lnTo>
                    <a:lnTo>
                      <a:pt x="4293" y="14"/>
                    </a:lnTo>
                    <a:lnTo>
                      <a:pt x="4294" y="14"/>
                    </a:lnTo>
                    <a:lnTo>
                      <a:pt x="4295" y="17"/>
                    </a:lnTo>
                    <a:lnTo>
                      <a:pt x="4296" y="13"/>
                    </a:lnTo>
                    <a:lnTo>
                      <a:pt x="4298" y="14"/>
                    </a:lnTo>
                    <a:lnTo>
                      <a:pt x="4299" y="20"/>
                    </a:lnTo>
                    <a:lnTo>
                      <a:pt x="4300" y="21"/>
                    </a:lnTo>
                    <a:lnTo>
                      <a:pt x="4301" y="16"/>
                    </a:lnTo>
                    <a:lnTo>
                      <a:pt x="4302" y="16"/>
                    </a:lnTo>
                    <a:lnTo>
                      <a:pt x="4303" y="20"/>
                    </a:lnTo>
                    <a:lnTo>
                      <a:pt x="4305" y="19"/>
                    </a:lnTo>
                    <a:lnTo>
                      <a:pt x="4306" y="16"/>
                    </a:lnTo>
                    <a:lnTo>
                      <a:pt x="4307" y="21"/>
                    </a:lnTo>
                    <a:lnTo>
                      <a:pt x="4308" y="26"/>
                    </a:lnTo>
                    <a:lnTo>
                      <a:pt x="4309" y="26"/>
                    </a:lnTo>
                    <a:lnTo>
                      <a:pt x="4311" y="21"/>
                    </a:lnTo>
                    <a:lnTo>
                      <a:pt x="4312" y="26"/>
                    </a:lnTo>
                    <a:lnTo>
                      <a:pt x="4313" y="18"/>
                    </a:lnTo>
                    <a:lnTo>
                      <a:pt x="4314" y="22"/>
                    </a:lnTo>
                    <a:lnTo>
                      <a:pt x="4315" y="23"/>
                    </a:lnTo>
                    <a:lnTo>
                      <a:pt x="4316" y="26"/>
                    </a:lnTo>
                    <a:lnTo>
                      <a:pt x="4318" y="26"/>
                    </a:lnTo>
                    <a:lnTo>
                      <a:pt x="4319" y="25"/>
                    </a:lnTo>
                    <a:lnTo>
                      <a:pt x="4320" y="26"/>
                    </a:lnTo>
                    <a:lnTo>
                      <a:pt x="4321" y="31"/>
                    </a:lnTo>
                    <a:lnTo>
                      <a:pt x="4322" y="22"/>
                    </a:lnTo>
                    <a:lnTo>
                      <a:pt x="4324" y="20"/>
                    </a:lnTo>
                    <a:lnTo>
                      <a:pt x="4325" y="20"/>
                    </a:lnTo>
                    <a:lnTo>
                      <a:pt x="4326" y="24"/>
                    </a:lnTo>
                    <a:lnTo>
                      <a:pt x="4327" y="22"/>
                    </a:lnTo>
                    <a:lnTo>
                      <a:pt x="4328" y="22"/>
                    </a:lnTo>
                    <a:lnTo>
                      <a:pt x="4329" y="21"/>
                    </a:lnTo>
                    <a:lnTo>
                      <a:pt x="4331" y="21"/>
                    </a:lnTo>
                    <a:lnTo>
                      <a:pt x="4332" y="16"/>
                    </a:lnTo>
                    <a:lnTo>
                      <a:pt x="4333" y="21"/>
                    </a:lnTo>
                    <a:lnTo>
                      <a:pt x="4334" y="22"/>
                    </a:lnTo>
                    <a:lnTo>
                      <a:pt x="4335" y="16"/>
                    </a:lnTo>
                    <a:lnTo>
                      <a:pt x="4336" y="18"/>
                    </a:lnTo>
                    <a:lnTo>
                      <a:pt x="4338" y="19"/>
                    </a:lnTo>
                    <a:lnTo>
                      <a:pt x="4339" y="21"/>
                    </a:lnTo>
                    <a:lnTo>
                      <a:pt x="4340" y="14"/>
                    </a:lnTo>
                    <a:lnTo>
                      <a:pt x="4341" y="14"/>
                    </a:lnTo>
                    <a:lnTo>
                      <a:pt x="4342" y="17"/>
                    </a:lnTo>
                    <a:lnTo>
                      <a:pt x="4344" y="16"/>
                    </a:lnTo>
                    <a:lnTo>
                      <a:pt x="4345" y="13"/>
                    </a:lnTo>
                    <a:lnTo>
                      <a:pt x="4346" y="13"/>
                    </a:lnTo>
                    <a:lnTo>
                      <a:pt x="4347" y="18"/>
                    </a:lnTo>
                    <a:lnTo>
                      <a:pt x="4348" y="11"/>
                    </a:lnTo>
                    <a:lnTo>
                      <a:pt x="4349" y="15"/>
                    </a:lnTo>
                    <a:lnTo>
                      <a:pt x="4351" y="15"/>
                    </a:lnTo>
                    <a:lnTo>
                      <a:pt x="4352" y="21"/>
                    </a:lnTo>
                    <a:lnTo>
                      <a:pt x="4353" y="14"/>
                    </a:lnTo>
                    <a:lnTo>
                      <a:pt x="4354" y="13"/>
                    </a:lnTo>
                    <a:lnTo>
                      <a:pt x="4355" y="18"/>
                    </a:lnTo>
                    <a:lnTo>
                      <a:pt x="4357" y="20"/>
                    </a:lnTo>
                    <a:lnTo>
                      <a:pt x="4358" y="14"/>
                    </a:lnTo>
                    <a:lnTo>
                      <a:pt x="4359" y="15"/>
                    </a:lnTo>
                    <a:lnTo>
                      <a:pt x="4360" y="16"/>
                    </a:lnTo>
                    <a:lnTo>
                      <a:pt x="4361" y="9"/>
                    </a:lnTo>
                    <a:lnTo>
                      <a:pt x="4362" y="13"/>
                    </a:lnTo>
                    <a:lnTo>
                      <a:pt x="4364" y="12"/>
                    </a:lnTo>
                    <a:lnTo>
                      <a:pt x="4365" y="18"/>
                    </a:lnTo>
                    <a:lnTo>
                      <a:pt x="4366" y="14"/>
                    </a:lnTo>
                    <a:lnTo>
                      <a:pt x="4367" y="12"/>
                    </a:lnTo>
                    <a:lnTo>
                      <a:pt x="4368" y="15"/>
                    </a:lnTo>
                    <a:lnTo>
                      <a:pt x="4369" y="18"/>
                    </a:lnTo>
                    <a:lnTo>
                      <a:pt x="4371" y="15"/>
                    </a:lnTo>
                    <a:lnTo>
                      <a:pt x="4372" y="22"/>
                    </a:lnTo>
                    <a:lnTo>
                      <a:pt x="4373" y="21"/>
                    </a:lnTo>
                    <a:lnTo>
                      <a:pt x="4374" y="17"/>
                    </a:lnTo>
                    <a:lnTo>
                      <a:pt x="4375" y="13"/>
                    </a:lnTo>
                    <a:lnTo>
                      <a:pt x="4377" y="13"/>
                    </a:lnTo>
                    <a:lnTo>
                      <a:pt x="4378" y="16"/>
                    </a:lnTo>
                    <a:lnTo>
                      <a:pt x="4379" y="11"/>
                    </a:lnTo>
                    <a:lnTo>
                      <a:pt x="4380" y="11"/>
                    </a:lnTo>
                    <a:lnTo>
                      <a:pt x="4381" y="13"/>
                    </a:lnTo>
                    <a:lnTo>
                      <a:pt x="4382" y="21"/>
                    </a:lnTo>
                    <a:lnTo>
                      <a:pt x="4384" y="12"/>
                    </a:lnTo>
                    <a:lnTo>
                      <a:pt x="4385" y="15"/>
                    </a:lnTo>
                    <a:lnTo>
                      <a:pt x="4386" y="15"/>
                    </a:lnTo>
                    <a:lnTo>
                      <a:pt x="4387" y="13"/>
                    </a:lnTo>
                    <a:lnTo>
                      <a:pt x="4388" y="11"/>
                    </a:lnTo>
                    <a:lnTo>
                      <a:pt x="4390" y="14"/>
                    </a:lnTo>
                    <a:lnTo>
                      <a:pt x="4391" y="17"/>
                    </a:lnTo>
                    <a:lnTo>
                      <a:pt x="4392" y="12"/>
                    </a:lnTo>
                    <a:lnTo>
                      <a:pt x="4393" y="13"/>
                    </a:lnTo>
                    <a:lnTo>
                      <a:pt x="4394" y="17"/>
                    </a:lnTo>
                    <a:lnTo>
                      <a:pt x="4395" y="16"/>
                    </a:lnTo>
                    <a:lnTo>
                      <a:pt x="4397" y="15"/>
                    </a:lnTo>
                    <a:lnTo>
                      <a:pt x="4398" y="14"/>
                    </a:lnTo>
                    <a:lnTo>
                      <a:pt x="4399" y="16"/>
                    </a:lnTo>
                    <a:lnTo>
                      <a:pt x="4400" y="16"/>
                    </a:lnTo>
                    <a:lnTo>
                      <a:pt x="4401" y="15"/>
                    </a:lnTo>
                    <a:lnTo>
                      <a:pt x="4402" y="15"/>
                    </a:lnTo>
                    <a:lnTo>
                      <a:pt x="4404" y="17"/>
                    </a:lnTo>
                    <a:lnTo>
                      <a:pt x="4405" y="17"/>
                    </a:lnTo>
                    <a:lnTo>
                      <a:pt x="4406" y="17"/>
                    </a:lnTo>
                    <a:lnTo>
                      <a:pt x="4407" y="20"/>
                    </a:lnTo>
                    <a:lnTo>
                      <a:pt x="4408" y="21"/>
                    </a:lnTo>
                    <a:lnTo>
                      <a:pt x="4410" y="17"/>
                    </a:lnTo>
                    <a:lnTo>
                      <a:pt x="4411" y="18"/>
                    </a:lnTo>
                    <a:lnTo>
                      <a:pt x="4412" y="15"/>
                    </a:lnTo>
                    <a:lnTo>
                      <a:pt x="4413" y="16"/>
                    </a:lnTo>
                    <a:lnTo>
                      <a:pt x="4414" y="18"/>
                    </a:lnTo>
                    <a:lnTo>
                      <a:pt x="4415" y="21"/>
                    </a:lnTo>
                    <a:lnTo>
                      <a:pt x="4417" y="20"/>
                    </a:lnTo>
                    <a:lnTo>
                      <a:pt x="4418" y="13"/>
                    </a:lnTo>
                    <a:lnTo>
                      <a:pt x="4419" y="17"/>
                    </a:lnTo>
                    <a:lnTo>
                      <a:pt x="4420" y="19"/>
                    </a:lnTo>
                    <a:lnTo>
                      <a:pt x="4421" y="22"/>
                    </a:lnTo>
                    <a:lnTo>
                      <a:pt x="4422" y="19"/>
                    </a:lnTo>
                    <a:lnTo>
                      <a:pt x="4424" y="15"/>
                    </a:lnTo>
                    <a:lnTo>
                      <a:pt x="4425" y="13"/>
                    </a:lnTo>
                    <a:lnTo>
                      <a:pt x="4426" y="16"/>
                    </a:lnTo>
                    <a:lnTo>
                      <a:pt x="4427" y="15"/>
                    </a:lnTo>
                    <a:lnTo>
                      <a:pt x="4428" y="15"/>
                    </a:lnTo>
                    <a:lnTo>
                      <a:pt x="4430" y="15"/>
                    </a:lnTo>
                    <a:lnTo>
                      <a:pt x="4431" y="13"/>
                    </a:lnTo>
                    <a:lnTo>
                      <a:pt x="4432" y="17"/>
                    </a:lnTo>
                    <a:lnTo>
                      <a:pt x="4433" y="15"/>
                    </a:lnTo>
                    <a:lnTo>
                      <a:pt x="4434" y="14"/>
                    </a:lnTo>
                    <a:lnTo>
                      <a:pt x="4435" y="15"/>
                    </a:lnTo>
                    <a:lnTo>
                      <a:pt x="4437" y="14"/>
                    </a:lnTo>
                    <a:lnTo>
                      <a:pt x="4438" y="12"/>
                    </a:lnTo>
                    <a:lnTo>
                      <a:pt x="4439" y="14"/>
                    </a:lnTo>
                    <a:lnTo>
                      <a:pt x="4440" y="13"/>
                    </a:lnTo>
                    <a:lnTo>
                      <a:pt x="4441" y="16"/>
                    </a:lnTo>
                    <a:lnTo>
                      <a:pt x="4443" y="17"/>
                    </a:lnTo>
                    <a:lnTo>
                      <a:pt x="4444" y="12"/>
                    </a:lnTo>
                    <a:lnTo>
                      <a:pt x="4445" y="13"/>
                    </a:lnTo>
                    <a:lnTo>
                      <a:pt x="4446" y="13"/>
                    </a:lnTo>
                    <a:lnTo>
                      <a:pt x="4447" y="15"/>
                    </a:lnTo>
                    <a:lnTo>
                      <a:pt x="4448" y="16"/>
                    </a:lnTo>
                    <a:lnTo>
                      <a:pt x="4450" y="12"/>
                    </a:lnTo>
                    <a:lnTo>
                      <a:pt x="4451" y="11"/>
                    </a:lnTo>
                    <a:lnTo>
                      <a:pt x="4452" y="15"/>
                    </a:lnTo>
                    <a:lnTo>
                      <a:pt x="4453" y="13"/>
                    </a:lnTo>
                    <a:lnTo>
                      <a:pt x="4454" y="14"/>
                    </a:lnTo>
                    <a:lnTo>
                      <a:pt x="4455" y="16"/>
                    </a:lnTo>
                    <a:lnTo>
                      <a:pt x="4457" y="19"/>
                    </a:lnTo>
                    <a:lnTo>
                      <a:pt x="4458" y="16"/>
                    </a:lnTo>
                    <a:lnTo>
                      <a:pt x="4459" y="16"/>
                    </a:lnTo>
                    <a:lnTo>
                      <a:pt x="4460" y="22"/>
                    </a:lnTo>
                    <a:lnTo>
                      <a:pt x="4461" y="18"/>
                    </a:lnTo>
                    <a:lnTo>
                      <a:pt x="4463" y="14"/>
                    </a:lnTo>
                    <a:lnTo>
                      <a:pt x="4464" y="14"/>
                    </a:lnTo>
                    <a:lnTo>
                      <a:pt x="4465" y="21"/>
                    </a:lnTo>
                    <a:lnTo>
                      <a:pt x="4466" y="18"/>
                    </a:lnTo>
                    <a:lnTo>
                      <a:pt x="4467" y="20"/>
                    </a:lnTo>
                    <a:lnTo>
                      <a:pt x="4468" y="21"/>
                    </a:lnTo>
                    <a:lnTo>
                      <a:pt x="4470" y="21"/>
                    </a:lnTo>
                    <a:lnTo>
                      <a:pt x="4471" y="16"/>
                    </a:lnTo>
                    <a:lnTo>
                      <a:pt x="4472" y="16"/>
                    </a:lnTo>
                    <a:lnTo>
                      <a:pt x="4473" y="21"/>
                    </a:lnTo>
                    <a:lnTo>
                      <a:pt x="4474" y="16"/>
                    </a:lnTo>
                    <a:lnTo>
                      <a:pt x="4476" y="13"/>
                    </a:lnTo>
                    <a:lnTo>
                      <a:pt x="4477" y="13"/>
                    </a:lnTo>
                    <a:lnTo>
                      <a:pt x="4478" y="12"/>
                    </a:lnTo>
                    <a:lnTo>
                      <a:pt x="4479" y="10"/>
                    </a:lnTo>
                    <a:lnTo>
                      <a:pt x="4480" y="13"/>
                    </a:lnTo>
                    <a:lnTo>
                      <a:pt x="4481" y="14"/>
                    </a:lnTo>
                    <a:lnTo>
                      <a:pt x="4483" y="14"/>
                    </a:lnTo>
                    <a:lnTo>
                      <a:pt x="4484" y="12"/>
                    </a:lnTo>
                    <a:lnTo>
                      <a:pt x="4485" y="12"/>
                    </a:lnTo>
                    <a:lnTo>
                      <a:pt x="4486" y="15"/>
                    </a:lnTo>
                    <a:lnTo>
                      <a:pt x="4487" y="19"/>
                    </a:lnTo>
                    <a:lnTo>
                      <a:pt x="4488" y="15"/>
                    </a:lnTo>
                    <a:lnTo>
                      <a:pt x="4490" y="16"/>
                    </a:lnTo>
                    <a:lnTo>
                      <a:pt x="4491" y="18"/>
                    </a:lnTo>
                    <a:lnTo>
                      <a:pt x="4492" y="13"/>
                    </a:lnTo>
                    <a:lnTo>
                      <a:pt x="4493" y="15"/>
                    </a:lnTo>
                    <a:lnTo>
                      <a:pt x="4494" y="19"/>
                    </a:lnTo>
                    <a:lnTo>
                      <a:pt x="4496" y="17"/>
                    </a:lnTo>
                    <a:lnTo>
                      <a:pt x="4497" y="12"/>
                    </a:lnTo>
                    <a:lnTo>
                      <a:pt x="4498" y="13"/>
                    </a:lnTo>
                    <a:lnTo>
                      <a:pt x="4499" y="19"/>
                    </a:lnTo>
                    <a:lnTo>
                      <a:pt x="4500" y="17"/>
                    </a:lnTo>
                    <a:lnTo>
                      <a:pt x="4501" y="12"/>
                    </a:lnTo>
                    <a:lnTo>
                      <a:pt x="4503" y="16"/>
                    </a:lnTo>
                    <a:lnTo>
                      <a:pt x="4504" y="17"/>
                    </a:lnTo>
                    <a:lnTo>
                      <a:pt x="4505" y="13"/>
                    </a:lnTo>
                    <a:lnTo>
                      <a:pt x="4506" y="10"/>
                    </a:lnTo>
                    <a:lnTo>
                      <a:pt x="4507" y="12"/>
                    </a:lnTo>
                    <a:lnTo>
                      <a:pt x="4509" y="15"/>
                    </a:lnTo>
                    <a:lnTo>
                      <a:pt x="4510" y="12"/>
                    </a:lnTo>
                    <a:lnTo>
                      <a:pt x="4511" y="9"/>
                    </a:lnTo>
                    <a:lnTo>
                      <a:pt x="4512" y="13"/>
                    </a:lnTo>
                    <a:lnTo>
                      <a:pt x="4513" y="15"/>
                    </a:lnTo>
                    <a:lnTo>
                      <a:pt x="4514" y="8"/>
                    </a:lnTo>
                    <a:lnTo>
                      <a:pt x="4516" y="8"/>
                    </a:lnTo>
                    <a:lnTo>
                      <a:pt x="4517" y="12"/>
                    </a:lnTo>
                    <a:lnTo>
                      <a:pt x="4518" y="12"/>
                    </a:lnTo>
                    <a:lnTo>
                      <a:pt x="4519" y="12"/>
                    </a:lnTo>
                    <a:lnTo>
                      <a:pt x="4520" y="14"/>
                    </a:lnTo>
                    <a:lnTo>
                      <a:pt x="4521" y="14"/>
                    </a:lnTo>
                    <a:lnTo>
                      <a:pt x="4523" y="10"/>
                    </a:lnTo>
                    <a:lnTo>
                      <a:pt x="4524" y="11"/>
                    </a:lnTo>
                    <a:lnTo>
                      <a:pt x="4525" y="10"/>
                    </a:lnTo>
                    <a:lnTo>
                      <a:pt x="4526" y="13"/>
                    </a:lnTo>
                    <a:lnTo>
                      <a:pt x="4527" y="8"/>
                    </a:lnTo>
                    <a:lnTo>
                      <a:pt x="4529" y="11"/>
                    </a:lnTo>
                    <a:lnTo>
                      <a:pt x="4530" y="13"/>
                    </a:lnTo>
                    <a:lnTo>
                      <a:pt x="4531" y="11"/>
                    </a:lnTo>
                    <a:lnTo>
                      <a:pt x="4532" y="8"/>
                    </a:lnTo>
                    <a:lnTo>
                      <a:pt x="4533" y="9"/>
                    </a:lnTo>
                    <a:lnTo>
                      <a:pt x="4534" y="9"/>
                    </a:lnTo>
                    <a:lnTo>
                      <a:pt x="4536" y="10"/>
                    </a:lnTo>
                    <a:lnTo>
                      <a:pt x="4537" y="7"/>
                    </a:lnTo>
                    <a:lnTo>
                      <a:pt x="4538" y="8"/>
                    </a:lnTo>
                    <a:lnTo>
                      <a:pt x="4539" y="10"/>
                    </a:lnTo>
                    <a:lnTo>
                      <a:pt x="4540" y="6"/>
                    </a:lnTo>
                    <a:lnTo>
                      <a:pt x="4542" y="8"/>
                    </a:lnTo>
                    <a:lnTo>
                      <a:pt x="4543" y="8"/>
                    </a:lnTo>
                    <a:lnTo>
                      <a:pt x="4544" y="10"/>
                    </a:lnTo>
                    <a:lnTo>
                      <a:pt x="4545" y="8"/>
                    </a:lnTo>
                    <a:lnTo>
                      <a:pt x="4546" y="7"/>
                    </a:lnTo>
                    <a:lnTo>
                      <a:pt x="4547" y="10"/>
                    </a:lnTo>
                    <a:lnTo>
                      <a:pt x="4549" y="12"/>
                    </a:lnTo>
                    <a:lnTo>
                      <a:pt x="4550" y="12"/>
                    </a:lnTo>
                    <a:lnTo>
                      <a:pt x="4551" y="13"/>
                    </a:lnTo>
                    <a:lnTo>
                      <a:pt x="4552" y="14"/>
                    </a:lnTo>
                    <a:lnTo>
                      <a:pt x="4553" y="18"/>
                    </a:lnTo>
                    <a:lnTo>
                      <a:pt x="4554" y="17"/>
                    </a:lnTo>
                    <a:lnTo>
                      <a:pt x="4556" y="16"/>
                    </a:lnTo>
                    <a:lnTo>
                      <a:pt x="4557" y="16"/>
                    </a:lnTo>
                    <a:lnTo>
                      <a:pt x="4558" y="15"/>
                    </a:lnTo>
                    <a:lnTo>
                      <a:pt x="4559" y="15"/>
                    </a:lnTo>
                    <a:lnTo>
                      <a:pt x="4560" y="15"/>
                    </a:lnTo>
                    <a:lnTo>
                      <a:pt x="4562" y="15"/>
                    </a:lnTo>
                    <a:lnTo>
                      <a:pt x="4563" y="14"/>
                    </a:lnTo>
                    <a:lnTo>
                      <a:pt x="4564" y="13"/>
                    </a:lnTo>
                    <a:lnTo>
                      <a:pt x="4565" y="15"/>
                    </a:lnTo>
                    <a:lnTo>
                      <a:pt x="4566" y="16"/>
                    </a:lnTo>
                    <a:lnTo>
                      <a:pt x="4567" y="17"/>
                    </a:lnTo>
                    <a:lnTo>
                      <a:pt x="4569" y="17"/>
                    </a:lnTo>
                    <a:lnTo>
                      <a:pt x="4570" y="19"/>
                    </a:lnTo>
                    <a:lnTo>
                      <a:pt x="4571" y="20"/>
                    </a:lnTo>
                    <a:lnTo>
                      <a:pt x="4572" y="22"/>
                    </a:lnTo>
                    <a:lnTo>
                      <a:pt x="4573" y="22"/>
                    </a:lnTo>
                    <a:lnTo>
                      <a:pt x="4575" y="22"/>
                    </a:lnTo>
                    <a:lnTo>
                      <a:pt x="4576" y="22"/>
                    </a:lnTo>
                    <a:lnTo>
                      <a:pt x="4577" y="19"/>
                    </a:lnTo>
                    <a:lnTo>
                      <a:pt x="4578" y="22"/>
                    </a:lnTo>
                    <a:lnTo>
                      <a:pt x="4579" y="23"/>
                    </a:lnTo>
                    <a:lnTo>
                      <a:pt x="4580" y="23"/>
                    </a:lnTo>
                    <a:lnTo>
                      <a:pt x="4582" y="21"/>
                    </a:lnTo>
                    <a:lnTo>
                      <a:pt x="4583" y="22"/>
                    </a:lnTo>
                    <a:lnTo>
                      <a:pt x="4584" y="22"/>
                    </a:lnTo>
                    <a:lnTo>
                      <a:pt x="4585" y="26"/>
                    </a:lnTo>
                    <a:lnTo>
                      <a:pt x="4586" y="26"/>
                    </a:lnTo>
                    <a:lnTo>
                      <a:pt x="4587" y="28"/>
                    </a:lnTo>
                    <a:lnTo>
                      <a:pt x="4589" y="27"/>
                    </a:lnTo>
                    <a:lnTo>
                      <a:pt x="4590" y="31"/>
                    </a:lnTo>
                    <a:lnTo>
                      <a:pt x="4591" y="28"/>
                    </a:lnTo>
                    <a:lnTo>
                      <a:pt x="4592" y="31"/>
                    </a:lnTo>
                    <a:lnTo>
                      <a:pt x="4593" y="28"/>
                    </a:lnTo>
                    <a:lnTo>
                      <a:pt x="4595" y="28"/>
                    </a:lnTo>
                    <a:lnTo>
                      <a:pt x="4596" y="30"/>
                    </a:lnTo>
                    <a:lnTo>
                      <a:pt x="4597" y="33"/>
                    </a:lnTo>
                    <a:lnTo>
                      <a:pt x="4598" y="36"/>
                    </a:lnTo>
                    <a:lnTo>
                      <a:pt x="4599" y="35"/>
                    </a:lnTo>
                    <a:lnTo>
                      <a:pt x="4600" y="36"/>
                    </a:lnTo>
                    <a:lnTo>
                      <a:pt x="4602" y="33"/>
                    </a:lnTo>
                    <a:lnTo>
                      <a:pt x="4603" y="36"/>
                    </a:lnTo>
                    <a:lnTo>
                      <a:pt x="4604" y="36"/>
                    </a:lnTo>
                    <a:lnTo>
                      <a:pt x="4605" y="35"/>
                    </a:lnTo>
                    <a:lnTo>
                      <a:pt x="4606" y="35"/>
                    </a:lnTo>
                    <a:lnTo>
                      <a:pt x="4608" y="33"/>
                    </a:lnTo>
                    <a:lnTo>
                      <a:pt x="4609" y="27"/>
                    </a:lnTo>
                    <a:lnTo>
                      <a:pt x="4610" y="25"/>
                    </a:lnTo>
                    <a:lnTo>
                      <a:pt x="4611" y="27"/>
                    </a:lnTo>
                    <a:lnTo>
                      <a:pt x="4612" y="26"/>
                    </a:lnTo>
                    <a:lnTo>
                      <a:pt x="4613" y="22"/>
                    </a:lnTo>
                    <a:lnTo>
                      <a:pt x="4615" y="17"/>
                    </a:lnTo>
                    <a:lnTo>
                      <a:pt x="4616" y="18"/>
                    </a:lnTo>
                    <a:lnTo>
                      <a:pt x="4617" y="22"/>
                    </a:lnTo>
                    <a:lnTo>
                      <a:pt x="4618" y="16"/>
                    </a:lnTo>
                    <a:lnTo>
                      <a:pt x="4619" y="17"/>
                    </a:lnTo>
                    <a:lnTo>
                      <a:pt x="4620" y="18"/>
                    </a:lnTo>
                    <a:lnTo>
                      <a:pt x="4622" y="19"/>
                    </a:lnTo>
                    <a:lnTo>
                      <a:pt x="4623" y="20"/>
                    </a:lnTo>
                    <a:lnTo>
                      <a:pt x="4624" y="24"/>
                    </a:lnTo>
                    <a:lnTo>
                      <a:pt x="4625" y="24"/>
                    </a:lnTo>
                    <a:lnTo>
                      <a:pt x="4626" y="30"/>
                    </a:lnTo>
                    <a:lnTo>
                      <a:pt x="4628" y="31"/>
                    </a:lnTo>
                    <a:lnTo>
                      <a:pt x="4629" y="33"/>
                    </a:lnTo>
                    <a:lnTo>
                      <a:pt x="4630" y="34"/>
                    </a:lnTo>
                    <a:lnTo>
                      <a:pt x="4631" y="40"/>
                    </a:lnTo>
                    <a:lnTo>
                      <a:pt x="4632" y="39"/>
                    </a:lnTo>
                    <a:lnTo>
                      <a:pt x="4633" y="38"/>
                    </a:lnTo>
                    <a:lnTo>
                      <a:pt x="4635" y="30"/>
                    </a:lnTo>
                    <a:lnTo>
                      <a:pt x="4636" y="24"/>
                    </a:lnTo>
                    <a:lnTo>
                      <a:pt x="4637" y="24"/>
                    </a:lnTo>
                    <a:lnTo>
                      <a:pt x="4638" y="26"/>
                    </a:lnTo>
                    <a:lnTo>
                      <a:pt x="4639" y="24"/>
                    </a:lnTo>
                    <a:lnTo>
                      <a:pt x="4641" y="24"/>
                    </a:lnTo>
                    <a:lnTo>
                      <a:pt x="4642" y="26"/>
                    </a:lnTo>
                    <a:lnTo>
                      <a:pt x="4643" y="42"/>
                    </a:lnTo>
                    <a:lnTo>
                      <a:pt x="4644" y="44"/>
                    </a:lnTo>
                    <a:lnTo>
                      <a:pt x="4645" y="48"/>
                    </a:lnTo>
                    <a:lnTo>
                      <a:pt x="4646" y="58"/>
                    </a:lnTo>
                    <a:lnTo>
                      <a:pt x="4648" y="70"/>
                    </a:lnTo>
                    <a:lnTo>
                      <a:pt x="4649" y="78"/>
                    </a:lnTo>
                    <a:lnTo>
                      <a:pt x="4650" y="77"/>
                    </a:lnTo>
                    <a:lnTo>
                      <a:pt x="4651" y="73"/>
                    </a:lnTo>
                    <a:lnTo>
                      <a:pt x="4652" y="76"/>
                    </a:lnTo>
                    <a:lnTo>
                      <a:pt x="4653" y="80"/>
                    </a:lnTo>
                    <a:lnTo>
                      <a:pt x="4655" y="93"/>
                    </a:lnTo>
                    <a:lnTo>
                      <a:pt x="4656" y="95"/>
                    </a:lnTo>
                    <a:lnTo>
                      <a:pt x="4657" y="95"/>
                    </a:lnTo>
                    <a:lnTo>
                      <a:pt x="4658" y="95"/>
                    </a:lnTo>
                    <a:lnTo>
                      <a:pt x="4659" y="102"/>
                    </a:lnTo>
                    <a:lnTo>
                      <a:pt x="4661" y="101"/>
                    </a:lnTo>
                    <a:lnTo>
                      <a:pt x="4662" y="109"/>
                    </a:lnTo>
                    <a:lnTo>
                      <a:pt x="4663" y="110"/>
                    </a:lnTo>
                    <a:lnTo>
                      <a:pt x="4664" y="113"/>
                    </a:lnTo>
                    <a:lnTo>
                      <a:pt x="4665" y="111"/>
                    </a:lnTo>
                    <a:lnTo>
                      <a:pt x="4666" y="110"/>
                    </a:lnTo>
                    <a:lnTo>
                      <a:pt x="4668" y="120"/>
                    </a:lnTo>
                    <a:lnTo>
                      <a:pt x="4669" y="127"/>
                    </a:lnTo>
                    <a:lnTo>
                      <a:pt x="4670" y="126"/>
                    </a:lnTo>
                    <a:lnTo>
                      <a:pt x="4671" y="125"/>
                    </a:lnTo>
                    <a:lnTo>
                      <a:pt x="4672" y="127"/>
                    </a:lnTo>
                    <a:lnTo>
                      <a:pt x="4674" y="128"/>
                    </a:lnTo>
                    <a:lnTo>
                      <a:pt x="4675" y="124"/>
                    </a:lnTo>
                    <a:lnTo>
                      <a:pt x="4676" y="122"/>
                    </a:lnTo>
                    <a:lnTo>
                      <a:pt x="4677" y="127"/>
                    </a:lnTo>
                    <a:lnTo>
                      <a:pt x="4678" y="127"/>
                    </a:lnTo>
                    <a:lnTo>
                      <a:pt x="4679" y="130"/>
                    </a:lnTo>
                    <a:lnTo>
                      <a:pt x="4681" y="129"/>
                    </a:lnTo>
                    <a:lnTo>
                      <a:pt x="4682" y="127"/>
                    </a:lnTo>
                    <a:lnTo>
                      <a:pt x="4683" y="125"/>
                    </a:lnTo>
                    <a:lnTo>
                      <a:pt x="4684" y="127"/>
                    </a:lnTo>
                    <a:lnTo>
                      <a:pt x="4685" y="134"/>
                    </a:lnTo>
                    <a:lnTo>
                      <a:pt x="4686" y="137"/>
                    </a:lnTo>
                    <a:lnTo>
                      <a:pt x="4688" y="141"/>
                    </a:lnTo>
                    <a:lnTo>
                      <a:pt x="4689" y="140"/>
                    </a:lnTo>
                    <a:lnTo>
                      <a:pt x="4690" y="141"/>
                    </a:lnTo>
                    <a:lnTo>
                      <a:pt x="4691" y="140"/>
                    </a:lnTo>
                    <a:lnTo>
                      <a:pt x="4692" y="138"/>
                    </a:lnTo>
                    <a:lnTo>
                      <a:pt x="4694" y="112"/>
                    </a:lnTo>
                    <a:lnTo>
                      <a:pt x="4695" y="95"/>
                    </a:lnTo>
                    <a:lnTo>
                      <a:pt x="4696" y="71"/>
                    </a:lnTo>
                    <a:lnTo>
                      <a:pt x="4697" y="61"/>
                    </a:lnTo>
                    <a:lnTo>
                      <a:pt x="4698" y="61"/>
                    </a:lnTo>
                    <a:lnTo>
                      <a:pt x="4699" y="58"/>
                    </a:lnTo>
                    <a:lnTo>
                      <a:pt x="4701" y="57"/>
                    </a:lnTo>
                    <a:lnTo>
                      <a:pt x="4702" y="58"/>
                    </a:lnTo>
                    <a:lnTo>
                      <a:pt x="4703" y="83"/>
                    </a:lnTo>
                  </a:path>
                </a:pathLst>
              </a:custGeom>
              <a:grp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3" name="Line 175"/>
              <p:cNvSpPr>
                <a:spLocks noChangeShapeType="1"/>
              </p:cNvSpPr>
              <p:nvPr/>
            </p:nvSpPr>
            <p:spPr bwMode="auto">
              <a:xfrm>
                <a:off x="5006" y="1237"/>
                <a:ext cx="0" cy="2498"/>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4" name="Line 176"/>
              <p:cNvSpPr>
                <a:spLocks noChangeShapeType="1"/>
              </p:cNvSpPr>
              <p:nvPr/>
            </p:nvSpPr>
            <p:spPr bwMode="auto">
              <a:xfrm>
                <a:off x="4983" y="3735"/>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5" name="Line 177"/>
              <p:cNvSpPr>
                <a:spLocks noChangeShapeType="1"/>
              </p:cNvSpPr>
              <p:nvPr/>
            </p:nvSpPr>
            <p:spPr bwMode="auto">
              <a:xfrm>
                <a:off x="4983" y="3379"/>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6" name="Line 178"/>
              <p:cNvSpPr>
                <a:spLocks noChangeShapeType="1"/>
              </p:cNvSpPr>
              <p:nvPr/>
            </p:nvSpPr>
            <p:spPr bwMode="auto">
              <a:xfrm>
                <a:off x="4983" y="3021"/>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7" name="Line 179"/>
              <p:cNvSpPr>
                <a:spLocks noChangeShapeType="1"/>
              </p:cNvSpPr>
              <p:nvPr/>
            </p:nvSpPr>
            <p:spPr bwMode="auto">
              <a:xfrm>
                <a:off x="4983" y="2665"/>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8" name="Line 180"/>
              <p:cNvSpPr>
                <a:spLocks noChangeShapeType="1"/>
              </p:cNvSpPr>
              <p:nvPr/>
            </p:nvSpPr>
            <p:spPr bwMode="auto">
              <a:xfrm>
                <a:off x="4983" y="2307"/>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99" name="Line 181"/>
              <p:cNvSpPr>
                <a:spLocks noChangeShapeType="1"/>
              </p:cNvSpPr>
              <p:nvPr/>
            </p:nvSpPr>
            <p:spPr bwMode="auto">
              <a:xfrm>
                <a:off x="4983" y="1951"/>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00" name="Line 182"/>
              <p:cNvSpPr>
                <a:spLocks noChangeShapeType="1"/>
              </p:cNvSpPr>
              <p:nvPr/>
            </p:nvSpPr>
            <p:spPr bwMode="auto">
              <a:xfrm>
                <a:off x="4983" y="1593"/>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01" name="Line 183"/>
              <p:cNvSpPr>
                <a:spLocks noChangeShapeType="1"/>
              </p:cNvSpPr>
              <p:nvPr/>
            </p:nvSpPr>
            <p:spPr bwMode="auto">
              <a:xfrm>
                <a:off x="4983" y="1237"/>
                <a:ext cx="45"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02" name="Freeform 184"/>
              <p:cNvSpPr>
                <a:spLocks/>
              </p:cNvSpPr>
              <p:nvPr/>
            </p:nvSpPr>
            <p:spPr bwMode="auto">
              <a:xfrm>
                <a:off x="713" y="2758"/>
                <a:ext cx="4283" cy="1266"/>
              </a:xfrm>
              <a:custGeom>
                <a:avLst/>
                <a:gdLst>
                  <a:gd name="T0" fmla="*/ 73 w 4702"/>
                  <a:gd name="T1" fmla="*/ 681 h 1392"/>
                  <a:gd name="T2" fmla="*/ 147 w 4702"/>
                  <a:gd name="T3" fmla="*/ 680 h 1392"/>
                  <a:gd name="T4" fmla="*/ 221 w 4702"/>
                  <a:gd name="T5" fmla="*/ 681 h 1392"/>
                  <a:gd name="T6" fmla="*/ 295 w 4702"/>
                  <a:gd name="T7" fmla="*/ 682 h 1392"/>
                  <a:gd name="T8" fmla="*/ 370 w 4702"/>
                  <a:gd name="T9" fmla="*/ 682 h 1392"/>
                  <a:gd name="T10" fmla="*/ 444 w 4702"/>
                  <a:gd name="T11" fmla="*/ 678 h 1392"/>
                  <a:gd name="T12" fmla="*/ 518 w 4702"/>
                  <a:gd name="T13" fmla="*/ 737 h 1392"/>
                  <a:gd name="T14" fmla="*/ 592 w 4702"/>
                  <a:gd name="T15" fmla="*/ 645 h 1392"/>
                  <a:gd name="T16" fmla="*/ 667 w 4702"/>
                  <a:gd name="T17" fmla="*/ 677 h 1392"/>
                  <a:gd name="T18" fmla="*/ 741 w 4702"/>
                  <a:gd name="T19" fmla="*/ 719 h 1392"/>
                  <a:gd name="T20" fmla="*/ 815 w 4702"/>
                  <a:gd name="T21" fmla="*/ 709 h 1392"/>
                  <a:gd name="T22" fmla="*/ 889 w 4702"/>
                  <a:gd name="T23" fmla="*/ 675 h 1392"/>
                  <a:gd name="T24" fmla="*/ 964 w 4702"/>
                  <a:gd name="T25" fmla="*/ 733 h 1392"/>
                  <a:gd name="T26" fmla="*/ 1038 w 4702"/>
                  <a:gd name="T27" fmla="*/ 733 h 1392"/>
                  <a:gd name="T28" fmla="*/ 1112 w 4702"/>
                  <a:gd name="T29" fmla="*/ 710 h 1392"/>
                  <a:gd name="T30" fmla="*/ 1186 w 4702"/>
                  <a:gd name="T31" fmla="*/ 691 h 1392"/>
                  <a:gd name="T32" fmla="*/ 1261 w 4702"/>
                  <a:gd name="T33" fmla="*/ 513 h 1392"/>
                  <a:gd name="T34" fmla="*/ 1335 w 4702"/>
                  <a:gd name="T35" fmla="*/ 576 h 1392"/>
                  <a:gd name="T36" fmla="*/ 1409 w 4702"/>
                  <a:gd name="T37" fmla="*/ 688 h 1392"/>
                  <a:gd name="T38" fmla="*/ 1483 w 4702"/>
                  <a:gd name="T39" fmla="*/ 692 h 1392"/>
                  <a:gd name="T40" fmla="*/ 1558 w 4702"/>
                  <a:gd name="T41" fmla="*/ 629 h 1392"/>
                  <a:gd name="T42" fmla="*/ 1632 w 4702"/>
                  <a:gd name="T43" fmla="*/ 723 h 1392"/>
                  <a:gd name="T44" fmla="*/ 1706 w 4702"/>
                  <a:gd name="T45" fmla="*/ 638 h 1392"/>
                  <a:gd name="T46" fmla="*/ 1780 w 4702"/>
                  <a:gd name="T47" fmla="*/ 717 h 1392"/>
                  <a:gd name="T48" fmla="*/ 1855 w 4702"/>
                  <a:gd name="T49" fmla="*/ 689 h 1392"/>
                  <a:gd name="T50" fmla="*/ 1929 w 4702"/>
                  <a:gd name="T51" fmla="*/ 808 h 1392"/>
                  <a:gd name="T52" fmla="*/ 2003 w 4702"/>
                  <a:gd name="T53" fmla="*/ 661 h 1392"/>
                  <a:gd name="T54" fmla="*/ 2077 w 4702"/>
                  <a:gd name="T55" fmla="*/ 894 h 1392"/>
                  <a:gd name="T56" fmla="*/ 2152 w 4702"/>
                  <a:gd name="T57" fmla="*/ 683 h 1392"/>
                  <a:gd name="T58" fmla="*/ 2226 w 4702"/>
                  <a:gd name="T59" fmla="*/ 679 h 1392"/>
                  <a:gd name="T60" fmla="*/ 2300 w 4702"/>
                  <a:gd name="T61" fmla="*/ 565 h 1392"/>
                  <a:gd name="T62" fmla="*/ 2374 w 4702"/>
                  <a:gd name="T63" fmla="*/ 802 h 1392"/>
                  <a:gd name="T64" fmla="*/ 2449 w 4702"/>
                  <a:gd name="T65" fmla="*/ 715 h 1392"/>
                  <a:gd name="T66" fmla="*/ 2523 w 4702"/>
                  <a:gd name="T67" fmla="*/ 488 h 1392"/>
                  <a:gd name="T68" fmla="*/ 2597 w 4702"/>
                  <a:gd name="T69" fmla="*/ 570 h 1392"/>
                  <a:gd name="T70" fmla="*/ 2671 w 4702"/>
                  <a:gd name="T71" fmla="*/ 597 h 1392"/>
                  <a:gd name="T72" fmla="*/ 2745 w 4702"/>
                  <a:gd name="T73" fmla="*/ 676 h 1392"/>
                  <a:gd name="T74" fmla="*/ 2820 w 4702"/>
                  <a:gd name="T75" fmla="*/ 641 h 1392"/>
                  <a:gd name="T76" fmla="*/ 2894 w 4702"/>
                  <a:gd name="T77" fmla="*/ 719 h 1392"/>
                  <a:gd name="T78" fmla="*/ 2968 w 4702"/>
                  <a:gd name="T79" fmla="*/ 94 h 1392"/>
                  <a:gd name="T80" fmla="*/ 3042 w 4702"/>
                  <a:gd name="T81" fmla="*/ 700 h 1392"/>
                  <a:gd name="T82" fmla="*/ 3117 w 4702"/>
                  <a:gd name="T83" fmla="*/ 780 h 1392"/>
                  <a:gd name="T84" fmla="*/ 3191 w 4702"/>
                  <a:gd name="T85" fmla="*/ 777 h 1392"/>
                  <a:gd name="T86" fmla="*/ 3265 w 4702"/>
                  <a:gd name="T87" fmla="*/ 573 h 1392"/>
                  <a:gd name="T88" fmla="*/ 3339 w 4702"/>
                  <a:gd name="T89" fmla="*/ 425 h 1392"/>
                  <a:gd name="T90" fmla="*/ 3414 w 4702"/>
                  <a:gd name="T91" fmla="*/ 629 h 1392"/>
                  <a:gd name="T92" fmla="*/ 3488 w 4702"/>
                  <a:gd name="T93" fmla="*/ 719 h 1392"/>
                  <a:gd name="T94" fmla="*/ 3562 w 4702"/>
                  <a:gd name="T95" fmla="*/ 701 h 1392"/>
                  <a:gd name="T96" fmla="*/ 3636 w 4702"/>
                  <a:gd name="T97" fmla="*/ 676 h 1392"/>
                  <a:gd name="T98" fmla="*/ 3711 w 4702"/>
                  <a:gd name="T99" fmla="*/ 700 h 1392"/>
                  <a:gd name="T100" fmla="*/ 3785 w 4702"/>
                  <a:gd name="T101" fmla="*/ 670 h 1392"/>
                  <a:gd name="T102" fmla="*/ 3859 w 4702"/>
                  <a:gd name="T103" fmla="*/ 698 h 1392"/>
                  <a:gd name="T104" fmla="*/ 3933 w 4702"/>
                  <a:gd name="T105" fmla="*/ 685 h 1392"/>
                  <a:gd name="T106" fmla="*/ 4008 w 4702"/>
                  <a:gd name="T107" fmla="*/ 739 h 1392"/>
                  <a:gd name="T108" fmla="*/ 4082 w 4702"/>
                  <a:gd name="T109" fmla="*/ 696 h 1392"/>
                  <a:gd name="T110" fmla="*/ 4156 w 4702"/>
                  <a:gd name="T111" fmla="*/ 698 h 1392"/>
                  <a:gd name="T112" fmla="*/ 4230 w 4702"/>
                  <a:gd name="T113" fmla="*/ 687 h 1392"/>
                  <a:gd name="T114" fmla="*/ 4305 w 4702"/>
                  <a:gd name="T115" fmla="*/ 724 h 1392"/>
                  <a:gd name="T116" fmla="*/ 4379 w 4702"/>
                  <a:gd name="T117" fmla="*/ 734 h 1392"/>
                  <a:gd name="T118" fmla="*/ 4453 w 4702"/>
                  <a:gd name="T119" fmla="*/ 673 h 1392"/>
                  <a:gd name="T120" fmla="*/ 4527 w 4702"/>
                  <a:gd name="T121" fmla="*/ 717 h 1392"/>
                  <a:gd name="T122" fmla="*/ 4602 w 4702"/>
                  <a:gd name="T123" fmla="*/ 712 h 1392"/>
                  <a:gd name="T124" fmla="*/ 4676 w 4702"/>
                  <a:gd name="T125" fmla="*/ 678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02" h="1392">
                    <a:moveTo>
                      <a:pt x="0" y="682"/>
                    </a:moveTo>
                    <a:lnTo>
                      <a:pt x="1" y="681"/>
                    </a:lnTo>
                    <a:lnTo>
                      <a:pt x="2" y="682"/>
                    </a:lnTo>
                    <a:lnTo>
                      <a:pt x="3" y="682"/>
                    </a:lnTo>
                    <a:lnTo>
                      <a:pt x="4" y="681"/>
                    </a:lnTo>
                    <a:lnTo>
                      <a:pt x="5" y="682"/>
                    </a:lnTo>
                    <a:lnTo>
                      <a:pt x="7" y="681"/>
                    </a:lnTo>
                    <a:lnTo>
                      <a:pt x="8" y="682"/>
                    </a:lnTo>
                    <a:lnTo>
                      <a:pt x="9" y="682"/>
                    </a:lnTo>
                    <a:lnTo>
                      <a:pt x="10" y="682"/>
                    </a:lnTo>
                    <a:lnTo>
                      <a:pt x="11" y="683"/>
                    </a:lnTo>
                    <a:lnTo>
                      <a:pt x="13" y="682"/>
                    </a:lnTo>
                    <a:lnTo>
                      <a:pt x="14" y="681"/>
                    </a:lnTo>
                    <a:lnTo>
                      <a:pt x="15" y="671"/>
                    </a:lnTo>
                    <a:lnTo>
                      <a:pt x="16" y="695"/>
                    </a:lnTo>
                    <a:lnTo>
                      <a:pt x="17" y="687"/>
                    </a:lnTo>
                    <a:lnTo>
                      <a:pt x="18" y="680"/>
                    </a:lnTo>
                    <a:lnTo>
                      <a:pt x="20" y="683"/>
                    </a:lnTo>
                    <a:lnTo>
                      <a:pt x="21" y="682"/>
                    </a:lnTo>
                    <a:lnTo>
                      <a:pt x="22" y="680"/>
                    </a:lnTo>
                    <a:lnTo>
                      <a:pt x="23" y="682"/>
                    </a:lnTo>
                    <a:lnTo>
                      <a:pt x="24" y="681"/>
                    </a:lnTo>
                    <a:lnTo>
                      <a:pt x="26" y="681"/>
                    </a:lnTo>
                    <a:lnTo>
                      <a:pt x="27" y="682"/>
                    </a:lnTo>
                    <a:lnTo>
                      <a:pt x="28" y="681"/>
                    </a:lnTo>
                    <a:lnTo>
                      <a:pt x="29" y="680"/>
                    </a:lnTo>
                    <a:lnTo>
                      <a:pt x="30" y="681"/>
                    </a:lnTo>
                    <a:lnTo>
                      <a:pt x="31" y="681"/>
                    </a:lnTo>
                    <a:lnTo>
                      <a:pt x="33" y="682"/>
                    </a:lnTo>
                    <a:lnTo>
                      <a:pt x="34" y="681"/>
                    </a:lnTo>
                    <a:lnTo>
                      <a:pt x="35" y="682"/>
                    </a:lnTo>
                    <a:lnTo>
                      <a:pt x="36" y="681"/>
                    </a:lnTo>
                    <a:lnTo>
                      <a:pt x="37" y="681"/>
                    </a:lnTo>
                    <a:lnTo>
                      <a:pt x="38" y="682"/>
                    </a:lnTo>
                    <a:lnTo>
                      <a:pt x="40" y="682"/>
                    </a:lnTo>
                    <a:lnTo>
                      <a:pt x="41" y="682"/>
                    </a:lnTo>
                    <a:lnTo>
                      <a:pt x="42" y="681"/>
                    </a:lnTo>
                    <a:lnTo>
                      <a:pt x="43" y="682"/>
                    </a:lnTo>
                    <a:lnTo>
                      <a:pt x="44" y="682"/>
                    </a:lnTo>
                    <a:lnTo>
                      <a:pt x="46" y="682"/>
                    </a:lnTo>
                    <a:lnTo>
                      <a:pt x="47" y="681"/>
                    </a:lnTo>
                    <a:lnTo>
                      <a:pt x="48" y="682"/>
                    </a:lnTo>
                    <a:lnTo>
                      <a:pt x="49" y="682"/>
                    </a:lnTo>
                    <a:lnTo>
                      <a:pt x="50" y="683"/>
                    </a:lnTo>
                    <a:lnTo>
                      <a:pt x="51" y="681"/>
                    </a:lnTo>
                    <a:lnTo>
                      <a:pt x="53" y="682"/>
                    </a:lnTo>
                    <a:lnTo>
                      <a:pt x="54" y="681"/>
                    </a:lnTo>
                    <a:lnTo>
                      <a:pt x="55" y="681"/>
                    </a:lnTo>
                    <a:lnTo>
                      <a:pt x="56" y="682"/>
                    </a:lnTo>
                    <a:lnTo>
                      <a:pt x="57" y="680"/>
                    </a:lnTo>
                    <a:lnTo>
                      <a:pt x="59" y="682"/>
                    </a:lnTo>
                    <a:lnTo>
                      <a:pt x="60" y="683"/>
                    </a:lnTo>
                    <a:lnTo>
                      <a:pt x="61" y="682"/>
                    </a:lnTo>
                    <a:lnTo>
                      <a:pt x="62" y="682"/>
                    </a:lnTo>
                    <a:lnTo>
                      <a:pt x="63" y="681"/>
                    </a:lnTo>
                    <a:lnTo>
                      <a:pt x="64" y="681"/>
                    </a:lnTo>
                    <a:lnTo>
                      <a:pt x="66" y="682"/>
                    </a:lnTo>
                    <a:lnTo>
                      <a:pt x="67" y="682"/>
                    </a:lnTo>
                    <a:lnTo>
                      <a:pt x="68" y="682"/>
                    </a:lnTo>
                    <a:lnTo>
                      <a:pt x="69" y="682"/>
                    </a:lnTo>
                    <a:lnTo>
                      <a:pt x="70" y="680"/>
                    </a:lnTo>
                    <a:lnTo>
                      <a:pt x="71" y="682"/>
                    </a:lnTo>
                    <a:lnTo>
                      <a:pt x="73" y="681"/>
                    </a:lnTo>
                    <a:lnTo>
                      <a:pt x="74" y="682"/>
                    </a:lnTo>
                    <a:lnTo>
                      <a:pt x="75" y="682"/>
                    </a:lnTo>
                    <a:lnTo>
                      <a:pt x="76" y="682"/>
                    </a:lnTo>
                    <a:lnTo>
                      <a:pt x="77" y="681"/>
                    </a:lnTo>
                    <a:lnTo>
                      <a:pt x="79" y="682"/>
                    </a:lnTo>
                    <a:lnTo>
                      <a:pt x="80" y="683"/>
                    </a:lnTo>
                    <a:lnTo>
                      <a:pt x="81" y="681"/>
                    </a:lnTo>
                    <a:lnTo>
                      <a:pt x="82" y="681"/>
                    </a:lnTo>
                    <a:lnTo>
                      <a:pt x="83" y="682"/>
                    </a:lnTo>
                    <a:lnTo>
                      <a:pt x="84" y="681"/>
                    </a:lnTo>
                    <a:lnTo>
                      <a:pt x="86" y="682"/>
                    </a:lnTo>
                    <a:lnTo>
                      <a:pt x="87" y="682"/>
                    </a:lnTo>
                    <a:lnTo>
                      <a:pt x="88" y="682"/>
                    </a:lnTo>
                    <a:lnTo>
                      <a:pt x="89" y="681"/>
                    </a:lnTo>
                    <a:lnTo>
                      <a:pt x="90" y="682"/>
                    </a:lnTo>
                    <a:lnTo>
                      <a:pt x="92" y="681"/>
                    </a:lnTo>
                    <a:lnTo>
                      <a:pt x="93" y="681"/>
                    </a:lnTo>
                    <a:lnTo>
                      <a:pt x="94" y="681"/>
                    </a:lnTo>
                    <a:lnTo>
                      <a:pt x="95" y="681"/>
                    </a:lnTo>
                    <a:lnTo>
                      <a:pt x="96" y="682"/>
                    </a:lnTo>
                    <a:lnTo>
                      <a:pt x="97" y="681"/>
                    </a:lnTo>
                    <a:lnTo>
                      <a:pt x="99" y="682"/>
                    </a:lnTo>
                    <a:lnTo>
                      <a:pt x="100" y="682"/>
                    </a:lnTo>
                    <a:lnTo>
                      <a:pt x="101" y="681"/>
                    </a:lnTo>
                    <a:lnTo>
                      <a:pt x="102" y="682"/>
                    </a:lnTo>
                    <a:lnTo>
                      <a:pt x="103" y="682"/>
                    </a:lnTo>
                    <a:lnTo>
                      <a:pt x="104" y="681"/>
                    </a:lnTo>
                    <a:lnTo>
                      <a:pt x="106" y="681"/>
                    </a:lnTo>
                    <a:lnTo>
                      <a:pt x="107" y="681"/>
                    </a:lnTo>
                    <a:lnTo>
                      <a:pt x="108" y="652"/>
                    </a:lnTo>
                    <a:lnTo>
                      <a:pt x="109" y="666"/>
                    </a:lnTo>
                    <a:lnTo>
                      <a:pt x="110" y="682"/>
                    </a:lnTo>
                    <a:lnTo>
                      <a:pt x="112" y="680"/>
                    </a:lnTo>
                    <a:lnTo>
                      <a:pt x="113" y="683"/>
                    </a:lnTo>
                    <a:lnTo>
                      <a:pt x="114" y="682"/>
                    </a:lnTo>
                    <a:lnTo>
                      <a:pt x="115" y="682"/>
                    </a:lnTo>
                    <a:lnTo>
                      <a:pt x="116" y="682"/>
                    </a:lnTo>
                    <a:lnTo>
                      <a:pt x="117" y="683"/>
                    </a:lnTo>
                    <a:lnTo>
                      <a:pt x="119" y="682"/>
                    </a:lnTo>
                    <a:lnTo>
                      <a:pt x="120" y="681"/>
                    </a:lnTo>
                    <a:lnTo>
                      <a:pt x="121" y="681"/>
                    </a:lnTo>
                    <a:lnTo>
                      <a:pt x="122" y="681"/>
                    </a:lnTo>
                    <a:lnTo>
                      <a:pt x="123" y="682"/>
                    </a:lnTo>
                    <a:lnTo>
                      <a:pt x="125" y="682"/>
                    </a:lnTo>
                    <a:lnTo>
                      <a:pt x="126" y="683"/>
                    </a:lnTo>
                    <a:lnTo>
                      <a:pt x="127" y="682"/>
                    </a:lnTo>
                    <a:lnTo>
                      <a:pt x="128" y="681"/>
                    </a:lnTo>
                    <a:lnTo>
                      <a:pt x="129" y="682"/>
                    </a:lnTo>
                    <a:lnTo>
                      <a:pt x="130" y="682"/>
                    </a:lnTo>
                    <a:lnTo>
                      <a:pt x="132" y="681"/>
                    </a:lnTo>
                    <a:lnTo>
                      <a:pt x="133" y="682"/>
                    </a:lnTo>
                    <a:lnTo>
                      <a:pt x="134" y="682"/>
                    </a:lnTo>
                    <a:lnTo>
                      <a:pt x="135" y="681"/>
                    </a:lnTo>
                    <a:lnTo>
                      <a:pt x="136" y="683"/>
                    </a:lnTo>
                    <a:lnTo>
                      <a:pt x="137" y="681"/>
                    </a:lnTo>
                    <a:lnTo>
                      <a:pt x="139" y="682"/>
                    </a:lnTo>
                    <a:lnTo>
                      <a:pt x="140" y="681"/>
                    </a:lnTo>
                    <a:lnTo>
                      <a:pt x="141" y="681"/>
                    </a:lnTo>
                    <a:lnTo>
                      <a:pt x="142" y="681"/>
                    </a:lnTo>
                    <a:lnTo>
                      <a:pt x="143" y="682"/>
                    </a:lnTo>
                    <a:lnTo>
                      <a:pt x="145" y="682"/>
                    </a:lnTo>
                    <a:lnTo>
                      <a:pt x="146" y="681"/>
                    </a:lnTo>
                    <a:lnTo>
                      <a:pt x="147" y="680"/>
                    </a:lnTo>
                    <a:lnTo>
                      <a:pt x="148" y="681"/>
                    </a:lnTo>
                    <a:lnTo>
                      <a:pt x="149" y="681"/>
                    </a:lnTo>
                    <a:lnTo>
                      <a:pt x="150" y="681"/>
                    </a:lnTo>
                    <a:lnTo>
                      <a:pt x="152" y="682"/>
                    </a:lnTo>
                    <a:lnTo>
                      <a:pt x="153" y="681"/>
                    </a:lnTo>
                    <a:lnTo>
                      <a:pt x="154" y="683"/>
                    </a:lnTo>
                    <a:lnTo>
                      <a:pt x="155" y="682"/>
                    </a:lnTo>
                    <a:lnTo>
                      <a:pt x="156" y="682"/>
                    </a:lnTo>
                    <a:lnTo>
                      <a:pt x="158" y="682"/>
                    </a:lnTo>
                    <a:lnTo>
                      <a:pt x="159" y="683"/>
                    </a:lnTo>
                    <a:lnTo>
                      <a:pt x="160" y="681"/>
                    </a:lnTo>
                    <a:lnTo>
                      <a:pt x="161" y="681"/>
                    </a:lnTo>
                    <a:lnTo>
                      <a:pt x="162" y="682"/>
                    </a:lnTo>
                    <a:lnTo>
                      <a:pt x="163" y="683"/>
                    </a:lnTo>
                    <a:lnTo>
                      <a:pt x="165" y="681"/>
                    </a:lnTo>
                    <a:lnTo>
                      <a:pt x="166" y="681"/>
                    </a:lnTo>
                    <a:lnTo>
                      <a:pt x="167" y="681"/>
                    </a:lnTo>
                    <a:lnTo>
                      <a:pt x="168" y="680"/>
                    </a:lnTo>
                    <a:lnTo>
                      <a:pt x="169" y="683"/>
                    </a:lnTo>
                    <a:lnTo>
                      <a:pt x="170" y="706"/>
                    </a:lnTo>
                    <a:lnTo>
                      <a:pt x="172" y="695"/>
                    </a:lnTo>
                    <a:lnTo>
                      <a:pt x="173" y="681"/>
                    </a:lnTo>
                    <a:lnTo>
                      <a:pt x="174" y="690"/>
                    </a:lnTo>
                    <a:lnTo>
                      <a:pt x="175" y="660"/>
                    </a:lnTo>
                    <a:lnTo>
                      <a:pt x="176" y="676"/>
                    </a:lnTo>
                    <a:lnTo>
                      <a:pt x="178" y="683"/>
                    </a:lnTo>
                    <a:lnTo>
                      <a:pt x="179" y="680"/>
                    </a:lnTo>
                    <a:lnTo>
                      <a:pt x="180" y="681"/>
                    </a:lnTo>
                    <a:lnTo>
                      <a:pt x="181" y="681"/>
                    </a:lnTo>
                    <a:lnTo>
                      <a:pt x="182" y="682"/>
                    </a:lnTo>
                    <a:lnTo>
                      <a:pt x="183" y="681"/>
                    </a:lnTo>
                    <a:lnTo>
                      <a:pt x="185" y="682"/>
                    </a:lnTo>
                    <a:lnTo>
                      <a:pt x="186" y="681"/>
                    </a:lnTo>
                    <a:lnTo>
                      <a:pt x="187" y="682"/>
                    </a:lnTo>
                    <a:lnTo>
                      <a:pt x="188" y="681"/>
                    </a:lnTo>
                    <a:lnTo>
                      <a:pt x="189" y="681"/>
                    </a:lnTo>
                    <a:lnTo>
                      <a:pt x="191" y="681"/>
                    </a:lnTo>
                    <a:lnTo>
                      <a:pt x="192" y="683"/>
                    </a:lnTo>
                    <a:lnTo>
                      <a:pt x="193" y="680"/>
                    </a:lnTo>
                    <a:lnTo>
                      <a:pt x="194" y="681"/>
                    </a:lnTo>
                    <a:lnTo>
                      <a:pt x="195" y="682"/>
                    </a:lnTo>
                    <a:lnTo>
                      <a:pt x="196" y="681"/>
                    </a:lnTo>
                    <a:lnTo>
                      <a:pt x="198" y="681"/>
                    </a:lnTo>
                    <a:lnTo>
                      <a:pt x="199" y="682"/>
                    </a:lnTo>
                    <a:lnTo>
                      <a:pt x="200" y="682"/>
                    </a:lnTo>
                    <a:lnTo>
                      <a:pt x="201" y="682"/>
                    </a:lnTo>
                    <a:lnTo>
                      <a:pt x="202" y="681"/>
                    </a:lnTo>
                    <a:lnTo>
                      <a:pt x="203" y="681"/>
                    </a:lnTo>
                    <a:lnTo>
                      <a:pt x="205" y="682"/>
                    </a:lnTo>
                    <a:lnTo>
                      <a:pt x="206" y="682"/>
                    </a:lnTo>
                    <a:lnTo>
                      <a:pt x="207" y="682"/>
                    </a:lnTo>
                    <a:lnTo>
                      <a:pt x="208" y="682"/>
                    </a:lnTo>
                    <a:lnTo>
                      <a:pt x="209" y="682"/>
                    </a:lnTo>
                    <a:lnTo>
                      <a:pt x="211" y="682"/>
                    </a:lnTo>
                    <a:lnTo>
                      <a:pt x="212" y="681"/>
                    </a:lnTo>
                    <a:lnTo>
                      <a:pt x="213" y="682"/>
                    </a:lnTo>
                    <a:lnTo>
                      <a:pt x="214" y="682"/>
                    </a:lnTo>
                    <a:lnTo>
                      <a:pt x="215" y="681"/>
                    </a:lnTo>
                    <a:lnTo>
                      <a:pt x="216" y="682"/>
                    </a:lnTo>
                    <a:lnTo>
                      <a:pt x="218" y="681"/>
                    </a:lnTo>
                    <a:lnTo>
                      <a:pt x="219" y="681"/>
                    </a:lnTo>
                    <a:lnTo>
                      <a:pt x="220" y="682"/>
                    </a:lnTo>
                    <a:lnTo>
                      <a:pt x="221" y="681"/>
                    </a:lnTo>
                    <a:lnTo>
                      <a:pt x="222" y="682"/>
                    </a:lnTo>
                    <a:lnTo>
                      <a:pt x="224" y="681"/>
                    </a:lnTo>
                    <a:lnTo>
                      <a:pt x="225" y="682"/>
                    </a:lnTo>
                    <a:lnTo>
                      <a:pt x="226" y="682"/>
                    </a:lnTo>
                    <a:lnTo>
                      <a:pt x="227" y="682"/>
                    </a:lnTo>
                    <a:lnTo>
                      <a:pt x="228" y="683"/>
                    </a:lnTo>
                    <a:lnTo>
                      <a:pt x="229" y="681"/>
                    </a:lnTo>
                    <a:lnTo>
                      <a:pt x="231" y="681"/>
                    </a:lnTo>
                    <a:lnTo>
                      <a:pt x="232" y="682"/>
                    </a:lnTo>
                    <a:lnTo>
                      <a:pt x="233" y="681"/>
                    </a:lnTo>
                    <a:lnTo>
                      <a:pt x="234" y="682"/>
                    </a:lnTo>
                    <a:lnTo>
                      <a:pt x="235" y="682"/>
                    </a:lnTo>
                    <a:lnTo>
                      <a:pt x="236" y="682"/>
                    </a:lnTo>
                    <a:lnTo>
                      <a:pt x="238" y="682"/>
                    </a:lnTo>
                    <a:lnTo>
                      <a:pt x="239" y="681"/>
                    </a:lnTo>
                    <a:lnTo>
                      <a:pt x="240" y="682"/>
                    </a:lnTo>
                    <a:lnTo>
                      <a:pt x="241" y="682"/>
                    </a:lnTo>
                    <a:lnTo>
                      <a:pt x="242" y="682"/>
                    </a:lnTo>
                    <a:lnTo>
                      <a:pt x="244" y="682"/>
                    </a:lnTo>
                    <a:lnTo>
                      <a:pt x="245" y="683"/>
                    </a:lnTo>
                    <a:lnTo>
                      <a:pt x="246" y="682"/>
                    </a:lnTo>
                    <a:lnTo>
                      <a:pt x="247" y="683"/>
                    </a:lnTo>
                    <a:lnTo>
                      <a:pt x="248" y="682"/>
                    </a:lnTo>
                    <a:lnTo>
                      <a:pt x="249" y="683"/>
                    </a:lnTo>
                    <a:lnTo>
                      <a:pt x="251" y="681"/>
                    </a:lnTo>
                    <a:lnTo>
                      <a:pt x="252" y="681"/>
                    </a:lnTo>
                    <a:lnTo>
                      <a:pt x="253" y="682"/>
                    </a:lnTo>
                    <a:lnTo>
                      <a:pt x="254" y="682"/>
                    </a:lnTo>
                    <a:lnTo>
                      <a:pt x="255" y="682"/>
                    </a:lnTo>
                    <a:lnTo>
                      <a:pt x="257" y="683"/>
                    </a:lnTo>
                    <a:lnTo>
                      <a:pt x="258" y="682"/>
                    </a:lnTo>
                    <a:lnTo>
                      <a:pt x="259" y="682"/>
                    </a:lnTo>
                    <a:lnTo>
                      <a:pt x="260" y="681"/>
                    </a:lnTo>
                    <a:lnTo>
                      <a:pt x="261" y="681"/>
                    </a:lnTo>
                    <a:lnTo>
                      <a:pt x="262" y="682"/>
                    </a:lnTo>
                    <a:lnTo>
                      <a:pt x="264" y="681"/>
                    </a:lnTo>
                    <a:lnTo>
                      <a:pt x="265" y="682"/>
                    </a:lnTo>
                    <a:lnTo>
                      <a:pt x="266" y="682"/>
                    </a:lnTo>
                    <a:lnTo>
                      <a:pt x="267" y="680"/>
                    </a:lnTo>
                    <a:lnTo>
                      <a:pt x="268" y="681"/>
                    </a:lnTo>
                    <a:lnTo>
                      <a:pt x="269" y="682"/>
                    </a:lnTo>
                    <a:lnTo>
                      <a:pt x="271" y="681"/>
                    </a:lnTo>
                    <a:lnTo>
                      <a:pt x="272" y="682"/>
                    </a:lnTo>
                    <a:lnTo>
                      <a:pt x="273" y="682"/>
                    </a:lnTo>
                    <a:lnTo>
                      <a:pt x="274" y="682"/>
                    </a:lnTo>
                    <a:lnTo>
                      <a:pt x="275" y="681"/>
                    </a:lnTo>
                    <a:lnTo>
                      <a:pt x="277" y="681"/>
                    </a:lnTo>
                    <a:lnTo>
                      <a:pt x="278" y="682"/>
                    </a:lnTo>
                    <a:lnTo>
                      <a:pt x="279" y="681"/>
                    </a:lnTo>
                    <a:lnTo>
                      <a:pt x="280" y="681"/>
                    </a:lnTo>
                    <a:lnTo>
                      <a:pt x="281" y="681"/>
                    </a:lnTo>
                    <a:lnTo>
                      <a:pt x="282" y="682"/>
                    </a:lnTo>
                    <a:lnTo>
                      <a:pt x="284" y="682"/>
                    </a:lnTo>
                    <a:lnTo>
                      <a:pt x="285" y="682"/>
                    </a:lnTo>
                    <a:lnTo>
                      <a:pt x="286" y="682"/>
                    </a:lnTo>
                    <a:lnTo>
                      <a:pt x="287" y="682"/>
                    </a:lnTo>
                    <a:lnTo>
                      <a:pt x="288" y="681"/>
                    </a:lnTo>
                    <a:lnTo>
                      <a:pt x="290" y="681"/>
                    </a:lnTo>
                    <a:lnTo>
                      <a:pt x="291" y="681"/>
                    </a:lnTo>
                    <a:lnTo>
                      <a:pt x="292" y="682"/>
                    </a:lnTo>
                    <a:lnTo>
                      <a:pt x="293" y="682"/>
                    </a:lnTo>
                    <a:lnTo>
                      <a:pt x="294" y="682"/>
                    </a:lnTo>
                    <a:lnTo>
                      <a:pt x="295" y="682"/>
                    </a:lnTo>
                    <a:lnTo>
                      <a:pt x="297" y="681"/>
                    </a:lnTo>
                    <a:lnTo>
                      <a:pt x="298" y="681"/>
                    </a:lnTo>
                    <a:lnTo>
                      <a:pt x="299" y="682"/>
                    </a:lnTo>
                    <a:lnTo>
                      <a:pt x="300" y="682"/>
                    </a:lnTo>
                    <a:lnTo>
                      <a:pt x="301" y="681"/>
                    </a:lnTo>
                    <a:lnTo>
                      <a:pt x="302" y="682"/>
                    </a:lnTo>
                    <a:lnTo>
                      <a:pt x="304" y="682"/>
                    </a:lnTo>
                    <a:lnTo>
                      <a:pt x="305" y="682"/>
                    </a:lnTo>
                    <a:lnTo>
                      <a:pt x="306" y="682"/>
                    </a:lnTo>
                    <a:lnTo>
                      <a:pt x="307" y="682"/>
                    </a:lnTo>
                    <a:lnTo>
                      <a:pt x="308" y="682"/>
                    </a:lnTo>
                    <a:lnTo>
                      <a:pt x="310" y="682"/>
                    </a:lnTo>
                    <a:lnTo>
                      <a:pt x="311" y="681"/>
                    </a:lnTo>
                    <a:lnTo>
                      <a:pt x="312" y="682"/>
                    </a:lnTo>
                    <a:lnTo>
                      <a:pt x="313" y="682"/>
                    </a:lnTo>
                    <a:lnTo>
                      <a:pt x="314" y="681"/>
                    </a:lnTo>
                    <a:lnTo>
                      <a:pt x="315" y="682"/>
                    </a:lnTo>
                    <a:lnTo>
                      <a:pt x="317" y="682"/>
                    </a:lnTo>
                    <a:lnTo>
                      <a:pt x="318" y="682"/>
                    </a:lnTo>
                    <a:lnTo>
                      <a:pt x="319" y="682"/>
                    </a:lnTo>
                    <a:lnTo>
                      <a:pt x="320" y="682"/>
                    </a:lnTo>
                    <a:lnTo>
                      <a:pt x="321" y="682"/>
                    </a:lnTo>
                    <a:lnTo>
                      <a:pt x="322" y="682"/>
                    </a:lnTo>
                    <a:lnTo>
                      <a:pt x="324" y="682"/>
                    </a:lnTo>
                    <a:lnTo>
                      <a:pt x="325" y="682"/>
                    </a:lnTo>
                    <a:lnTo>
                      <a:pt x="326" y="682"/>
                    </a:lnTo>
                    <a:lnTo>
                      <a:pt x="327" y="682"/>
                    </a:lnTo>
                    <a:lnTo>
                      <a:pt x="328" y="681"/>
                    </a:lnTo>
                    <a:lnTo>
                      <a:pt x="330" y="682"/>
                    </a:lnTo>
                    <a:lnTo>
                      <a:pt x="331" y="681"/>
                    </a:lnTo>
                    <a:lnTo>
                      <a:pt x="332" y="682"/>
                    </a:lnTo>
                    <a:lnTo>
                      <a:pt x="333" y="681"/>
                    </a:lnTo>
                    <a:lnTo>
                      <a:pt x="334" y="682"/>
                    </a:lnTo>
                    <a:lnTo>
                      <a:pt x="335" y="682"/>
                    </a:lnTo>
                    <a:lnTo>
                      <a:pt x="337" y="681"/>
                    </a:lnTo>
                    <a:lnTo>
                      <a:pt x="338" y="681"/>
                    </a:lnTo>
                    <a:lnTo>
                      <a:pt x="339" y="682"/>
                    </a:lnTo>
                    <a:lnTo>
                      <a:pt x="340" y="682"/>
                    </a:lnTo>
                    <a:lnTo>
                      <a:pt x="341" y="682"/>
                    </a:lnTo>
                    <a:lnTo>
                      <a:pt x="343" y="682"/>
                    </a:lnTo>
                    <a:lnTo>
                      <a:pt x="344" y="682"/>
                    </a:lnTo>
                    <a:lnTo>
                      <a:pt x="345" y="682"/>
                    </a:lnTo>
                    <a:lnTo>
                      <a:pt x="346" y="682"/>
                    </a:lnTo>
                    <a:lnTo>
                      <a:pt x="347" y="681"/>
                    </a:lnTo>
                    <a:lnTo>
                      <a:pt x="348" y="682"/>
                    </a:lnTo>
                    <a:lnTo>
                      <a:pt x="350" y="682"/>
                    </a:lnTo>
                    <a:lnTo>
                      <a:pt x="351" y="681"/>
                    </a:lnTo>
                    <a:lnTo>
                      <a:pt x="352" y="682"/>
                    </a:lnTo>
                    <a:lnTo>
                      <a:pt x="353" y="681"/>
                    </a:lnTo>
                    <a:lnTo>
                      <a:pt x="354" y="682"/>
                    </a:lnTo>
                    <a:lnTo>
                      <a:pt x="355" y="682"/>
                    </a:lnTo>
                    <a:lnTo>
                      <a:pt x="357" y="682"/>
                    </a:lnTo>
                    <a:lnTo>
                      <a:pt x="358" y="681"/>
                    </a:lnTo>
                    <a:lnTo>
                      <a:pt x="359" y="683"/>
                    </a:lnTo>
                    <a:lnTo>
                      <a:pt x="360" y="682"/>
                    </a:lnTo>
                    <a:lnTo>
                      <a:pt x="361" y="681"/>
                    </a:lnTo>
                    <a:lnTo>
                      <a:pt x="363" y="682"/>
                    </a:lnTo>
                    <a:lnTo>
                      <a:pt x="364" y="682"/>
                    </a:lnTo>
                    <a:lnTo>
                      <a:pt x="365" y="682"/>
                    </a:lnTo>
                    <a:lnTo>
                      <a:pt x="366" y="681"/>
                    </a:lnTo>
                    <a:lnTo>
                      <a:pt x="367" y="682"/>
                    </a:lnTo>
                    <a:lnTo>
                      <a:pt x="368" y="681"/>
                    </a:lnTo>
                    <a:lnTo>
                      <a:pt x="370" y="682"/>
                    </a:lnTo>
                    <a:lnTo>
                      <a:pt x="371" y="681"/>
                    </a:lnTo>
                    <a:lnTo>
                      <a:pt x="372" y="682"/>
                    </a:lnTo>
                    <a:lnTo>
                      <a:pt x="373" y="681"/>
                    </a:lnTo>
                    <a:lnTo>
                      <a:pt x="374" y="682"/>
                    </a:lnTo>
                    <a:lnTo>
                      <a:pt x="376" y="681"/>
                    </a:lnTo>
                    <a:lnTo>
                      <a:pt x="377" y="682"/>
                    </a:lnTo>
                    <a:lnTo>
                      <a:pt x="378" y="682"/>
                    </a:lnTo>
                    <a:lnTo>
                      <a:pt x="379" y="682"/>
                    </a:lnTo>
                    <a:lnTo>
                      <a:pt x="380" y="682"/>
                    </a:lnTo>
                    <a:lnTo>
                      <a:pt x="381" y="681"/>
                    </a:lnTo>
                    <a:lnTo>
                      <a:pt x="383" y="682"/>
                    </a:lnTo>
                    <a:lnTo>
                      <a:pt x="384" y="682"/>
                    </a:lnTo>
                    <a:lnTo>
                      <a:pt x="385" y="681"/>
                    </a:lnTo>
                    <a:lnTo>
                      <a:pt x="386" y="682"/>
                    </a:lnTo>
                    <a:lnTo>
                      <a:pt x="387" y="682"/>
                    </a:lnTo>
                    <a:lnTo>
                      <a:pt x="388" y="683"/>
                    </a:lnTo>
                    <a:lnTo>
                      <a:pt x="390" y="1156"/>
                    </a:lnTo>
                    <a:lnTo>
                      <a:pt x="391" y="1010"/>
                    </a:lnTo>
                    <a:lnTo>
                      <a:pt x="392" y="972"/>
                    </a:lnTo>
                    <a:lnTo>
                      <a:pt x="393" y="899"/>
                    </a:lnTo>
                    <a:lnTo>
                      <a:pt x="394" y="929"/>
                    </a:lnTo>
                    <a:lnTo>
                      <a:pt x="396" y="804"/>
                    </a:lnTo>
                    <a:lnTo>
                      <a:pt x="397" y="791"/>
                    </a:lnTo>
                    <a:lnTo>
                      <a:pt x="398" y="786"/>
                    </a:lnTo>
                    <a:lnTo>
                      <a:pt x="399" y="816"/>
                    </a:lnTo>
                    <a:lnTo>
                      <a:pt x="400" y="770"/>
                    </a:lnTo>
                    <a:lnTo>
                      <a:pt x="401" y="768"/>
                    </a:lnTo>
                    <a:lnTo>
                      <a:pt x="403" y="759"/>
                    </a:lnTo>
                    <a:lnTo>
                      <a:pt x="404" y="746"/>
                    </a:lnTo>
                    <a:lnTo>
                      <a:pt x="405" y="694"/>
                    </a:lnTo>
                    <a:lnTo>
                      <a:pt x="406" y="684"/>
                    </a:lnTo>
                    <a:lnTo>
                      <a:pt x="407" y="657"/>
                    </a:lnTo>
                    <a:lnTo>
                      <a:pt x="409" y="661"/>
                    </a:lnTo>
                    <a:lnTo>
                      <a:pt x="410" y="702"/>
                    </a:lnTo>
                    <a:lnTo>
                      <a:pt x="411" y="698"/>
                    </a:lnTo>
                    <a:lnTo>
                      <a:pt x="412" y="713"/>
                    </a:lnTo>
                    <a:lnTo>
                      <a:pt x="413" y="687"/>
                    </a:lnTo>
                    <a:lnTo>
                      <a:pt x="414" y="683"/>
                    </a:lnTo>
                    <a:lnTo>
                      <a:pt x="416" y="590"/>
                    </a:lnTo>
                    <a:lnTo>
                      <a:pt x="417" y="642"/>
                    </a:lnTo>
                    <a:lnTo>
                      <a:pt x="418" y="609"/>
                    </a:lnTo>
                    <a:lnTo>
                      <a:pt x="419" y="649"/>
                    </a:lnTo>
                    <a:lnTo>
                      <a:pt x="420" y="613"/>
                    </a:lnTo>
                    <a:lnTo>
                      <a:pt x="421" y="595"/>
                    </a:lnTo>
                    <a:lnTo>
                      <a:pt x="423" y="666"/>
                    </a:lnTo>
                    <a:lnTo>
                      <a:pt x="424" y="695"/>
                    </a:lnTo>
                    <a:lnTo>
                      <a:pt x="425" y="743"/>
                    </a:lnTo>
                    <a:lnTo>
                      <a:pt x="426" y="695"/>
                    </a:lnTo>
                    <a:lnTo>
                      <a:pt x="427" y="698"/>
                    </a:lnTo>
                    <a:lnTo>
                      <a:pt x="429" y="673"/>
                    </a:lnTo>
                    <a:lnTo>
                      <a:pt x="430" y="669"/>
                    </a:lnTo>
                    <a:lnTo>
                      <a:pt x="431" y="678"/>
                    </a:lnTo>
                    <a:lnTo>
                      <a:pt x="432" y="687"/>
                    </a:lnTo>
                    <a:lnTo>
                      <a:pt x="433" y="723"/>
                    </a:lnTo>
                    <a:lnTo>
                      <a:pt x="434" y="700"/>
                    </a:lnTo>
                    <a:lnTo>
                      <a:pt x="436" y="693"/>
                    </a:lnTo>
                    <a:lnTo>
                      <a:pt x="437" y="608"/>
                    </a:lnTo>
                    <a:lnTo>
                      <a:pt x="438" y="621"/>
                    </a:lnTo>
                    <a:lnTo>
                      <a:pt x="439" y="607"/>
                    </a:lnTo>
                    <a:lnTo>
                      <a:pt x="440" y="576"/>
                    </a:lnTo>
                    <a:lnTo>
                      <a:pt x="442" y="673"/>
                    </a:lnTo>
                    <a:lnTo>
                      <a:pt x="443" y="688"/>
                    </a:lnTo>
                    <a:lnTo>
                      <a:pt x="444" y="678"/>
                    </a:lnTo>
                    <a:lnTo>
                      <a:pt x="445" y="745"/>
                    </a:lnTo>
                    <a:lnTo>
                      <a:pt x="446" y="715"/>
                    </a:lnTo>
                    <a:lnTo>
                      <a:pt x="447" y="640"/>
                    </a:lnTo>
                    <a:lnTo>
                      <a:pt x="449" y="707"/>
                    </a:lnTo>
                    <a:lnTo>
                      <a:pt x="450" y="633"/>
                    </a:lnTo>
                    <a:lnTo>
                      <a:pt x="451" y="658"/>
                    </a:lnTo>
                    <a:lnTo>
                      <a:pt x="452" y="693"/>
                    </a:lnTo>
                    <a:lnTo>
                      <a:pt x="453" y="611"/>
                    </a:lnTo>
                    <a:lnTo>
                      <a:pt x="454" y="703"/>
                    </a:lnTo>
                    <a:lnTo>
                      <a:pt x="456" y="691"/>
                    </a:lnTo>
                    <a:lnTo>
                      <a:pt x="457" y="675"/>
                    </a:lnTo>
                    <a:lnTo>
                      <a:pt x="458" y="732"/>
                    </a:lnTo>
                    <a:lnTo>
                      <a:pt x="459" y="696"/>
                    </a:lnTo>
                    <a:lnTo>
                      <a:pt x="460" y="672"/>
                    </a:lnTo>
                    <a:lnTo>
                      <a:pt x="462" y="696"/>
                    </a:lnTo>
                    <a:lnTo>
                      <a:pt x="463" y="670"/>
                    </a:lnTo>
                    <a:lnTo>
                      <a:pt x="464" y="662"/>
                    </a:lnTo>
                    <a:lnTo>
                      <a:pt x="465" y="667"/>
                    </a:lnTo>
                    <a:lnTo>
                      <a:pt x="466" y="656"/>
                    </a:lnTo>
                    <a:lnTo>
                      <a:pt x="467" y="710"/>
                    </a:lnTo>
                    <a:lnTo>
                      <a:pt x="469" y="676"/>
                    </a:lnTo>
                    <a:lnTo>
                      <a:pt x="470" y="662"/>
                    </a:lnTo>
                    <a:lnTo>
                      <a:pt x="471" y="775"/>
                    </a:lnTo>
                    <a:lnTo>
                      <a:pt x="472" y="637"/>
                    </a:lnTo>
                    <a:lnTo>
                      <a:pt x="473" y="644"/>
                    </a:lnTo>
                    <a:lnTo>
                      <a:pt x="475" y="670"/>
                    </a:lnTo>
                    <a:lnTo>
                      <a:pt x="476" y="713"/>
                    </a:lnTo>
                    <a:lnTo>
                      <a:pt x="477" y="662"/>
                    </a:lnTo>
                    <a:lnTo>
                      <a:pt x="478" y="666"/>
                    </a:lnTo>
                    <a:lnTo>
                      <a:pt x="479" y="712"/>
                    </a:lnTo>
                    <a:lnTo>
                      <a:pt x="480" y="703"/>
                    </a:lnTo>
                    <a:lnTo>
                      <a:pt x="482" y="678"/>
                    </a:lnTo>
                    <a:lnTo>
                      <a:pt x="483" y="617"/>
                    </a:lnTo>
                    <a:lnTo>
                      <a:pt x="484" y="717"/>
                    </a:lnTo>
                    <a:lnTo>
                      <a:pt x="485" y="669"/>
                    </a:lnTo>
                    <a:lnTo>
                      <a:pt x="486" y="609"/>
                    </a:lnTo>
                    <a:lnTo>
                      <a:pt x="487" y="614"/>
                    </a:lnTo>
                    <a:lnTo>
                      <a:pt x="489" y="663"/>
                    </a:lnTo>
                    <a:lnTo>
                      <a:pt x="490" y="659"/>
                    </a:lnTo>
                    <a:lnTo>
                      <a:pt x="491" y="643"/>
                    </a:lnTo>
                    <a:lnTo>
                      <a:pt x="492" y="697"/>
                    </a:lnTo>
                    <a:lnTo>
                      <a:pt x="493" y="671"/>
                    </a:lnTo>
                    <a:lnTo>
                      <a:pt x="495" y="708"/>
                    </a:lnTo>
                    <a:lnTo>
                      <a:pt x="496" y="666"/>
                    </a:lnTo>
                    <a:lnTo>
                      <a:pt x="497" y="703"/>
                    </a:lnTo>
                    <a:lnTo>
                      <a:pt x="498" y="661"/>
                    </a:lnTo>
                    <a:lnTo>
                      <a:pt x="499" y="667"/>
                    </a:lnTo>
                    <a:lnTo>
                      <a:pt x="500" y="580"/>
                    </a:lnTo>
                    <a:lnTo>
                      <a:pt x="502" y="664"/>
                    </a:lnTo>
                    <a:lnTo>
                      <a:pt x="503" y="679"/>
                    </a:lnTo>
                    <a:lnTo>
                      <a:pt x="504" y="617"/>
                    </a:lnTo>
                    <a:lnTo>
                      <a:pt x="505" y="638"/>
                    </a:lnTo>
                    <a:lnTo>
                      <a:pt x="506" y="659"/>
                    </a:lnTo>
                    <a:lnTo>
                      <a:pt x="508" y="741"/>
                    </a:lnTo>
                    <a:lnTo>
                      <a:pt x="509" y="737"/>
                    </a:lnTo>
                    <a:lnTo>
                      <a:pt x="510" y="822"/>
                    </a:lnTo>
                    <a:lnTo>
                      <a:pt x="511" y="804"/>
                    </a:lnTo>
                    <a:lnTo>
                      <a:pt x="512" y="820"/>
                    </a:lnTo>
                    <a:lnTo>
                      <a:pt x="513" y="796"/>
                    </a:lnTo>
                    <a:lnTo>
                      <a:pt x="515" y="779"/>
                    </a:lnTo>
                    <a:lnTo>
                      <a:pt x="516" y="815"/>
                    </a:lnTo>
                    <a:lnTo>
                      <a:pt x="517" y="748"/>
                    </a:lnTo>
                    <a:lnTo>
                      <a:pt x="518" y="737"/>
                    </a:lnTo>
                    <a:lnTo>
                      <a:pt x="519" y="675"/>
                    </a:lnTo>
                    <a:lnTo>
                      <a:pt x="520" y="722"/>
                    </a:lnTo>
                    <a:lnTo>
                      <a:pt x="522" y="699"/>
                    </a:lnTo>
                    <a:lnTo>
                      <a:pt x="523" y="684"/>
                    </a:lnTo>
                    <a:lnTo>
                      <a:pt x="524" y="691"/>
                    </a:lnTo>
                    <a:lnTo>
                      <a:pt x="525" y="825"/>
                    </a:lnTo>
                    <a:lnTo>
                      <a:pt x="526" y="762"/>
                    </a:lnTo>
                    <a:lnTo>
                      <a:pt x="528" y="675"/>
                    </a:lnTo>
                    <a:lnTo>
                      <a:pt x="529" y="692"/>
                    </a:lnTo>
                    <a:lnTo>
                      <a:pt x="530" y="792"/>
                    </a:lnTo>
                    <a:lnTo>
                      <a:pt x="531" y="713"/>
                    </a:lnTo>
                    <a:lnTo>
                      <a:pt x="532" y="697"/>
                    </a:lnTo>
                    <a:lnTo>
                      <a:pt x="533" y="699"/>
                    </a:lnTo>
                    <a:lnTo>
                      <a:pt x="535" y="748"/>
                    </a:lnTo>
                    <a:lnTo>
                      <a:pt x="536" y="697"/>
                    </a:lnTo>
                    <a:lnTo>
                      <a:pt x="537" y="688"/>
                    </a:lnTo>
                    <a:lnTo>
                      <a:pt x="538" y="702"/>
                    </a:lnTo>
                    <a:lnTo>
                      <a:pt x="539" y="660"/>
                    </a:lnTo>
                    <a:lnTo>
                      <a:pt x="541" y="648"/>
                    </a:lnTo>
                    <a:lnTo>
                      <a:pt x="542" y="671"/>
                    </a:lnTo>
                    <a:lnTo>
                      <a:pt x="543" y="620"/>
                    </a:lnTo>
                    <a:lnTo>
                      <a:pt x="544" y="680"/>
                    </a:lnTo>
                    <a:lnTo>
                      <a:pt x="545" y="573"/>
                    </a:lnTo>
                    <a:lnTo>
                      <a:pt x="546" y="634"/>
                    </a:lnTo>
                    <a:lnTo>
                      <a:pt x="548" y="620"/>
                    </a:lnTo>
                    <a:lnTo>
                      <a:pt x="549" y="674"/>
                    </a:lnTo>
                    <a:lnTo>
                      <a:pt x="550" y="653"/>
                    </a:lnTo>
                    <a:lnTo>
                      <a:pt x="551" y="677"/>
                    </a:lnTo>
                    <a:lnTo>
                      <a:pt x="552" y="692"/>
                    </a:lnTo>
                    <a:lnTo>
                      <a:pt x="553" y="673"/>
                    </a:lnTo>
                    <a:lnTo>
                      <a:pt x="555" y="677"/>
                    </a:lnTo>
                    <a:lnTo>
                      <a:pt x="556" y="724"/>
                    </a:lnTo>
                    <a:lnTo>
                      <a:pt x="557" y="685"/>
                    </a:lnTo>
                    <a:lnTo>
                      <a:pt x="558" y="657"/>
                    </a:lnTo>
                    <a:lnTo>
                      <a:pt x="559" y="692"/>
                    </a:lnTo>
                    <a:lnTo>
                      <a:pt x="561" y="682"/>
                    </a:lnTo>
                    <a:lnTo>
                      <a:pt x="562" y="651"/>
                    </a:lnTo>
                    <a:lnTo>
                      <a:pt x="563" y="682"/>
                    </a:lnTo>
                    <a:lnTo>
                      <a:pt x="564" y="682"/>
                    </a:lnTo>
                    <a:lnTo>
                      <a:pt x="565" y="682"/>
                    </a:lnTo>
                    <a:lnTo>
                      <a:pt x="566" y="733"/>
                    </a:lnTo>
                    <a:lnTo>
                      <a:pt x="568" y="704"/>
                    </a:lnTo>
                    <a:lnTo>
                      <a:pt x="569" y="674"/>
                    </a:lnTo>
                    <a:lnTo>
                      <a:pt x="570" y="756"/>
                    </a:lnTo>
                    <a:lnTo>
                      <a:pt x="571" y="724"/>
                    </a:lnTo>
                    <a:lnTo>
                      <a:pt x="572" y="755"/>
                    </a:lnTo>
                    <a:lnTo>
                      <a:pt x="574" y="800"/>
                    </a:lnTo>
                    <a:lnTo>
                      <a:pt x="575" y="681"/>
                    </a:lnTo>
                    <a:lnTo>
                      <a:pt x="576" y="682"/>
                    </a:lnTo>
                    <a:lnTo>
                      <a:pt x="577" y="702"/>
                    </a:lnTo>
                    <a:lnTo>
                      <a:pt x="578" y="678"/>
                    </a:lnTo>
                    <a:lnTo>
                      <a:pt x="579" y="671"/>
                    </a:lnTo>
                    <a:lnTo>
                      <a:pt x="581" y="710"/>
                    </a:lnTo>
                    <a:lnTo>
                      <a:pt x="582" y="669"/>
                    </a:lnTo>
                    <a:lnTo>
                      <a:pt x="583" y="642"/>
                    </a:lnTo>
                    <a:lnTo>
                      <a:pt x="584" y="660"/>
                    </a:lnTo>
                    <a:lnTo>
                      <a:pt x="585" y="704"/>
                    </a:lnTo>
                    <a:lnTo>
                      <a:pt x="586" y="646"/>
                    </a:lnTo>
                    <a:lnTo>
                      <a:pt x="588" y="643"/>
                    </a:lnTo>
                    <a:lnTo>
                      <a:pt x="589" y="646"/>
                    </a:lnTo>
                    <a:lnTo>
                      <a:pt x="590" y="719"/>
                    </a:lnTo>
                    <a:lnTo>
                      <a:pt x="591" y="677"/>
                    </a:lnTo>
                    <a:lnTo>
                      <a:pt x="592" y="645"/>
                    </a:lnTo>
                    <a:lnTo>
                      <a:pt x="594" y="651"/>
                    </a:lnTo>
                    <a:lnTo>
                      <a:pt x="595" y="672"/>
                    </a:lnTo>
                    <a:lnTo>
                      <a:pt x="596" y="651"/>
                    </a:lnTo>
                    <a:lnTo>
                      <a:pt x="597" y="743"/>
                    </a:lnTo>
                    <a:lnTo>
                      <a:pt x="598" y="769"/>
                    </a:lnTo>
                    <a:lnTo>
                      <a:pt x="599" y="696"/>
                    </a:lnTo>
                    <a:lnTo>
                      <a:pt x="601" y="662"/>
                    </a:lnTo>
                    <a:lnTo>
                      <a:pt x="602" y="733"/>
                    </a:lnTo>
                    <a:lnTo>
                      <a:pt x="603" y="730"/>
                    </a:lnTo>
                    <a:lnTo>
                      <a:pt x="604" y="707"/>
                    </a:lnTo>
                    <a:lnTo>
                      <a:pt x="605" y="654"/>
                    </a:lnTo>
                    <a:lnTo>
                      <a:pt x="607" y="690"/>
                    </a:lnTo>
                    <a:lnTo>
                      <a:pt x="608" y="671"/>
                    </a:lnTo>
                    <a:lnTo>
                      <a:pt x="609" y="716"/>
                    </a:lnTo>
                    <a:lnTo>
                      <a:pt x="610" y="646"/>
                    </a:lnTo>
                    <a:lnTo>
                      <a:pt x="611" y="704"/>
                    </a:lnTo>
                    <a:lnTo>
                      <a:pt x="612" y="701"/>
                    </a:lnTo>
                    <a:lnTo>
                      <a:pt x="614" y="659"/>
                    </a:lnTo>
                    <a:lnTo>
                      <a:pt x="615" y="677"/>
                    </a:lnTo>
                    <a:lnTo>
                      <a:pt x="616" y="697"/>
                    </a:lnTo>
                    <a:lnTo>
                      <a:pt x="617" y="686"/>
                    </a:lnTo>
                    <a:lnTo>
                      <a:pt x="618" y="692"/>
                    </a:lnTo>
                    <a:lnTo>
                      <a:pt x="619" y="634"/>
                    </a:lnTo>
                    <a:lnTo>
                      <a:pt x="621" y="684"/>
                    </a:lnTo>
                    <a:lnTo>
                      <a:pt x="622" y="711"/>
                    </a:lnTo>
                    <a:lnTo>
                      <a:pt x="623" y="662"/>
                    </a:lnTo>
                    <a:lnTo>
                      <a:pt x="624" y="652"/>
                    </a:lnTo>
                    <a:lnTo>
                      <a:pt x="625" y="716"/>
                    </a:lnTo>
                    <a:lnTo>
                      <a:pt x="627" y="662"/>
                    </a:lnTo>
                    <a:lnTo>
                      <a:pt x="628" y="668"/>
                    </a:lnTo>
                    <a:lnTo>
                      <a:pt x="629" y="647"/>
                    </a:lnTo>
                    <a:lnTo>
                      <a:pt x="630" y="688"/>
                    </a:lnTo>
                    <a:lnTo>
                      <a:pt x="631" y="601"/>
                    </a:lnTo>
                    <a:lnTo>
                      <a:pt x="632" y="682"/>
                    </a:lnTo>
                    <a:lnTo>
                      <a:pt x="634" y="683"/>
                    </a:lnTo>
                    <a:lnTo>
                      <a:pt x="635" y="696"/>
                    </a:lnTo>
                    <a:lnTo>
                      <a:pt x="636" y="576"/>
                    </a:lnTo>
                    <a:lnTo>
                      <a:pt x="637" y="686"/>
                    </a:lnTo>
                    <a:lnTo>
                      <a:pt x="638" y="691"/>
                    </a:lnTo>
                    <a:lnTo>
                      <a:pt x="640" y="640"/>
                    </a:lnTo>
                    <a:lnTo>
                      <a:pt x="641" y="664"/>
                    </a:lnTo>
                    <a:lnTo>
                      <a:pt x="642" y="691"/>
                    </a:lnTo>
                    <a:lnTo>
                      <a:pt x="643" y="714"/>
                    </a:lnTo>
                    <a:lnTo>
                      <a:pt x="644" y="664"/>
                    </a:lnTo>
                    <a:lnTo>
                      <a:pt x="645" y="632"/>
                    </a:lnTo>
                    <a:lnTo>
                      <a:pt x="647" y="673"/>
                    </a:lnTo>
                    <a:lnTo>
                      <a:pt x="648" y="709"/>
                    </a:lnTo>
                    <a:lnTo>
                      <a:pt x="649" y="679"/>
                    </a:lnTo>
                    <a:lnTo>
                      <a:pt x="650" y="653"/>
                    </a:lnTo>
                    <a:lnTo>
                      <a:pt x="651" y="647"/>
                    </a:lnTo>
                    <a:lnTo>
                      <a:pt x="652" y="695"/>
                    </a:lnTo>
                    <a:lnTo>
                      <a:pt x="654" y="692"/>
                    </a:lnTo>
                    <a:lnTo>
                      <a:pt x="655" y="676"/>
                    </a:lnTo>
                    <a:lnTo>
                      <a:pt x="656" y="701"/>
                    </a:lnTo>
                    <a:lnTo>
                      <a:pt x="657" y="635"/>
                    </a:lnTo>
                    <a:lnTo>
                      <a:pt x="658" y="626"/>
                    </a:lnTo>
                    <a:lnTo>
                      <a:pt x="660" y="686"/>
                    </a:lnTo>
                    <a:lnTo>
                      <a:pt x="661" y="664"/>
                    </a:lnTo>
                    <a:lnTo>
                      <a:pt x="662" y="683"/>
                    </a:lnTo>
                    <a:lnTo>
                      <a:pt x="663" y="667"/>
                    </a:lnTo>
                    <a:lnTo>
                      <a:pt x="664" y="680"/>
                    </a:lnTo>
                    <a:lnTo>
                      <a:pt x="665" y="683"/>
                    </a:lnTo>
                    <a:lnTo>
                      <a:pt x="667" y="677"/>
                    </a:lnTo>
                    <a:lnTo>
                      <a:pt x="668" y="654"/>
                    </a:lnTo>
                    <a:lnTo>
                      <a:pt x="669" y="735"/>
                    </a:lnTo>
                    <a:lnTo>
                      <a:pt x="670" y="733"/>
                    </a:lnTo>
                    <a:lnTo>
                      <a:pt x="671" y="739"/>
                    </a:lnTo>
                    <a:lnTo>
                      <a:pt x="673" y="713"/>
                    </a:lnTo>
                    <a:lnTo>
                      <a:pt x="674" y="664"/>
                    </a:lnTo>
                    <a:lnTo>
                      <a:pt x="675" y="762"/>
                    </a:lnTo>
                    <a:lnTo>
                      <a:pt x="676" y="639"/>
                    </a:lnTo>
                    <a:lnTo>
                      <a:pt x="677" y="657"/>
                    </a:lnTo>
                    <a:lnTo>
                      <a:pt x="678" y="729"/>
                    </a:lnTo>
                    <a:lnTo>
                      <a:pt x="680" y="733"/>
                    </a:lnTo>
                    <a:lnTo>
                      <a:pt x="681" y="664"/>
                    </a:lnTo>
                    <a:lnTo>
                      <a:pt x="682" y="689"/>
                    </a:lnTo>
                    <a:lnTo>
                      <a:pt x="683" y="674"/>
                    </a:lnTo>
                    <a:lnTo>
                      <a:pt x="684" y="725"/>
                    </a:lnTo>
                    <a:lnTo>
                      <a:pt x="685" y="621"/>
                    </a:lnTo>
                    <a:lnTo>
                      <a:pt x="687" y="723"/>
                    </a:lnTo>
                    <a:lnTo>
                      <a:pt x="688" y="671"/>
                    </a:lnTo>
                    <a:lnTo>
                      <a:pt x="689" y="670"/>
                    </a:lnTo>
                    <a:lnTo>
                      <a:pt x="690" y="619"/>
                    </a:lnTo>
                    <a:lnTo>
                      <a:pt x="691" y="648"/>
                    </a:lnTo>
                    <a:lnTo>
                      <a:pt x="693" y="652"/>
                    </a:lnTo>
                    <a:lnTo>
                      <a:pt x="694" y="675"/>
                    </a:lnTo>
                    <a:lnTo>
                      <a:pt x="695" y="701"/>
                    </a:lnTo>
                    <a:lnTo>
                      <a:pt x="696" y="654"/>
                    </a:lnTo>
                    <a:lnTo>
                      <a:pt x="697" y="716"/>
                    </a:lnTo>
                    <a:lnTo>
                      <a:pt x="698" y="666"/>
                    </a:lnTo>
                    <a:lnTo>
                      <a:pt x="700" y="692"/>
                    </a:lnTo>
                    <a:lnTo>
                      <a:pt x="701" y="656"/>
                    </a:lnTo>
                    <a:lnTo>
                      <a:pt x="702" y="700"/>
                    </a:lnTo>
                    <a:lnTo>
                      <a:pt x="703" y="685"/>
                    </a:lnTo>
                    <a:lnTo>
                      <a:pt x="704" y="737"/>
                    </a:lnTo>
                    <a:lnTo>
                      <a:pt x="706" y="713"/>
                    </a:lnTo>
                    <a:lnTo>
                      <a:pt x="707" y="679"/>
                    </a:lnTo>
                    <a:lnTo>
                      <a:pt x="708" y="661"/>
                    </a:lnTo>
                    <a:lnTo>
                      <a:pt x="709" y="658"/>
                    </a:lnTo>
                    <a:lnTo>
                      <a:pt x="710" y="700"/>
                    </a:lnTo>
                    <a:lnTo>
                      <a:pt x="711" y="670"/>
                    </a:lnTo>
                    <a:lnTo>
                      <a:pt x="713" y="648"/>
                    </a:lnTo>
                    <a:lnTo>
                      <a:pt x="714" y="635"/>
                    </a:lnTo>
                    <a:lnTo>
                      <a:pt x="715" y="688"/>
                    </a:lnTo>
                    <a:lnTo>
                      <a:pt x="716" y="620"/>
                    </a:lnTo>
                    <a:lnTo>
                      <a:pt x="717" y="605"/>
                    </a:lnTo>
                    <a:lnTo>
                      <a:pt x="718" y="558"/>
                    </a:lnTo>
                    <a:lnTo>
                      <a:pt x="720" y="613"/>
                    </a:lnTo>
                    <a:lnTo>
                      <a:pt x="721" y="640"/>
                    </a:lnTo>
                    <a:lnTo>
                      <a:pt x="722" y="675"/>
                    </a:lnTo>
                    <a:lnTo>
                      <a:pt x="723" y="716"/>
                    </a:lnTo>
                    <a:lnTo>
                      <a:pt x="724" y="720"/>
                    </a:lnTo>
                    <a:lnTo>
                      <a:pt x="726" y="720"/>
                    </a:lnTo>
                    <a:lnTo>
                      <a:pt x="727" y="688"/>
                    </a:lnTo>
                    <a:lnTo>
                      <a:pt x="728" y="689"/>
                    </a:lnTo>
                    <a:lnTo>
                      <a:pt x="729" y="775"/>
                    </a:lnTo>
                    <a:lnTo>
                      <a:pt x="730" y="703"/>
                    </a:lnTo>
                    <a:lnTo>
                      <a:pt x="731" y="701"/>
                    </a:lnTo>
                    <a:lnTo>
                      <a:pt x="733" y="703"/>
                    </a:lnTo>
                    <a:lnTo>
                      <a:pt x="734" y="733"/>
                    </a:lnTo>
                    <a:lnTo>
                      <a:pt x="735" y="678"/>
                    </a:lnTo>
                    <a:lnTo>
                      <a:pt x="736" y="682"/>
                    </a:lnTo>
                    <a:lnTo>
                      <a:pt x="737" y="765"/>
                    </a:lnTo>
                    <a:lnTo>
                      <a:pt x="739" y="682"/>
                    </a:lnTo>
                    <a:lnTo>
                      <a:pt x="740" y="671"/>
                    </a:lnTo>
                    <a:lnTo>
                      <a:pt x="741" y="719"/>
                    </a:lnTo>
                    <a:lnTo>
                      <a:pt x="742" y="716"/>
                    </a:lnTo>
                    <a:lnTo>
                      <a:pt x="743" y="737"/>
                    </a:lnTo>
                    <a:lnTo>
                      <a:pt x="744" y="685"/>
                    </a:lnTo>
                    <a:lnTo>
                      <a:pt x="746" y="705"/>
                    </a:lnTo>
                    <a:lnTo>
                      <a:pt x="747" y="651"/>
                    </a:lnTo>
                    <a:lnTo>
                      <a:pt x="748" y="685"/>
                    </a:lnTo>
                    <a:lnTo>
                      <a:pt x="749" y="660"/>
                    </a:lnTo>
                    <a:lnTo>
                      <a:pt x="750" y="669"/>
                    </a:lnTo>
                    <a:lnTo>
                      <a:pt x="751" y="708"/>
                    </a:lnTo>
                    <a:lnTo>
                      <a:pt x="753" y="677"/>
                    </a:lnTo>
                    <a:lnTo>
                      <a:pt x="754" y="731"/>
                    </a:lnTo>
                    <a:lnTo>
                      <a:pt x="755" y="697"/>
                    </a:lnTo>
                    <a:lnTo>
                      <a:pt x="756" y="704"/>
                    </a:lnTo>
                    <a:lnTo>
                      <a:pt x="757" y="671"/>
                    </a:lnTo>
                    <a:lnTo>
                      <a:pt x="759" y="701"/>
                    </a:lnTo>
                    <a:lnTo>
                      <a:pt x="760" y="668"/>
                    </a:lnTo>
                    <a:lnTo>
                      <a:pt x="761" y="684"/>
                    </a:lnTo>
                    <a:lnTo>
                      <a:pt x="762" y="710"/>
                    </a:lnTo>
                    <a:lnTo>
                      <a:pt x="763" y="679"/>
                    </a:lnTo>
                    <a:lnTo>
                      <a:pt x="764" y="614"/>
                    </a:lnTo>
                    <a:lnTo>
                      <a:pt x="766" y="669"/>
                    </a:lnTo>
                    <a:lnTo>
                      <a:pt x="767" y="687"/>
                    </a:lnTo>
                    <a:lnTo>
                      <a:pt x="768" y="694"/>
                    </a:lnTo>
                    <a:lnTo>
                      <a:pt x="769" y="676"/>
                    </a:lnTo>
                    <a:lnTo>
                      <a:pt x="770" y="673"/>
                    </a:lnTo>
                    <a:lnTo>
                      <a:pt x="772" y="674"/>
                    </a:lnTo>
                    <a:lnTo>
                      <a:pt x="773" y="677"/>
                    </a:lnTo>
                    <a:lnTo>
                      <a:pt x="774" y="728"/>
                    </a:lnTo>
                    <a:lnTo>
                      <a:pt x="775" y="737"/>
                    </a:lnTo>
                    <a:lnTo>
                      <a:pt x="776" y="677"/>
                    </a:lnTo>
                    <a:lnTo>
                      <a:pt x="777" y="654"/>
                    </a:lnTo>
                    <a:lnTo>
                      <a:pt x="779" y="640"/>
                    </a:lnTo>
                    <a:lnTo>
                      <a:pt x="780" y="677"/>
                    </a:lnTo>
                    <a:lnTo>
                      <a:pt x="781" y="673"/>
                    </a:lnTo>
                    <a:lnTo>
                      <a:pt x="782" y="633"/>
                    </a:lnTo>
                    <a:lnTo>
                      <a:pt x="783" y="586"/>
                    </a:lnTo>
                    <a:lnTo>
                      <a:pt x="784" y="665"/>
                    </a:lnTo>
                    <a:lnTo>
                      <a:pt x="786" y="650"/>
                    </a:lnTo>
                    <a:lnTo>
                      <a:pt x="787" y="688"/>
                    </a:lnTo>
                    <a:lnTo>
                      <a:pt x="788" y="699"/>
                    </a:lnTo>
                    <a:lnTo>
                      <a:pt x="789" y="615"/>
                    </a:lnTo>
                    <a:lnTo>
                      <a:pt x="790" y="652"/>
                    </a:lnTo>
                    <a:lnTo>
                      <a:pt x="792" y="669"/>
                    </a:lnTo>
                    <a:lnTo>
                      <a:pt x="793" y="653"/>
                    </a:lnTo>
                    <a:lnTo>
                      <a:pt x="794" y="711"/>
                    </a:lnTo>
                    <a:lnTo>
                      <a:pt x="795" y="685"/>
                    </a:lnTo>
                    <a:lnTo>
                      <a:pt x="796" y="668"/>
                    </a:lnTo>
                    <a:lnTo>
                      <a:pt x="797" y="695"/>
                    </a:lnTo>
                    <a:lnTo>
                      <a:pt x="799" y="694"/>
                    </a:lnTo>
                    <a:lnTo>
                      <a:pt x="800" y="1325"/>
                    </a:lnTo>
                    <a:lnTo>
                      <a:pt x="801" y="895"/>
                    </a:lnTo>
                    <a:lnTo>
                      <a:pt x="802" y="721"/>
                    </a:lnTo>
                    <a:lnTo>
                      <a:pt x="803" y="680"/>
                    </a:lnTo>
                    <a:lnTo>
                      <a:pt x="805" y="669"/>
                    </a:lnTo>
                    <a:lnTo>
                      <a:pt x="806" y="594"/>
                    </a:lnTo>
                    <a:lnTo>
                      <a:pt x="807" y="690"/>
                    </a:lnTo>
                    <a:lnTo>
                      <a:pt x="808" y="639"/>
                    </a:lnTo>
                    <a:lnTo>
                      <a:pt x="809" y="697"/>
                    </a:lnTo>
                    <a:lnTo>
                      <a:pt x="810" y="749"/>
                    </a:lnTo>
                    <a:lnTo>
                      <a:pt x="812" y="667"/>
                    </a:lnTo>
                    <a:lnTo>
                      <a:pt x="813" y="395"/>
                    </a:lnTo>
                    <a:lnTo>
                      <a:pt x="814" y="644"/>
                    </a:lnTo>
                    <a:lnTo>
                      <a:pt x="815" y="709"/>
                    </a:lnTo>
                    <a:lnTo>
                      <a:pt x="816" y="665"/>
                    </a:lnTo>
                    <a:lnTo>
                      <a:pt x="817" y="678"/>
                    </a:lnTo>
                    <a:lnTo>
                      <a:pt x="819" y="641"/>
                    </a:lnTo>
                    <a:lnTo>
                      <a:pt x="820" y="677"/>
                    </a:lnTo>
                    <a:lnTo>
                      <a:pt x="821" y="602"/>
                    </a:lnTo>
                    <a:lnTo>
                      <a:pt x="822" y="632"/>
                    </a:lnTo>
                    <a:lnTo>
                      <a:pt x="823" y="731"/>
                    </a:lnTo>
                    <a:lnTo>
                      <a:pt x="825" y="488"/>
                    </a:lnTo>
                    <a:lnTo>
                      <a:pt x="826" y="719"/>
                    </a:lnTo>
                    <a:lnTo>
                      <a:pt x="827" y="616"/>
                    </a:lnTo>
                    <a:lnTo>
                      <a:pt x="828" y="763"/>
                    </a:lnTo>
                    <a:lnTo>
                      <a:pt x="829" y="730"/>
                    </a:lnTo>
                    <a:lnTo>
                      <a:pt x="830" y="556"/>
                    </a:lnTo>
                    <a:lnTo>
                      <a:pt x="832" y="745"/>
                    </a:lnTo>
                    <a:lnTo>
                      <a:pt x="833" y="674"/>
                    </a:lnTo>
                    <a:lnTo>
                      <a:pt x="834" y="677"/>
                    </a:lnTo>
                    <a:lnTo>
                      <a:pt x="835" y="691"/>
                    </a:lnTo>
                    <a:lnTo>
                      <a:pt x="836" y="728"/>
                    </a:lnTo>
                    <a:lnTo>
                      <a:pt x="838" y="609"/>
                    </a:lnTo>
                    <a:lnTo>
                      <a:pt x="839" y="702"/>
                    </a:lnTo>
                    <a:lnTo>
                      <a:pt x="840" y="660"/>
                    </a:lnTo>
                    <a:lnTo>
                      <a:pt x="841" y="628"/>
                    </a:lnTo>
                    <a:lnTo>
                      <a:pt x="842" y="637"/>
                    </a:lnTo>
                    <a:lnTo>
                      <a:pt x="843" y="737"/>
                    </a:lnTo>
                    <a:lnTo>
                      <a:pt x="845" y="651"/>
                    </a:lnTo>
                    <a:lnTo>
                      <a:pt x="846" y="712"/>
                    </a:lnTo>
                    <a:lnTo>
                      <a:pt x="847" y="708"/>
                    </a:lnTo>
                    <a:lnTo>
                      <a:pt x="848" y="696"/>
                    </a:lnTo>
                    <a:lnTo>
                      <a:pt x="849" y="706"/>
                    </a:lnTo>
                    <a:lnTo>
                      <a:pt x="850" y="715"/>
                    </a:lnTo>
                    <a:lnTo>
                      <a:pt x="852" y="730"/>
                    </a:lnTo>
                    <a:lnTo>
                      <a:pt x="853" y="858"/>
                    </a:lnTo>
                    <a:lnTo>
                      <a:pt x="854" y="758"/>
                    </a:lnTo>
                    <a:lnTo>
                      <a:pt x="855" y="800"/>
                    </a:lnTo>
                    <a:lnTo>
                      <a:pt x="856" y="681"/>
                    </a:lnTo>
                    <a:lnTo>
                      <a:pt x="858" y="743"/>
                    </a:lnTo>
                    <a:lnTo>
                      <a:pt x="859" y="678"/>
                    </a:lnTo>
                    <a:lnTo>
                      <a:pt x="860" y="784"/>
                    </a:lnTo>
                    <a:lnTo>
                      <a:pt x="861" y="771"/>
                    </a:lnTo>
                    <a:lnTo>
                      <a:pt x="862" y="769"/>
                    </a:lnTo>
                    <a:lnTo>
                      <a:pt x="863" y="642"/>
                    </a:lnTo>
                    <a:lnTo>
                      <a:pt x="865" y="707"/>
                    </a:lnTo>
                    <a:lnTo>
                      <a:pt x="866" y="652"/>
                    </a:lnTo>
                    <a:lnTo>
                      <a:pt x="867" y="733"/>
                    </a:lnTo>
                    <a:lnTo>
                      <a:pt x="868" y="697"/>
                    </a:lnTo>
                    <a:lnTo>
                      <a:pt x="869" y="755"/>
                    </a:lnTo>
                    <a:lnTo>
                      <a:pt x="871" y="689"/>
                    </a:lnTo>
                    <a:lnTo>
                      <a:pt x="872" y="717"/>
                    </a:lnTo>
                    <a:lnTo>
                      <a:pt x="873" y="722"/>
                    </a:lnTo>
                    <a:lnTo>
                      <a:pt x="874" y="765"/>
                    </a:lnTo>
                    <a:lnTo>
                      <a:pt x="875" y="703"/>
                    </a:lnTo>
                    <a:lnTo>
                      <a:pt x="876" y="704"/>
                    </a:lnTo>
                    <a:lnTo>
                      <a:pt x="878" y="677"/>
                    </a:lnTo>
                    <a:lnTo>
                      <a:pt x="879" y="735"/>
                    </a:lnTo>
                    <a:lnTo>
                      <a:pt x="880" y="716"/>
                    </a:lnTo>
                    <a:lnTo>
                      <a:pt x="881" y="625"/>
                    </a:lnTo>
                    <a:lnTo>
                      <a:pt x="882" y="659"/>
                    </a:lnTo>
                    <a:lnTo>
                      <a:pt x="883" y="758"/>
                    </a:lnTo>
                    <a:lnTo>
                      <a:pt x="885" y="601"/>
                    </a:lnTo>
                    <a:lnTo>
                      <a:pt x="886" y="682"/>
                    </a:lnTo>
                    <a:lnTo>
                      <a:pt x="887" y="738"/>
                    </a:lnTo>
                    <a:lnTo>
                      <a:pt x="888" y="653"/>
                    </a:lnTo>
                    <a:lnTo>
                      <a:pt x="889" y="675"/>
                    </a:lnTo>
                    <a:lnTo>
                      <a:pt x="891" y="744"/>
                    </a:lnTo>
                    <a:lnTo>
                      <a:pt x="892" y="727"/>
                    </a:lnTo>
                    <a:lnTo>
                      <a:pt x="893" y="676"/>
                    </a:lnTo>
                    <a:lnTo>
                      <a:pt x="894" y="661"/>
                    </a:lnTo>
                    <a:lnTo>
                      <a:pt x="895" y="682"/>
                    </a:lnTo>
                    <a:lnTo>
                      <a:pt x="896" y="700"/>
                    </a:lnTo>
                    <a:lnTo>
                      <a:pt x="898" y="653"/>
                    </a:lnTo>
                    <a:lnTo>
                      <a:pt x="899" y="725"/>
                    </a:lnTo>
                    <a:lnTo>
                      <a:pt x="900" y="726"/>
                    </a:lnTo>
                    <a:lnTo>
                      <a:pt x="901" y="684"/>
                    </a:lnTo>
                    <a:lnTo>
                      <a:pt x="902" y="622"/>
                    </a:lnTo>
                    <a:lnTo>
                      <a:pt x="903" y="689"/>
                    </a:lnTo>
                    <a:lnTo>
                      <a:pt x="905" y="695"/>
                    </a:lnTo>
                    <a:lnTo>
                      <a:pt x="906" y="729"/>
                    </a:lnTo>
                    <a:lnTo>
                      <a:pt x="907" y="637"/>
                    </a:lnTo>
                    <a:lnTo>
                      <a:pt x="908" y="679"/>
                    </a:lnTo>
                    <a:lnTo>
                      <a:pt x="909" y="694"/>
                    </a:lnTo>
                    <a:lnTo>
                      <a:pt x="911" y="694"/>
                    </a:lnTo>
                    <a:lnTo>
                      <a:pt x="912" y="773"/>
                    </a:lnTo>
                    <a:lnTo>
                      <a:pt x="913" y="748"/>
                    </a:lnTo>
                    <a:lnTo>
                      <a:pt x="914" y="764"/>
                    </a:lnTo>
                    <a:lnTo>
                      <a:pt x="915" y="669"/>
                    </a:lnTo>
                    <a:lnTo>
                      <a:pt x="916" y="672"/>
                    </a:lnTo>
                    <a:lnTo>
                      <a:pt x="918" y="645"/>
                    </a:lnTo>
                    <a:lnTo>
                      <a:pt x="919" y="678"/>
                    </a:lnTo>
                    <a:lnTo>
                      <a:pt x="920" y="657"/>
                    </a:lnTo>
                    <a:lnTo>
                      <a:pt x="921" y="689"/>
                    </a:lnTo>
                    <a:lnTo>
                      <a:pt x="922" y="713"/>
                    </a:lnTo>
                    <a:lnTo>
                      <a:pt x="924" y="585"/>
                    </a:lnTo>
                    <a:lnTo>
                      <a:pt x="925" y="689"/>
                    </a:lnTo>
                    <a:lnTo>
                      <a:pt x="926" y="622"/>
                    </a:lnTo>
                    <a:lnTo>
                      <a:pt x="927" y="650"/>
                    </a:lnTo>
                    <a:lnTo>
                      <a:pt x="928" y="672"/>
                    </a:lnTo>
                    <a:lnTo>
                      <a:pt x="929" y="739"/>
                    </a:lnTo>
                    <a:lnTo>
                      <a:pt x="931" y="735"/>
                    </a:lnTo>
                    <a:lnTo>
                      <a:pt x="932" y="669"/>
                    </a:lnTo>
                    <a:lnTo>
                      <a:pt x="933" y="824"/>
                    </a:lnTo>
                    <a:lnTo>
                      <a:pt x="934" y="692"/>
                    </a:lnTo>
                    <a:lnTo>
                      <a:pt x="935" y="768"/>
                    </a:lnTo>
                    <a:lnTo>
                      <a:pt x="936" y="721"/>
                    </a:lnTo>
                    <a:lnTo>
                      <a:pt x="938" y="742"/>
                    </a:lnTo>
                    <a:lnTo>
                      <a:pt x="939" y="766"/>
                    </a:lnTo>
                    <a:lnTo>
                      <a:pt x="940" y="767"/>
                    </a:lnTo>
                    <a:lnTo>
                      <a:pt x="941" y="695"/>
                    </a:lnTo>
                    <a:lnTo>
                      <a:pt x="942" y="704"/>
                    </a:lnTo>
                    <a:lnTo>
                      <a:pt x="944" y="787"/>
                    </a:lnTo>
                    <a:lnTo>
                      <a:pt x="945" y="656"/>
                    </a:lnTo>
                    <a:lnTo>
                      <a:pt x="946" y="637"/>
                    </a:lnTo>
                    <a:lnTo>
                      <a:pt x="947" y="677"/>
                    </a:lnTo>
                    <a:lnTo>
                      <a:pt x="948" y="707"/>
                    </a:lnTo>
                    <a:lnTo>
                      <a:pt x="949" y="682"/>
                    </a:lnTo>
                    <a:lnTo>
                      <a:pt x="951" y="647"/>
                    </a:lnTo>
                    <a:lnTo>
                      <a:pt x="952" y="738"/>
                    </a:lnTo>
                    <a:lnTo>
                      <a:pt x="953" y="688"/>
                    </a:lnTo>
                    <a:lnTo>
                      <a:pt x="954" y="631"/>
                    </a:lnTo>
                    <a:lnTo>
                      <a:pt x="955" y="658"/>
                    </a:lnTo>
                    <a:lnTo>
                      <a:pt x="957" y="645"/>
                    </a:lnTo>
                    <a:lnTo>
                      <a:pt x="958" y="714"/>
                    </a:lnTo>
                    <a:lnTo>
                      <a:pt x="959" y="731"/>
                    </a:lnTo>
                    <a:lnTo>
                      <a:pt x="960" y="709"/>
                    </a:lnTo>
                    <a:lnTo>
                      <a:pt x="961" y="728"/>
                    </a:lnTo>
                    <a:lnTo>
                      <a:pt x="962" y="691"/>
                    </a:lnTo>
                    <a:lnTo>
                      <a:pt x="964" y="733"/>
                    </a:lnTo>
                    <a:lnTo>
                      <a:pt x="965" y="705"/>
                    </a:lnTo>
                    <a:lnTo>
                      <a:pt x="966" y="684"/>
                    </a:lnTo>
                    <a:lnTo>
                      <a:pt x="967" y="712"/>
                    </a:lnTo>
                    <a:lnTo>
                      <a:pt x="968" y="704"/>
                    </a:lnTo>
                    <a:lnTo>
                      <a:pt x="969" y="694"/>
                    </a:lnTo>
                    <a:lnTo>
                      <a:pt x="971" y="731"/>
                    </a:lnTo>
                    <a:lnTo>
                      <a:pt x="972" y="638"/>
                    </a:lnTo>
                    <a:lnTo>
                      <a:pt x="973" y="749"/>
                    </a:lnTo>
                    <a:lnTo>
                      <a:pt x="974" y="698"/>
                    </a:lnTo>
                    <a:lnTo>
                      <a:pt x="975" y="675"/>
                    </a:lnTo>
                    <a:lnTo>
                      <a:pt x="977" y="637"/>
                    </a:lnTo>
                    <a:lnTo>
                      <a:pt x="978" y="658"/>
                    </a:lnTo>
                    <a:lnTo>
                      <a:pt x="979" y="584"/>
                    </a:lnTo>
                    <a:lnTo>
                      <a:pt x="980" y="646"/>
                    </a:lnTo>
                    <a:lnTo>
                      <a:pt x="981" y="653"/>
                    </a:lnTo>
                    <a:lnTo>
                      <a:pt x="982" y="627"/>
                    </a:lnTo>
                    <a:lnTo>
                      <a:pt x="984" y="664"/>
                    </a:lnTo>
                    <a:lnTo>
                      <a:pt x="985" y="711"/>
                    </a:lnTo>
                    <a:lnTo>
                      <a:pt x="986" y="699"/>
                    </a:lnTo>
                    <a:lnTo>
                      <a:pt x="987" y="755"/>
                    </a:lnTo>
                    <a:lnTo>
                      <a:pt x="988" y="688"/>
                    </a:lnTo>
                    <a:lnTo>
                      <a:pt x="990" y="631"/>
                    </a:lnTo>
                    <a:lnTo>
                      <a:pt x="991" y="736"/>
                    </a:lnTo>
                    <a:lnTo>
                      <a:pt x="992" y="679"/>
                    </a:lnTo>
                    <a:lnTo>
                      <a:pt x="993" y="684"/>
                    </a:lnTo>
                    <a:lnTo>
                      <a:pt x="994" y="632"/>
                    </a:lnTo>
                    <a:lnTo>
                      <a:pt x="995" y="712"/>
                    </a:lnTo>
                    <a:lnTo>
                      <a:pt x="997" y="625"/>
                    </a:lnTo>
                    <a:lnTo>
                      <a:pt x="998" y="667"/>
                    </a:lnTo>
                    <a:lnTo>
                      <a:pt x="999" y="640"/>
                    </a:lnTo>
                    <a:lnTo>
                      <a:pt x="1000" y="618"/>
                    </a:lnTo>
                    <a:lnTo>
                      <a:pt x="1001" y="662"/>
                    </a:lnTo>
                    <a:lnTo>
                      <a:pt x="1002" y="684"/>
                    </a:lnTo>
                    <a:lnTo>
                      <a:pt x="1004" y="663"/>
                    </a:lnTo>
                    <a:lnTo>
                      <a:pt x="1005" y="591"/>
                    </a:lnTo>
                    <a:lnTo>
                      <a:pt x="1006" y="607"/>
                    </a:lnTo>
                    <a:lnTo>
                      <a:pt x="1007" y="644"/>
                    </a:lnTo>
                    <a:lnTo>
                      <a:pt x="1008" y="747"/>
                    </a:lnTo>
                    <a:lnTo>
                      <a:pt x="1010" y="662"/>
                    </a:lnTo>
                    <a:lnTo>
                      <a:pt x="1011" y="627"/>
                    </a:lnTo>
                    <a:lnTo>
                      <a:pt x="1012" y="665"/>
                    </a:lnTo>
                    <a:lnTo>
                      <a:pt x="1013" y="654"/>
                    </a:lnTo>
                    <a:lnTo>
                      <a:pt x="1014" y="697"/>
                    </a:lnTo>
                    <a:lnTo>
                      <a:pt x="1015" y="634"/>
                    </a:lnTo>
                    <a:lnTo>
                      <a:pt x="1017" y="634"/>
                    </a:lnTo>
                    <a:lnTo>
                      <a:pt x="1018" y="634"/>
                    </a:lnTo>
                    <a:lnTo>
                      <a:pt x="1019" y="644"/>
                    </a:lnTo>
                    <a:lnTo>
                      <a:pt x="1020" y="654"/>
                    </a:lnTo>
                    <a:lnTo>
                      <a:pt x="1021" y="664"/>
                    </a:lnTo>
                    <a:lnTo>
                      <a:pt x="1023" y="769"/>
                    </a:lnTo>
                    <a:lnTo>
                      <a:pt x="1024" y="709"/>
                    </a:lnTo>
                    <a:lnTo>
                      <a:pt x="1025" y="640"/>
                    </a:lnTo>
                    <a:lnTo>
                      <a:pt x="1026" y="688"/>
                    </a:lnTo>
                    <a:lnTo>
                      <a:pt x="1027" y="695"/>
                    </a:lnTo>
                    <a:lnTo>
                      <a:pt x="1028" y="679"/>
                    </a:lnTo>
                    <a:lnTo>
                      <a:pt x="1030" y="634"/>
                    </a:lnTo>
                    <a:lnTo>
                      <a:pt x="1031" y="666"/>
                    </a:lnTo>
                    <a:lnTo>
                      <a:pt x="1032" y="659"/>
                    </a:lnTo>
                    <a:lnTo>
                      <a:pt x="1033" y="700"/>
                    </a:lnTo>
                    <a:lnTo>
                      <a:pt x="1034" y="730"/>
                    </a:lnTo>
                    <a:lnTo>
                      <a:pt x="1035" y="717"/>
                    </a:lnTo>
                    <a:lnTo>
                      <a:pt x="1037" y="719"/>
                    </a:lnTo>
                    <a:lnTo>
                      <a:pt x="1038" y="733"/>
                    </a:lnTo>
                    <a:lnTo>
                      <a:pt x="1039" y="708"/>
                    </a:lnTo>
                    <a:lnTo>
                      <a:pt x="1040" y="723"/>
                    </a:lnTo>
                    <a:lnTo>
                      <a:pt x="1041" y="675"/>
                    </a:lnTo>
                    <a:lnTo>
                      <a:pt x="1043" y="630"/>
                    </a:lnTo>
                    <a:lnTo>
                      <a:pt x="1044" y="619"/>
                    </a:lnTo>
                    <a:lnTo>
                      <a:pt x="1045" y="723"/>
                    </a:lnTo>
                    <a:lnTo>
                      <a:pt x="1046" y="620"/>
                    </a:lnTo>
                    <a:lnTo>
                      <a:pt x="1047" y="656"/>
                    </a:lnTo>
                    <a:lnTo>
                      <a:pt x="1048" y="716"/>
                    </a:lnTo>
                    <a:lnTo>
                      <a:pt x="1050" y="668"/>
                    </a:lnTo>
                    <a:lnTo>
                      <a:pt x="1051" y="692"/>
                    </a:lnTo>
                    <a:lnTo>
                      <a:pt x="1052" y="612"/>
                    </a:lnTo>
                    <a:lnTo>
                      <a:pt x="1053" y="695"/>
                    </a:lnTo>
                    <a:lnTo>
                      <a:pt x="1054" y="690"/>
                    </a:lnTo>
                    <a:lnTo>
                      <a:pt x="1056" y="626"/>
                    </a:lnTo>
                    <a:lnTo>
                      <a:pt x="1057" y="668"/>
                    </a:lnTo>
                    <a:lnTo>
                      <a:pt x="1058" y="734"/>
                    </a:lnTo>
                    <a:lnTo>
                      <a:pt x="1059" y="681"/>
                    </a:lnTo>
                    <a:lnTo>
                      <a:pt x="1060" y="687"/>
                    </a:lnTo>
                    <a:lnTo>
                      <a:pt x="1061" y="790"/>
                    </a:lnTo>
                    <a:lnTo>
                      <a:pt x="1063" y="766"/>
                    </a:lnTo>
                    <a:lnTo>
                      <a:pt x="1064" y="730"/>
                    </a:lnTo>
                    <a:lnTo>
                      <a:pt x="1065" y="745"/>
                    </a:lnTo>
                    <a:lnTo>
                      <a:pt x="1066" y="739"/>
                    </a:lnTo>
                    <a:lnTo>
                      <a:pt x="1067" y="841"/>
                    </a:lnTo>
                    <a:lnTo>
                      <a:pt x="1068" y="687"/>
                    </a:lnTo>
                    <a:lnTo>
                      <a:pt x="1070" y="691"/>
                    </a:lnTo>
                    <a:lnTo>
                      <a:pt x="1071" y="615"/>
                    </a:lnTo>
                    <a:lnTo>
                      <a:pt x="1072" y="606"/>
                    </a:lnTo>
                    <a:lnTo>
                      <a:pt x="1073" y="661"/>
                    </a:lnTo>
                    <a:lnTo>
                      <a:pt x="1074" y="705"/>
                    </a:lnTo>
                    <a:lnTo>
                      <a:pt x="1076" y="637"/>
                    </a:lnTo>
                    <a:lnTo>
                      <a:pt x="1077" y="636"/>
                    </a:lnTo>
                    <a:lnTo>
                      <a:pt x="1078" y="692"/>
                    </a:lnTo>
                    <a:lnTo>
                      <a:pt x="1079" y="652"/>
                    </a:lnTo>
                    <a:lnTo>
                      <a:pt x="1080" y="638"/>
                    </a:lnTo>
                    <a:lnTo>
                      <a:pt x="1081" y="674"/>
                    </a:lnTo>
                    <a:lnTo>
                      <a:pt x="1083" y="653"/>
                    </a:lnTo>
                    <a:lnTo>
                      <a:pt x="1084" y="705"/>
                    </a:lnTo>
                    <a:lnTo>
                      <a:pt x="1085" y="704"/>
                    </a:lnTo>
                    <a:lnTo>
                      <a:pt x="1086" y="730"/>
                    </a:lnTo>
                    <a:lnTo>
                      <a:pt x="1087" y="651"/>
                    </a:lnTo>
                    <a:lnTo>
                      <a:pt x="1089" y="705"/>
                    </a:lnTo>
                    <a:lnTo>
                      <a:pt x="1090" y="679"/>
                    </a:lnTo>
                    <a:lnTo>
                      <a:pt x="1091" y="701"/>
                    </a:lnTo>
                    <a:lnTo>
                      <a:pt x="1092" y="673"/>
                    </a:lnTo>
                    <a:lnTo>
                      <a:pt x="1093" y="699"/>
                    </a:lnTo>
                    <a:lnTo>
                      <a:pt x="1094" y="579"/>
                    </a:lnTo>
                    <a:lnTo>
                      <a:pt x="1096" y="628"/>
                    </a:lnTo>
                    <a:lnTo>
                      <a:pt x="1097" y="669"/>
                    </a:lnTo>
                    <a:lnTo>
                      <a:pt x="1098" y="614"/>
                    </a:lnTo>
                    <a:lnTo>
                      <a:pt x="1099" y="670"/>
                    </a:lnTo>
                    <a:lnTo>
                      <a:pt x="1100" y="620"/>
                    </a:lnTo>
                    <a:lnTo>
                      <a:pt x="1101" y="675"/>
                    </a:lnTo>
                    <a:lnTo>
                      <a:pt x="1103" y="668"/>
                    </a:lnTo>
                    <a:lnTo>
                      <a:pt x="1104" y="687"/>
                    </a:lnTo>
                    <a:lnTo>
                      <a:pt x="1105" y="689"/>
                    </a:lnTo>
                    <a:lnTo>
                      <a:pt x="1106" y="658"/>
                    </a:lnTo>
                    <a:lnTo>
                      <a:pt x="1107" y="685"/>
                    </a:lnTo>
                    <a:lnTo>
                      <a:pt x="1109" y="700"/>
                    </a:lnTo>
                    <a:lnTo>
                      <a:pt x="1110" y="719"/>
                    </a:lnTo>
                    <a:lnTo>
                      <a:pt x="1111" y="678"/>
                    </a:lnTo>
                    <a:lnTo>
                      <a:pt x="1112" y="710"/>
                    </a:lnTo>
                    <a:lnTo>
                      <a:pt x="1113" y="669"/>
                    </a:lnTo>
                    <a:lnTo>
                      <a:pt x="1114" y="682"/>
                    </a:lnTo>
                    <a:lnTo>
                      <a:pt x="1116" y="679"/>
                    </a:lnTo>
                    <a:lnTo>
                      <a:pt x="1117" y="642"/>
                    </a:lnTo>
                    <a:lnTo>
                      <a:pt x="1118" y="659"/>
                    </a:lnTo>
                    <a:lnTo>
                      <a:pt x="1119" y="679"/>
                    </a:lnTo>
                    <a:lnTo>
                      <a:pt x="1120" y="640"/>
                    </a:lnTo>
                    <a:lnTo>
                      <a:pt x="1122" y="665"/>
                    </a:lnTo>
                    <a:lnTo>
                      <a:pt x="1123" y="669"/>
                    </a:lnTo>
                    <a:lnTo>
                      <a:pt x="1124" y="739"/>
                    </a:lnTo>
                    <a:lnTo>
                      <a:pt x="1125" y="635"/>
                    </a:lnTo>
                    <a:lnTo>
                      <a:pt x="1126" y="687"/>
                    </a:lnTo>
                    <a:lnTo>
                      <a:pt x="1127" y="650"/>
                    </a:lnTo>
                    <a:lnTo>
                      <a:pt x="1129" y="667"/>
                    </a:lnTo>
                    <a:lnTo>
                      <a:pt x="1130" y="670"/>
                    </a:lnTo>
                    <a:lnTo>
                      <a:pt x="1131" y="725"/>
                    </a:lnTo>
                    <a:lnTo>
                      <a:pt x="1132" y="647"/>
                    </a:lnTo>
                    <a:lnTo>
                      <a:pt x="1133" y="676"/>
                    </a:lnTo>
                    <a:lnTo>
                      <a:pt x="1134" y="689"/>
                    </a:lnTo>
                    <a:lnTo>
                      <a:pt x="1136" y="686"/>
                    </a:lnTo>
                    <a:lnTo>
                      <a:pt x="1137" y="660"/>
                    </a:lnTo>
                    <a:lnTo>
                      <a:pt x="1138" y="707"/>
                    </a:lnTo>
                    <a:lnTo>
                      <a:pt x="1139" y="670"/>
                    </a:lnTo>
                    <a:lnTo>
                      <a:pt x="1140" y="576"/>
                    </a:lnTo>
                    <a:lnTo>
                      <a:pt x="1142" y="606"/>
                    </a:lnTo>
                    <a:lnTo>
                      <a:pt x="1143" y="673"/>
                    </a:lnTo>
                    <a:lnTo>
                      <a:pt x="1144" y="685"/>
                    </a:lnTo>
                    <a:lnTo>
                      <a:pt x="1145" y="673"/>
                    </a:lnTo>
                    <a:lnTo>
                      <a:pt x="1146" y="664"/>
                    </a:lnTo>
                    <a:lnTo>
                      <a:pt x="1147" y="696"/>
                    </a:lnTo>
                    <a:lnTo>
                      <a:pt x="1149" y="621"/>
                    </a:lnTo>
                    <a:lnTo>
                      <a:pt x="1150" y="708"/>
                    </a:lnTo>
                    <a:lnTo>
                      <a:pt x="1151" y="606"/>
                    </a:lnTo>
                    <a:lnTo>
                      <a:pt x="1152" y="641"/>
                    </a:lnTo>
                    <a:lnTo>
                      <a:pt x="1153" y="660"/>
                    </a:lnTo>
                    <a:lnTo>
                      <a:pt x="1155" y="674"/>
                    </a:lnTo>
                    <a:lnTo>
                      <a:pt x="1156" y="653"/>
                    </a:lnTo>
                    <a:lnTo>
                      <a:pt x="1157" y="661"/>
                    </a:lnTo>
                    <a:lnTo>
                      <a:pt x="1158" y="688"/>
                    </a:lnTo>
                    <a:lnTo>
                      <a:pt x="1159" y="730"/>
                    </a:lnTo>
                    <a:lnTo>
                      <a:pt x="1160" y="733"/>
                    </a:lnTo>
                    <a:lnTo>
                      <a:pt x="1162" y="608"/>
                    </a:lnTo>
                    <a:lnTo>
                      <a:pt x="1163" y="722"/>
                    </a:lnTo>
                    <a:lnTo>
                      <a:pt x="1164" y="654"/>
                    </a:lnTo>
                    <a:lnTo>
                      <a:pt x="1165" y="588"/>
                    </a:lnTo>
                    <a:lnTo>
                      <a:pt x="1166" y="742"/>
                    </a:lnTo>
                    <a:lnTo>
                      <a:pt x="1167" y="678"/>
                    </a:lnTo>
                    <a:lnTo>
                      <a:pt x="1169" y="671"/>
                    </a:lnTo>
                    <a:lnTo>
                      <a:pt x="1170" y="631"/>
                    </a:lnTo>
                    <a:lnTo>
                      <a:pt x="1171" y="690"/>
                    </a:lnTo>
                    <a:lnTo>
                      <a:pt x="1172" y="670"/>
                    </a:lnTo>
                    <a:lnTo>
                      <a:pt x="1173" y="613"/>
                    </a:lnTo>
                    <a:lnTo>
                      <a:pt x="1175" y="578"/>
                    </a:lnTo>
                    <a:lnTo>
                      <a:pt x="1176" y="655"/>
                    </a:lnTo>
                    <a:lnTo>
                      <a:pt x="1177" y="739"/>
                    </a:lnTo>
                    <a:lnTo>
                      <a:pt x="1178" y="669"/>
                    </a:lnTo>
                    <a:lnTo>
                      <a:pt x="1179" y="690"/>
                    </a:lnTo>
                    <a:lnTo>
                      <a:pt x="1180" y="711"/>
                    </a:lnTo>
                    <a:lnTo>
                      <a:pt x="1182" y="705"/>
                    </a:lnTo>
                    <a:lnTo>
                      <a:pt x="1183" y="625"/>
                    </a:lnTo>
                    <a:lnTo>
                      <a:pt x="1184" y="596"/>
                    </a:lnTo>
                    <a:lnTo>
                      <a:pt x="1185" y="669"/>
                    </a:lnTo>
                    <a:lnTo>
                      <a:pt x="1186" y="691"/>
                    </a:lnTo>
                    <a:lnTo>
                      <a:pt x="1188" y="689"/>
                    </a:lnTo>
                    <a:lnTo>
                      <a:pt x="1189" y="794"/>
                    </a:lnTo>
                    <a:lnTo>
                      <a:pt x="1190" y="625"/>
                    </a:lnTo>
                    <a:lnTo>
                      <a:pt x="1191" y="613"/>
                    </a:lnTo>
                    <a:lnTo>
                      <a:pt x="1192" y="718"/>
                    </a:lnTo>
                    <a:lnTo>
                      <a:pt x="1193" y="664"/>
                    </a:lnTo>
                    <a:lnTo>
                      <a:pt x="1195" y="679"/>
                    </a:lnTo>
                    <a:lnTo>
                      <a:pt x="1196" y="647"/>
                    </a:lnTo>
                    <a:lnTo>
                      <a:pt x="1197" y="640"/>
                    </a:lnTo>
                    <a:lnTo>
                      <a:pt x="1198" y="679"/>
                    </a:lnTo>
                    <a:lnTo>
                      <a:pt x="1199" y="670"/>
                    </a:lnTo>
                    <a:lnTo>
                      <a:pt x="1200" y="661"/>
                    </a:lnTo>
                    <a:lnTo>
                      <a:pt x="1202" y="702"/>
                    </a:lnTo>
                    <a:lnTo>
                      <a:pt x="1203" y="739"/>
                    </a:lnTo>
                    <a:lnTo>
                      <a:pt x="1204" y="638"/>
                    </a:lnTo>
                    <a:lnTo>
                      <a:pt x="1205" y="688"/>
                    </a:lnTo>
                    <a:lnTo>
                      <a:pt x="1206" y="743"/>
                    </a:lnTo>
                    <a:lnTo>
                      <a:pt x="1208" y="697"/>
                    </a:lnTo>
                    <a:lnTo>
                      <a:pt x="1209" y="637"/>
                    </a:lnTo>
                    <a:lnTo>
                      <a:pt x="1210" y="625"/>
                    </a:lnTo>
                    <a:lnTo>
                      <a:pt x="1211" y="670"/>
                    </a:lnTo>
                    <a:lnTo>
                      <a:pt x="1212" y="740"/>
                    </a:lnTo>
                    <a:lnTo>
                      <a:pt x="1213" y="664"/>
                    </a:lnTo>
                    <a:lnTo>
                      <a:pt x="1215" y="651"/>
                    </a:lnTo>
                    <a:lnTo>
                      <a:pt x="1216" y="645"/>
                    </a:lnTo>
                    <a:lnTo>
                      <a:pt x="1217" y="709"/>
                    </a:lnTo>
                    <a:lnTo>
                      <a:pt x="1218" y="679"/>
                    </a:lnTo>
                    <a:lnTo>
                      <a:pt x="1219" y="724"/>
                    </a:lnTo>
                    <a:lnTo>
                      <a:pt x="1221" y="716"/>
                    </a:lnTo>
                    <a:lnTo>
                      <a:pt x="1222" y="723"/>
                    </a:lnTo>
                    <a:lnTo>
                      <a:pt x="1223" y="633"/>
                    </a:lnTo>
                    <a:lnTo>
                      <a:pt x="1224" y="644"/>
                    </a:lnTo>
                    <a:lnTo>
                      <a:pt x="1225" y="618"/>
                    </a:lnTo>
                    <a:lnTo>
                      <a:pt x="1226" y="721"/>
                    </a:lnTo>
                    <a:lnTo>
                      <a:pt x="1228" y="731"/>
                    </a:lnTo>
                    <a:lnTo>
                      <a:pt x="1229" y="716"/>
                    </a:lnTo>
                    <a:lnTo>
                      <a:pt x="1230" y="718"/>
                    </a:lnTo>
                    <a:lnTo>
                      <a:pt x="1231" y="698"/>
                    </a:lnTo>
                    <a:lnTo>
                      <a:pt x="1232" y="682"/>
                    </a:lnTo>
                    <a:lnTo>
                      <a:pt x="1233" y="693"/>
                    </a:lnTo>
                    <a:lnTo>
                      <a:pt x="1235" y="628"/>
                    </a:lnTo>
                    <a:lnTo>
                      <a:pt x="1236" y="783"/>
                    </a:lnTo>
                    <a:lnTo>
                      <a:pt x="1237" y="743"/>
                    </a:lnTo>
                    <a:lnTo>
                      <a:pt x="1238" y="761"/>
                    </a:lnTo>
                    <a:lnTo>
                      <a:pt x="1239" y="709"/>
                    </a:lnTo>
                    <a:lnTo>
                      <a:pt x="1241" y="738"/>
                    </a:lnTo>
                    <a:lnTo>
                      <a:pt x="1242" y="708"/>
                    </a:lnTo>
                    <a:lnTo>
                      <a:pt x="1243" y="733"/>
                    </a:lnTo>
                    <a:lnTo>
                      <a:pt x="1244" y="665"/>
                    </a:lnTo>
                    <a:lnTo>
                      <a:pt x="1245" y="692"/>
                    </a:lnTo>
                    <a:lnTo>
                      <a:pt x="1246" y="562"/>
                    </a:lnTo>
                    <a:lnTo>
                      <a:pt x="1248" y="631"/>
                    </a:lnTo>
                    <a:lnTo>
                      <a:pt x="1249" y="510"/>
                    </a:lnTo>
                    <a:lnTo>
                      <a:pt x="1250" y="724"/>
                    </a:lnTo>
                    <a:lnTo>
                      <a:pt x="1251" y="656"/>
                    </a:lnTo>
                    <a:lnTo>
                      <a:pt x="1252" y="629"/>
                    </a:lnTo>
                    <a:lnTo>
                      <a:pt x="1254" y="617"/>
                    </a:lnTo>
                    <a:lnTo>
                      <a:pt x="1255" y="731"/>
                    </a:lnTo>
                    <a:lnTo>
                      <a:pt x="1256" y="624"/>
                    </a:lnTo>
                    <a:lnTo>
                      <a:pt x="1257" y="751"/>
                    </a:lnTo>
                    <a:lnTo>
                      <a:pt x="1258" y="865"/>
                    </a:lnTo>
                    <a:lnTo>
                      <a:pt x="1259" y="633"/>
                    </a:lnTo>
                    <a:lnTo>
                      <a:pt x="1261" y="513"/>
                    </a:lnTo>
                    <a:lnTo>
                      <a:pt x="1262" y="673"/>
                    </a:lnTo>
                    <a:lnTo>
                      <a:pt x="1263" y="713"/>
                    </a:lnTo>
                    <a:lnTo>
                      <a:pt x="1264" y="709"/>
                    </a:lnTo>
                    <a:lnTo>
                      <a:pt x="1265" y="651"/>
                    </a:lnTo>
                    <a:lnTo>
                      <a:pt x="1266" y="630"/>
                    </a:lnTo>
                    <a:lnTo>
                      <a:pt x="1268" y="659"/>
                    </a:lnTo>
                    <a:lnTo>
                      <a:pt x="1269" y="659"/>
                    </a:lnTo>
                    <a:lnTo>
                      <a:pt x="1270" y="697"/>
                    </a:lnTo>
                    <a:lnTo>
                      <a:pt x="1271" y="647"/>
                    </a:lnTo>
                    <a:lnTo>
                      <a:pt x="1272" y="664"/>
                    </a:lnTo>
                    <a:lnTo>
                      <a:pt x="1274" y="687"/>
                    </a:lnTo>
                    <a:lnTo>
                      <a:pt x="1275" y="750"/>
                    </a:lnTo>
                    <a:lnTo>
                      <a:pt x="1276" y="624"/>
                    </a:lnTo>
                    <a:lnTo>
                      <a:pt x="1277" y="694"/>
                    </a:lnTo>
                    <a:lnTo>
                      <a:pt x="1278" y="677"/>
                    </a:lnTo>
                    <a:lnTo>
                      <a:pt x="1279" y="813"/>
                    </a:lnTo>
                    <a:lnTo>
                      <a:pt x="1281" y="685"/>
                    </a:lnTo>
                    <a:lnTo>
                      <a:pt x="1282" y="687"/>
                    </a:lnTo>
                    <a:lnTo>
                      <a:pt x="1283" y="712"/>
                    </a:lnTo>
                    <a:lnTo>
                      <a:pt x="1284" y="745"/>
                    </a:lnTo>
                    <a:lnTo>
                      <a:pt x="1285" y="662"/>
                    </a:lnTo>
                    <a:lnTo>
                      <a:pt x="1287" y="684"/>
                    </a:lnTo>
                    <a:lnTo>
                      <a:pt x="1288" y="642"/>
                    </a:lnTo>
                    <a:lnTo>
                      <a:pt x="1289" y="719"/>
                    </a:lnTo>
                    <a:lnTo>
                      <a:pt x="1290" y="709"/>
                    </a:lnTo>
                    <a:lnTo>
                      <a:pt x="1291" y="748"/>
                    </a:lnTo>
                    <a:lnTo>
                      <a:pt x="1292" y="651"/>
                    </a:lnTo>
                    <a:lnTo>
                      <a:pt x="1294" y="621"/>
                    </a:lnTo>
                    <a:lnTo>
                      <a:pt x="1295" y="730"/>
                    </a:lnTo>
                    <a:lnTo>
                      <a:pt x="1296" y="485"/>
                    </a:lnTo>
                    <a:lnTo>
                      <a:pt x="1297" y="745"/>
                    </a:lnTo>
                    <a:lnTo>
                      <a:pt x="1298" y="657"/>
                    </a:lnTo>
                    <a:lnTo>
                      <a:pt x="1299" y="653"/>
                    </a:lnTo>
                    <a:lnTo>
                      <a:pt x="1301" y="806"/>
                    </a:lnTo>
                    <a:lnTo>
                      <a:pt x="1302" y="688"/>
                    </a:lnTo>
                    <a:lnTo>
                      <a:pt x="1303" y="666"/>
                    </a:lnTo>
                    <a:lnTo>
                      <a:pt x="1304" y="666"/>
                    </a:lnTo>
                    <a:lnTo>
                      <a:pt x="1305" y="700"/>
                    </a:lnTo>
                    <a:lnTo>
                      <a:pt x="1307" y="606"/>
                    </a:lnTo>
                    <a:lnTo>
                      <a:pt x="1308" y="629"/>
                    </a:lnTo>
                    <a:lnTo>
                      <a:pt x="1309" y="603"/>
                    </a:lnTo>
                    <a:lnTo>
                      <a:pt x="1310" y="713"/>
                    </a:lnTo>
                    <a:lnTo>
                      <a:pt x="1311" y="556"/>
                    </a:lnTo>
                    <a:lnTo>
                      <a:pt x="1312" y="630"/>
                    </a:lnTo>
                    <a:lnTo>
                      <a:pt x="1314" y="607"/>
                    </a:lnTo>
                    <a:lnTo>
                      <a:pt x="1315" y="697"/>
                    </a:lnTo>
                    <a:lnTo>
                      <a:pt x="1316" y="657"/>
                    </a:lnTo>
                    <a:lnTo>
                      <a:pt x="1317" y="691"/>
                    </a:lnTo>
                    <a:lnTo>
                      <a:pt x="1318" y="609"/>
                    </a:lnTo>
                    <a:lnTo>
                      <a:pt x="1320" y="709"/>
                    </a:lnTo>
                    <a:lnTo>
                      <a:pt x="1321" y="665"/>
                    </a:lnTo>
                    <a:lnTo>
                      <a:pt x="1322" y="613"/>
                    </a:lnTo>
                    <a:lnTo>
                      <a:pt x="1323" y="605"/>
                    </a:lnTo>
                    <a:lnTo>
                      <a:pt x="1324" y="715"/>
                    </a:lnTo>
                    <a:lnTo>
                      <a:pt x="1325" y="655"/>
                    </a:lnTo>
                    <a:lnTo>
                      <a:pt x="1327" y="666"/>
                    </a:lnTo>
                    <a:lnTo>
                      <a:pt x="1328" y="714"/>
                    </a:lnTo>
                    <a:lnTo>
                      <a:pt x="1329" y="729"/>
                    </a:lnTo>
                    <a:lnTo>
                      <a:pt x="1330" y="607"/>
                    </a:lnTo>
                    <a:lnTo>
                      <a:pt x="1331" y="624"/>
                    </a:lnTo>
                    <a:lnTo>
                      <a:pt x="1332" y="846"/>
                    </a:lnTo>
                    <a:lnTo>
                      <a:pt x="1334" y="711"/>
                    </a:lnTo>
                    <a:lnTo>
                      <a:pt x="1335" y="576"/>
                    </a:lnTo>
                    <a:lnTo>
                      <a:pt x="1336" y="534"/>
                    </a:lnTo>
                    <a:lnTo>
                      <a:pt x="1337" y="285"/>
                    </a:lnTo>
                    <a:lnTo>
                      <a:pt x="1338" y="505"/>
                    </a:lnTo>
                    <a:lnTo>
                      <a:pt x="1340" y="541"/>
                    </a:lnTo>
                    <a:lnTo>
                      <a:pt x="1341" y="641"/>
                    </a:lnTo>
                    <a:lnTo>
                      <a:pt x="1342" y="328"/>
                    </a:lnTo>
                    <a:lnTo>
                      <a:pt x="1343" y="619"/>
                    </a:lnTo>
                    <a:lnTo>
                      <a:pt x="1344" y="829"/>
                    </a:lnTo>
                    <a:lnTo>
                      <a:pt x="1345" y="650"/>
                    </a:lnTo>
                    <a:lnTo>
                      <a:pt x="1347" y="692"/>
                    </a:lnTo>
                    <a:lnTo>
                      <a:pt x="1348" y="580"/>
                    </a:lnTo>
                    <a:lnTo>
                      <a:pt x="1349" y="658"/>
                    </a:lnTo>
                    <a:lnTo>
                      <a:pt x="1350" y="657"/>
                    </a:lnTo>
                    <a:lnTo>
                      <a:pt x="1351" y="873"/>
                    </a:lnTo>
                    <a:lnTo>
                      <a:pt x="1353" y="691"/>
                    </a:lnTo>
                    <a:lnTo>
                      <a:pt x="1354" y="902"/>
                    </a:lnTo>
                    <a:lnTo>
                      <a:pt x="1355" y="698"/>
                    </a:lnTo>
                    <a:lnTo>
                      <a:pt x="1356" y="611"/>
                    </a:lnTo>
                    <a:lnTo>
                      <a:pt x="1357" y="784"/>
                    </a:lnTo>
                    <a:lnTo>
                      <a:pt x="1358" y="619"/>
                    </a:lnTo>
                    <a:lnTo>
                      <a:pt x="1360" y="696"/>
                    </a:lnTo>
                    <a:lnTo>
                      <a:pt x="1361" y="643"/>
                    </a:lnTo>
                    <a:lnTo>
                      <a:pt x="1362" y="744"/>
                    </a:lnTo>
                    <a:lnTo>
                      <a:pt x="1363" y="808"/>
                    </a:lnTo>
                    <a:lnTo>
                      <a:pt x="1364" y="648"/>
                    </a:lnTo>
                    <a:lnTo>
                      <a:pt x="1365" y="651"/>
                    </a:lnTo>
                    <a:lnTo>
                      <a:pt x="1367" y="742"/>
                    </a:lnTo>
                    <a:lnTo>
                      <a:pt x="1368" y="774"/>
                    </a:lnTo>
                    <a:lnTo>
                      <a:pt x="1369" y="745"/>
                    </a:lnTo>
                    <a:lnTo>
                      <a:pt x="1370" y="794"/>
                    </a:lnTo>
                    <a:lnTo>
                      <a:pt x="1371" y="690"/>
                    </a:lnTo>
                    <a:lnTo>
                      <a:pt x="1373" y="743"/>
                    </a:lnTo>
                    <a:lnTo>
                      <a:pt x="1374" y="658"/>
                    </a:lnTo>
                    <a:lnTo>
                      <a:pt x="1375" y="677"/>
                    </a:lnTo>
                    <a:lnTo>
                      <a:pt x="1376" y="594"/>
                    </a:lnTo>
                    <a:lnTo>
                      <a:pt x="1377" y="701"/>
                    </a:lnTo>
                    <a:lnTo>
                      <a:pt x="1378" y="688"/>
                    </a:lnTo>
                    <a:lnTo>
                      <a:pt x="1380" y="693"/>
                    </a:lnTo>
                    <a:lnTo>
                      <a:pt x="1381" y="656"/>
                    </a:lnTo>
                    <a:lnTo>
                      <a:pt x="1382" y="584"/>
                    </a:lnTo>
                    <a:lnTo>
                      <a:pt x="1383" y="736"/>
                    </a:lnTo>
                    <a:lnTo>
                      <a:pt x="1384" y="679"/>
                    </a:lnTo>
                    <a:lnTo>
                      <a:pt x="1386" y="735"/>
                    </a:lnTo>
                    <a:lnTo>
                      <a:pt x="1387" y="658"/>
                    </a:lnTo>
                    <a:lnTo>
                      <a:pt x="1388" y="680"/>
                    </a:lnTo>
                    <a:lnTo>
                      <a:pt x="1389" y="683"/>
                    </a:lnTo>
                    <a:lnTo>
                      <a:pt x="1390" y="693"/>
                    </a:lnTo>
                    <a:lnTo>
                      <a:pt x="1391" y="651"/>
                    </a:lnTo>
                    <a:lnTo>
                      <a:pt x="1393" y="661"/>
                    </a:lnTo>
                    <a:lnTo>
                      <a:pt x="1394" y="572"/>
                    </a:lnTo>
                    <a:lnTo>
                      <a:pt x="1395" y="768"/>
                    </a:lnTo>
                    <a:lnTo>
                      <a:pt x="1396" y="774"/>
                    </a:lnTo>
                    <a:lnTo>
                      <a:pt x="1397" y="873"/>
                    </a:lnTo>
                    <a:lnTo>
                      <a:pt x="1398" y="642"/>
                    </a:lnTo>
                    <a:lnTo>
                      <a:pt x="1400" y="763"/>
                    </a:lnTo>
                    <a:lnTo>
                      <a:pt x="1401" y="606"/>
                    </a:lnTo>
                    <a:lnTo>
                      <a:pt x="1402" y="613"/>
                    </a:lnTo>
                    <a:lnTo>
                      <a:pt x="1403" y="681"/>
                    </a:lnTo>
                    <a:lnTo>
                      <a:pt x="1404" y="588"/>
                    </a:lnTo>
                    <a:lnTo>
                      <a:pt x="1406" y="653"/>
                    </a:lnTo>
                    <a:lnTo>
                      <a:pt x="1407" y="518"/>
                    </a:lnTo>
                    <a:lnTo>
                      <a:pt x="1408" y="662"/>
                    </a:lnTo>
                    <a:lnTo>
                      <a:pt x="1409" y="688"/>
                    </a:lnTo>
                    <a:lnTo>
                      <a:pt x="1410" y="701"/>
                    </a:lnTo>
                    <a:lnTo>
                      <a:pt x="1411" y="734"/>
                    </a:lnTo>
                    <a:lnTo>
                      <a:pt x="1413" y="590"/>
                    </a:lnTo>
                    <a:lnTo>
                      <a:pt x="1414" y="662"/>
                    </a:lnTo>
                    <a:lnTo>
                      <a:pt x="1415" y="694"/>
                    </a:lnTo>
                    <a:lnTo>
                      <a:pt x="1416" y="775"/>
                    </a:lnTo>
                    <a:lnTo>
                      <a:pt x="1417" y="611"/>
                    </a:lnTo>
                    <a:lnTo>
                      <a:pt x="1419" y="579"/>
                    </a:lnTo>
                    <a:lnTo>
                      <a:pt x="1420" y="639"/>
                    </a:lnTo>
                    <a:lnTo>
                      <a:pt x="1421" y="685"/>
                    </a:lnTo>
                    <a:lnTo>
                      <a:pt x="1422" y="715"/>
                    </a:lnTo>
                    <a:lnTo>
                      <a:pt x="1423" y="652"/>
                    </a:lnTo>
                    <a:lnTo>
                      <a:pt x="1424" y="505"/>
                    </a:lnTo>
                    <a:lnTo>
                      <a:pt x="1426" y="969"/>
                    </a:lnTo>
                    <a:lnTo>
                      <a:pt x="1427" y="790"/>
                    </a:lnTo>
                    <a:lnTo>
                      <a:pt x="1428" y="689"/>
                    </a:lnTo>
                    <a:lnTo>
                      <a:pt x="1429" y="682"/>
                    </a:lnTo>
                    <a:lnTo>
                      <a:pt x="1430" y="638"/>
                    </a:lnTo>
                    <a:lnTo>
                      <a:pt x="1431" y="714"/>
                    </a:lnTo>
                    <a:lnTo>
                      <a:pt x="1433" y="875"/>
                    </a:lnTo>
                    <a:lnTo>
                      <a:pt x="1434" y="797"/>
                    </a:lnTo>
                    <a:lnTo>
                      <a:pt x="1435" y="711"/>
                    </a:lnTo>
                    <a:lnTo>
                      <a:pt x="1436" y="477"/>
                    </a:lnTo>
                    <a:lnTo>
                      <a:pt x="1437" y="836"/>
                    </a:lnTo>
                    <a:lnTo>
                      <a:pt x="1439" y="657"/>
                    </a:lnTo>
                    <a:lnTo>
                      <a:pt x="1440" y="602"/>
                    </a:lnTo>
                    <a:lnTo>
                      <a:pt x="1441" y="748"/>
                    </a:lnTo>
                    <a:lnTo>
                      <a:pt x="1442" y="771"/>
                    </a:lnTo>
                    <a:lnTo>
                      <a:pt x="1443" y="648"/>
                    </a:lnTo>
                    <a:lnTo>
                      <a:pt x="1444" y="657"/>
                    </a:lnTo>
                    <a:lnTo>
                      <a:pt x="1446" y="674"/>
                    </a:lnTo>
                    <a:lnTo>
                      <a:pt x="1447" y="765"/>
                    </a:lnTo>
                    <a:lnTo>
                      <a:pt x="1448" y="696"/>
                    </a:lnTo>
                    <a:lnTo>
                      <a:pt x="1449" y="655"/>
                    </a:lnTo>
                    <a:lnTo>
                      <a:pt x="1450" y="691"/>
                    </a:lnTo>
                    <a:lnTo>
                      <a:pt x="1452" y="744"/>
                    </a:lnTo>
                    <a:lnTo>
                      <a:pt x="1453" y="603"/>
                    </a:lnTo>
                    <a:lnTo>
                      <a:pt x="1454" y="662"/>
                    </a:lnTo>
                    <a:lnTo>
                      <a:pt x="1455" y="762"/>
                    </a:lnTo>
                    <a:lnTo>
                      <a:pt x="1456" y="629"/>
                    </a:lnTo>
                    <a:lnTo>
                      <a:pt x="1457" y="653"/>
                    </a:lnTo>
                    <a:lnTo>
                      <a:pt x="1459" y="676"/>
                    </a:lnTo>
                    <a:lnTo>
                      <a:pt x="1460" y="750"/>
                    </a:lnTo>
                    <a:lnTo>
                      <a:pt x="1461" y="703"/>
                    </a:lnTo>
                    <a:lnTo>
                      <a:pt x="1462" y="671"/>
                    </a:lnTo>
                    <a:lnTo>
                      <a:pt x="1463" y="670"/>
                    </a:lnTo>
                    <a:lnTo>
                      <a:pt x="1464" y="673"/>
                    </a:lnTo>
                    <a:lnTo>
                      <a:pt x="1466" y="714"/>
                    </a:lnTo>
                    <a:lnTo>
                      <a:pt x="1467" y="686"/>
                    </a:lnTo>
                    <a:lnTo>
                      <a:pt x="1468" y="709"/>
                    </a:lnTo>
                    <a:lnTo>
                      <a:pt x="1469" y="683"/>
                    </a:lnTo>
                    <a:lnTo>
                      <a:pt x="1470" y="617"/>
                    </a:lnTo>
                    <a:lnTo>
                      <a:pt x="1472" y="659"/>
                    </a:lnTo>
                    <a:lnTo>
                      <a:pt x="1473" y="702"/>
                    </a:lnTo>
                    <a:lnTo>
                      <a:pt x="1474" y="690"/>
                    </a:lnTo>
                    <a:lnTo>
                      <a:pt x="1475" y="669"/>
                    </a:lnTo>
                    <a:lnTo>
                      <a:pt x="1476" y="690"/>
                    </a:lnTo>
                    <a:lnTo>
                      <a:pt x="1477" y="676"/>
                    </a:lnTo>
                    <a:lnTo>
                      <a:pt x="1479" y="405"/>
                    </a:lnTo>
                    <a:lnTo>
                      <a:pt x="1480" y="708"/>
                    </a:lnTo>
                    <a:lnTo>
                      <a:pt x="1481" y="674"/>
                    </a:lnTo>
                    <a:lnTo>
                      <a:pt x="1482" y="701"/>
                    </a:lnTo>
                    <a:lnTo>
                      <a:pt x="1483" y="692"/>
                    </a:lnTo>
                    <a:lnTo>
                      <a:pt x="1484" y="754"/>
                    </a:lnTo>
                    <a:lnTo>
                      <a:pt x="1486" y="721"/>
                    </a:lnTo>
                    <a:lnTo>
                      <a:pt x="1487" y="663"/>
                    </a:lnTo>
                    <a:lnTo>
                      <a:pt x="1488" y="588"/>
                    </a:lnTo>
                    <a:lnTo>
                      <a:pt x="1489" y="651"/>
                    </a:lnTo>
                    <a:lnTo>
                      <a:pt x="1490" y="651"/>
                    </a:lnTo>
                    <a:lnTo>
                      <a:pt x="1492" y="504"/>
                    </a:lnTo>
                    <a:lnTo>
                      <a:pt x="1493" y="799"/>
                    </a:lnTo>
                    <a:lnTo>
                      <a:pt x="1494" y="748"/>
                    </a:lnTo>
                    <a:lnTo>
                      <a:pt x="1495" y="705"/>
                    </a:lnTo>
                    <a:lnTo>
                      <a:pt x="1496" y="545"/>
                    </a:lnTo>
                    <a:lnTo>
                      <a:pt x="1497" y="693"/>
                    </a:lnTo>
                    <a:lnTo>
                      <a:pt x="1499" y="747"/>
                    </a:lnTo>
                    <a:lnTo>
                      <a:pt x="1500" y="595"/>
                    </a:lnTo>
                    <a:lnTo>
                      <a:pt x="1501" y="647"/>
                    </a:lnTo>
                    <a:lnTo>
                      <a:pt x="1502" y="749"/>
                    </a:lnTo>
                    <a:lnTo>
                      <a:pt x="1503" y="735"/>
                    </a:lnTo>
                    <a:lnTo>
                      <a:pt x="1505" y="696"/>
                    </a:lnTo>
                    <a:lnTo>
                      <a:pt x="1506" y="683"/>
                    </a:lnTo>
                    <a:lnTo>
                      <a:pt x="1507" y="665"/>
                    </a:lnTo>
                    <a:lnTo>
                      <a:pt x="1508" y="667"/>
                    </a:lnTo>
                    <a:lnTo>
                      <a:pt x="1509" y="711"/>
                    </a:lnTo>
                    <a:lnTo>
                      <a:pt x="1510" y="703"/>
                    </a:lnTo>
                    <a:lnTo>
                      <a:pt x="1512" y="718"/>
                    </a:lnTo>
                    <a:lnTo>
                      <a:pt x="1513" y="622"/>
                    </a:lnTo>
                    <a:lnTo>
                      <a:pt x="1514" y="839"/>
                    </a:lnTo>
                    <a:lnTo>
                      <a:pt x="1515" y="731"/>
                    </a:lnTo>
                    <a:lnTo>
                      <a:pt x="1516" y="576"/>
                    </a:lnTo>
                    <a:lnTo>
                      <a:pt x="1517" y="689"/>
                    </a:lnTo>
                    <a:lnTo>
                      <a:pt x="1519" y="792"/>
                    </a:lnTo>
                    <a:lnTo>
                      <a:pt x="1520" y="684"/>
                    </a:lnTo>
                    <a:lnTo>
                      <a:pt x="1521" y="561"/>
                    </a:lnTo>
                    <a:lnTo>
                      <a:pt x="1522" y="695"/>
                    </a:lnTo>
                    <a:lnTo>
                      <a:pt x="1523" y="882"/>
                    </a:lnTo>
                    <a:lnTo>
                      <a:pt x="1525" y="534"/>
                    </a:lnTo>
                    <a:lnTo>
                      <a:pt x="1526" y="539"/>
                    </a:lnTo>
                    <a:lnTo>
                      <a:pt x="1527" y="660"/>
                    </a:lnTo>
                    <a:lnTo>
                      <a:pt x="1528" y="693"/>
                    </a:lnTo>
                    <a:lnTo>
                      <a:pt x="1529" y="591"/>
                    </a:lnTo>
                    <a:lnTo>
                      <a:pt x="1530" y="789"/>
                    </a:lnTo>
                    <a:lnTo>
                      <a:pt x="1532" y="671"/>
                    </a:lnTo>
                    <a:lnTo>
                      <a:pt x="1533" y="701"/>
                    </a:lnTo>
                    <a:lnTo>
                      <a:pt x="1534" y="695"/>
                    </a:lnTo>
                    <a:lnTo>
                      <a:pt x="1535" y="736"/>
                    </a:lnTo>
                    <a:lnTo>
                      <a:pt x="1536" y="682"/>
                    </a:lnTo>
                    <a:lnTo>
                      <a:pt x="1538" y="785"/>
                    </a:lnTo>
                    <a:lnTo>
                      <a:pt x="1539" y="717"/>
                    </a:lnTo>
                    <a:lnTo>
                      <a:pt x="1540" y="688"/>
                    </a:lnTo>
                    <a:lnTo>
                      <a:pt x="1541" y="624"/>
                    </a:lnTo>
                    <a:lnTo>
                      <a:pt x="1542" y="743"/>
                    </a:lnTo>
                    <a:lnTo>
                      <a:pt x="1543" y="641"/>
                    </a:lnTo>
                    <a:lnTo>
                      <a:pt x="1545" y="616"/>
                    </a:lnTo>
                    <a:lnTo>
                      <a:pt x="1546" y="738"/>
                    </a:lnTo>
                    <a:lnTo>
                      <a:pt x="1547" y="528"/>
                    </a:lnTo>
                    <a:lnTo>
                      <a:pt x="1548" y="735"/>
                    </a:lnTo>
                    <a:lnTo>
                      <a:pt x="1549" y="538"/>
                    </a:lnTo>
                    <a:lnTo>
                      <a:pt x="1550" y="770"/>
                    </a:lnTo>
                    <a:lnTo>
                      <a:pt x="1552" y="517"/>
                    </a:lnTo>
                    <a:lnTo>
                      <a:pt x="1553" y="631"/>
                    </a:lnTo>
                    <a:lnTo>
                      <a:pt x="1554" y="624"/>
                    </a:lnTo>
                    <a:lnTo>
                      <a:pt x="1555" y="710"/>
                    </a:lnTo>
                    <a:lnTo>
                      <a:pt x="1556" y="665"/>
                    </a:lnTo>
                    <a:lnTo>
                      <a:pt x="1558" y="629"/>
                    </a:lnTo>
                    <a:lnTo>
                      <a:pt x="1559" y="707"/>
                    </a:lnTo>
                    <a:lnTo>
                      <a:pt x="1560" y="650"/>
                    </a:lnTo>
                    <a:lnTo>
                      <a:pt x="1561" y="664"/>
                    </a:lnTo>
                    <a:lnTo>
                      <a:pt x="1562" y="644"/>
                    </a:lnTo>
                    <a:lnTo>
                      <a:pt x="1563" y="657"/>
                    </a:lnTo>
                    <a:lnTo>
                      <a:pt x="1565" y="641"/>
                    </a:lnTo>
                    <a:lnTo>
                      <a:pt x="1566" y="726"/>
                    </a:lnTo>
                    <a:lnTo>
                      <a:pt x="1567" y="641"/>
                    </a:lnTo>
                    <a:lnTo>
                      <a:pt x="1568" y="746"/>
                    </a:lnTo>
                    <a:lnTo>
                      <a:pt x="1569" y="631"/>
                    </a:lnTo>
                    <a:lnTo>
                      <a:pt x="1571" y="653"/>
                    </a:lnTo>
                    <a:lnTo>
                      <a:pt x="1572" y="645"/>
                    </a:lnTo>
                    <a:lnTo>
                      <a:pt x="1573" y="697"/>
                    </a:lnTo>
                    <a:lnTo>
                      <a:pt x="1574" y="689"/>
                    </a:lnTo>
                    <a:lnTo>
                      <a:pt x="1575" y="662"/>
                    </a:lnTo>
                    <a:lnTo>
                      <a:pt x="1576" y="626"/>
                    </a:lnTo>
                    <a:lnTo>
                      <a:pt x="1578" y="791"/>
                    </a:lnTo>
                    <a:lnTo>
                      <a:pt x="1579" y="604"/>
                    </a:lnTo>
                    <a:lnTo>
                      <a:pt x="1580" y="710"/>
                    </a:lnTo>
                    <a:lnTo>
                      <a:pt x="1581" y="602"/>
                    </a:lnTo>
                    <a:lnTo>
                      <a:pt x="1582" y="614"/>
                    </a:lnTo>
                    <a:lnTo>
                      <a:pt x="1583" y="686"/>
                    </a:lnTo>
                    <a:lnTo>
                      <a:pt x="1585" y="739"/>
                    </a:lnTo>
                    <a:lnTo>
                      <a:pt x="1586" y="900"/>
                    </a:lnTo>
                    <a:lnTo>
                      <a:pt x="1587" y="672"/>
                    </a:lnTo>
                    <a:lnTo>
                      <a:pt x="1588" y="556"/>
                    </a:lnTo>
                    <a:lnTo>
                      <a:pt x="1589" y="681"/>
                    </a:lnTo>
                    <a:lnTo>
                      <a:pt x="1591" y="696"/>
                    </a:lnTo>
                    <a:lnTo>
                      <a:pt x="1592" y="618"/>
                    </a:lnTo>
                    <a:lnTo>
                      <a:pt x="1593" y="656"/>
                    </a:lnTo>
                    <a:lnTo>
                      <a:pt x="1594" y="732"/>
                    </a:lnTo>
                    <a:lnTo>
                      <a:pt x="1595" y="582"/>
                    </a:lnTo>
                    <a:lnTo>
                      <a:pt x="1596" y="681"/>
                    </a:lnTo>
                    <a:lnTo>
                      <a:pt x="1598" y="1079"/>
                    </a:lnTo>
                    <a:lnTo>
                      <a:pt x="1599" y="669"/>
                    </a:lnTo>
                    <a:lnTo>
                      <a:pt x="1600" y="834"/>
                    </a:lnTo>
                    <a:lnTo>
                      <a:pt x="1601" y="722"/>
                    </a:lnTo>
                    <a:lnTo>
                      <a:pt x="1602" y="752"/>
                    </a:lnTo>
                    <a:lnTo>
                      <a:pt x="1604" y="754"/>
                    </a:lnTo>
                    <a:lnTo>
                      <a:pt x="1605" y="740"/>
                    </a:lnTo>
                    <a:lnTo>
                      <a:pt x="1606" y="740"/>
                    </a:lnTo>
                    <a:lnTo>
                      <a:pt x="1607" y="700"/>
                    </a:lnTo>
                    <a:lnTo>
                      <a:pt x="1608" y="669"/>
                    </a:lnTo>
                    <a:lnTo>
                      <a:pt x="1609" y="682"/>
                    </a:lnTo>
                    <a:lnTo>
                      <a:pt x="1611" y="695"/>
                    </a:lnTo>
                    <a:lnTo>
                      <a:pt x="1612" y="612"/>
                    </a:lnTo>
                    <a:lnTo>
                      <a:pt x="1613" y="701"/>
                    </a:lnTo>
                    <a:lnTo>
                      <a:pt x="1614" y="793"/>
                    </a:lnTo>
                    <a:lnTo>
                      <a:pt x="1615" y="649"/>
                    </a:lnTo>
                    <a:lnTo>
                      <a:pt x="1616" y="734"/>
                    </a:lnTo>
                    <a:lnTo>
                      <a:pt x="1618" y="696"/>
                    </a:lnTo>
                    <a:lnTo>
                      <a:pt x="1619" y="927"/>
                    </a:lnTo>
                    <a:lnTo>
                      <a:pt x="1620" y="649"/>
                    </a:lnTo>
                    <a:lnTo>
                      <a:pt x="1621" y="677"/>
                    </a:lnTo>
                    <a:lnTo>
                      <a:pt x="1622" y="600"/>
                    </a:lnTo>
                    <a:lnTo>
                      <a:pt x="1624" y="692"/>
                    </a:lnTo>
                    <a:lnTo>
                      <a:pt x="1625" y="664"/>
                    </a:lnTo>
                    <a:lnTo>
                      <a:pt x="1626" y="590"/>
                    </a:lnTo>
                    <a:lnTo>
                      <a:pt x="1627" y="649"/>
                    </a:lnTo>
                    <a:lnTo>
                      <a:pt x="1628" y="687"/>
                    </a:lnTo>
                    <a:lnTo>
                      <a:pt x="1629" y="666"/>
                    </a:lnTo>
                    <a:lnTo>
                      <a:pt x="1631" y="637"/>
                    </a:lnTo>
                    <a:lnTo>
                      <a:pt x="1632" y="723"/>
                    </a:lnTo>
                    <a:lnTo>
                      <a:pt x="1633" y="670"/>
                    </a:lnTo>
                    <a:lnTo>
                      <a:pt x="1634" y="640"/>
                    </a:lnTo>
                    <a:lnTo>
                      <a:pt x="1635" y="637"/>
                    </a:lnTo>
                    <a:lnTo>
                      <a:pt x="1637" y="806"/>
                    </a:lnTo>
                    <a:lnTo>
                      <a:pt x="1638" y="628"/>
                    </a:lnTo>
                    <a:lnTo>
                      <a:pt x="1639" y="578"/>
                    </a:lnTo>
                    <a:lnTo>
                      <a:pt x="1640" y="785"/>
                    </a:lnTo>
                    <a:lnTo>
                      <a:pt x="1641" y="703"/>
                    </a:lnTo>
                    <a:lnTo>
                      <a:pt x="1642" y="658"/>
                    </a:lnTo>
                    <a:lnTo>
                      <a:pt x="1644" y="708"/>
                    </a:lnTo>
                    <a:lnTo>
                      <a:pt x="1645" y="558"/>
                    </a:lnTo>
                    <a:lnTo>
                      <a:pt x="1646" y="670"/>
                    </a:lnTo>
                    <a:lnTo>
                      <a:pt x="1647" y="669"/>
                    </a:lnTo>
                    <a:lnTo>
                      <a:pt x="1648" y="663"/>
                    </a:lnTo>
                    <a:lnTo>
                      <a:pt x="1649" y="778"/>
                    </a:lnTo>
                    <a:lnTo>
                      <a:pt x="1651" y="688"/>
                    </a:lnTo>
                    <a:lnTo>
                      <a:pt x="1652" y="685"/>
                    </a:lnTo>
                    <a:lnTo>
                      <a:pt x="1653" y="688"/>
                    </a:lnTo>
                    <a:lnTo>
                      <a:pt x="1654" y="659"/>
                    </a:lnTo>
                    <a:lnTo>
                      <a:pt x="1655" y="494"/>
                    </a:lnTo>
                    <a:lnTo>
                      <a:pt x="1657" y="685"/>
                    </a:lnTo>
                    <a:lnTo>
                      <a:pt x="1658" y="661"/>
                    </a:lnTo>
                    <a:lnTo>
                      <a:pt x="1659" y="685"/>
                    </a:lnTo>
                    <a:lnTo>
                      <a:pt x="1660" y="684"/>
                    </a:lnTo>
                    <a:lnTo>
                      <a:pt x="1661" y="692"/>
                    </a:lnTo>
                    <a:lnTo>
                      <a:pt x="1662" y="669"/>
                    </a:lnTo>
                    <a:lnTo>
                      <a:pt x="1664" y="685"/>
                    </a:lnTo>
                    <a:lnTo>
                      <a:pt x="1665" y="717"/>
                    </a:lnTo>
                    <a:lnTo>
                      <a:pt x="1666" y="716"/>
                    </a:lnTo>
                    <a:lnTo>
                      <a:pt x="1667" y="713"/>
                    </a:lnTo>
                    <a:lnTo>
                      <a:pt x="1668" y="526"/>
                    </a:lnTo>
                    <a:lnTo>
                      <a:pt x="1670" y="757"/>
                    </a:lnTo>
                    <a:lnTo>
                      <a:pt x="1671" y="640"/>
                    </a:lnTo>
                    <a:lnTo>
                      <a:pt x="1672" y="716"/>
                    </a:lnTo>
                    <a:lnTo>
                      <a:pt x="1673" y="687"/>
                    </a:lnTo>
                    <a:lnTo>
                      <a:pt x="1674" y="859"/>
                    </a:lnTo>
                    <a:lnTo>
                      <a:pt x="1675" y="628"/>
                    </a:lnTo>
                    <a:lnTo>
                      <a:pt x="1677" y="499"/>
                    </a:lnTo>
                    <a:lnTo>
                      <a:pt x="1678" y="668"/>
                    </a:lnTo>
                    <a:lnTo>
                      <a:pt x="1679" y="645"/>
                    </a:lnTo>
                    <a:lnTo>
                      <a:pt x="1680" y="615"/>
                    </a:lnTo>
                    <a:lnTo>
                      <a:pt x="1681" y="654"/>
                    </a:lnTo>
                    <a:lnTo>
                      <a:pt x="1682" y="705"/>
                    </a:lnTo>
                    <a:lnTo>
                      <a:pt x="1684" y="753"/>
                    </a:lnTo>
                    <a:lnTo>
                      <a:pt x="1685" y="547"/>
                    </a:lnTo>
                    <a:lnTo>
                      <a:pt x="1686" y="683"/>
                    </a:lnTo>
                    <a:lnTo>
                      <a:pt x="1687" y="814"/>
                    </a:lnTo>
                    <a:lnTo>
                      <a:pt x="1688" y="755"/>
                    </a:lnTo>
                    <a:lnTo>
                      <a:pt x="1690" y="692"/>
                    </a:lnTo>
                    <a:lnTo>
                      <a:pt x="1691" y="974"/>
                    </a:lnTo>
                    <a:lnTo>
                      <a:pt x="1692" y="671"/>
                    </a:lnTo>
                    <a:lnTo>
                      <a:pt x="1693" y="668"/>
                    </a:lnTo>
                    <a:lnTo>
                      <a:pt x="1694" y="616"/>
                    </a:lnTo>
                    <a:lnTo>
                      <a:pt x="1695" y="759"/>
                    </a:lnTo>
                    <a:lnTo>
                      <a:pt x="1697" y="716"/>
                    </a:lnTo>
                    <a:lnTo>
                      <a:pt x="1698" y="684"/>
                    </a:lnTo>
                    <a:lnTo>
                      <a:pt x="1699" y="586"/>
                    </a:lnTo>
                    <a:lnTo>
                      <a:pt x="1700" y="874"/>
                    </a:lnTo>
                    <a:lnTo>
                      <a:pt x="1701" y="829"/>
                    </a:lnTo>
                    <a:lnTo>
                      <a:pt x="1703" y="545"/>
                    </a:lnTo>
                    <a:lnTo>
                      <a:pt x="1704" y="677"/>
                    </a:lnTo>
                    <a:lnTo>
                      <a:pt x="1705" y="649"/>
                    </a:lnTo>
                    <a:lnTo>
                      <a:pt x="1706" y="638"/>
                    </a:lnTo>
                    <a:lnTo>
                      <a:pt x="1707" y="766"/>
                    </a:lnTo>
                    <a:lnTo>
                      <a:pt x="1708" y="704"/>
                    </a:lnTo>
                    <a:lnTo>
                      <a:pt x="1710" y="550"/>
                    </a:lnTo>
                    <a:lnTo>
                      <a:pt x="1711" y="709"/>
                    </a:lnTo>
                    <a:lnTo>
                      <a:pt x="1712" y="863"/>
                    </a:lnTo>
                    <a:lnTo>
                      <a:pt x="1713" y="798"/>
                    </a:lnTo>
                    <a:lnTo>
                      <a:pt x="1714" y="870"/>
                    </a:lnTo>
                    <a:lnTo>
                      <a:pt x="1715" y="641"/>
                    </a:lnTo>
                    <a:lnTo>
                      <a:pt x="1717" y="823"/>
                    </a:lnTo>
                    <a:lnTo>
                      <a:pt x="1718" y="477"/>
                    </a:lnTo>
                    <a:lnTo>
                      <a:pt x="1719" y="679"/>
                    </a:lnTo>
                    <a:lnTo>
                      <a:pt x="1720" y="683"/>
                    </a:lnTo>
                    <a:lnTo>
                      <a:pt x="1721" y="745"/>
                    </a:lnTo>
                    <a:lnTo>
                      <a:pt x="1723" y="561"/>
                    </a:lnTo>
                    <a:lnTo>
                      <a:pt x="1724" y="637"/>
                    </a:lnTo>
                    <a:lnTo>
                      <a:pt x="1725" y="669"/>
                    </a:lnTo>
                    <a:lnTo>
                      <a:pt x="1726" y="722"/>
                    </a:lnTo>
                    <a:lnTo>
                      <a:pt x="1727" y="687"/>
                    </a:lnTo>
                    <a:lnTo>
                      <a:pt x="1728" y="692"/>
                    </a:lnTo>
                    <a:lnTo>
                      <a:pt x="1730" y="608"/>
                    </a:lnTo>
                    <a:lnTo>
                      <a:pt x="1731" y="680"/>
                    </a:lnTo>
                    <a:lnTo>
                      <a:pt x="1732" y="651"/>
                    </a:lnTo>
                    <a:lnTo>
                      <a:pt x="1733" y="712"/>
                    </a:lnTo>
                    <a:lnTo>
                      <a:pt x="1734" y="695"/>
                    </a:lnTo>
                    <a:lnTo>
                      <a:pt x="1736" y="664"/>
                    </a:lnTo>
                    <a:lnTo>
                      <a:pt x="1737" y="590"/>
                    </a:lnTo>
                    <a:lnTo>
                      <a:pt x="1738" y="658"/>
                    </a:lnTo>
                    <a:lnTo>
                      <a:pt x="1739" y="524"/>
                    </a:lnTo>
                    <a:lnTo>
                      <a:pt x="1740" y="744"/>
                    </a:lnTo>
                    <a:lnTo>
                      <a:pt x="1741" y="726"/>
                    </a:lnTo>
                    <a:lnTo>
                      <a:pt x="1743" y="615"/>
                    </a:lnTo>
                    <a:lnTo>
                      <a:pt x="1744" y="533"/>
                    </a:lnTo>
                    <a:lnTo>
                      <a:pt x="1745" y="721"/>
                    </a:lnTo>
                    <a:lnTo>
                      <a:pt x="1746" y="644"/>
                    </a:lnTo>
                    <a:lnTo>
                      <a:pt x="1747" y="730"/>
                    </a:lnTo>
                    <a:lnTo>
                      <a:pt x="1748" y="1122"/>
                    </a:lnTo>
                    <a:lnTo>
                      <a:pt x="1750" y="680"/>
                    </a:lnTo>
                    <a:lnTo>
                      <a:pt x="1751" y="624"/>
                    </a:lnTo>
                    <a:lnTo>
                      <a:pt x="1752" y="774"/>
                    </a:lnTo>
                    <a:lnTo>
                      <a:pt x="1753" y="561"/>
                    </a:lnTo>
                    <a:lnTo>
                      <a:pt x="1754" y="607"/>
                    </a:lnTo>
                    <a:lnTo>
                      <a:pt x="1756" y="581"/>
                    </a:lnTo>
                    <a:lnTo>
                      <a:pt x="1757" y="683"/>
                    </a:lnTo>
                    <a:lnTo>
                      <a:pt x="1758" y="877"/>
                    </a:lnTo>
                    <a:lnTo>
                      <a:pt x="1759" y="626"/>
                    </a:lnTo>
                    <a:lnTo>
                      <a:pt x="1760" y="637"/>
                    </a:lnTo>
                    <a:lnTo>
                      <a:pt x="1761" y="687"/>
                    </a:lnTo>
                    <a:lnTo>
                      <a:pt x="1763" y="631"/>
                    </a:lnTo>
                    <a:lnTo>
                      <a:pt x="1764" y="698"/>
                    </a:lnTo>
                    <a:lnTo>
                      <a:pt x="1765" y="646"/>
                    </a:lnTo>
                    <a:lnTo>
                      <a:pt x="1766" y="731"/>
                    </a:lnTo>
                    <a:lnTo>
                      <a:pt x="1767" y="690"/>
                    </a:lnTo>
                    <a:lnTo>
                      <a:pt x="1769" y="653"/>
                    </a:lnTo>
                    <a:lnTo>
                      <a:pt x="1770" y="563"/>
                    </a:lnTo>
                    <a:lnTo>
                      <a:pt x="1771" y="703"/>
                    </a:lnTo>
                    <a:lnTo>
                      <a:pt x="1772" y="775"/>
                    </a:lnTo>
                    <a:lnTo>
                      <a:pt x="1773" y="565"/>
                    </a:lnTo>
                    <a:lnTo>
                      <a:pt x="1774" y="745"/>
                    </a:lnTo>
                    <a:lnTo>
                      <a:pt x="1776" y="697"/>
                    </a:lnTo>
                    <a:lnTo>
                      <a:pt x="1777" y="656"/>
                    </a:lnTo>
                    <a:lnTo>
                      <a:pt x="1778" y="631"/>
                    </a:lnTo>
                    <a:lnTo>
                      <a:pt x="1779" y="616"/>
                    </a:lnTo>
                    <a:lnTo>
                      <a:pt x="1780" y="717"/>
                    </a:lnTo>
                    <a:lnTo>
                      <a:pt x="1781" y="636"/>
                    </a:lnTo>
                    <a:lnTo>
                      <a:pt x="1783" y="705"/>
                    </a:lnTo>
                    <a:lnTo>
                      <a:pt x="1784" y="677"/>
                    </a:lnTo>
                    <a:lnTo>
                      <a:pt x="1785" y="677"/>
                    </a:lnTo>
                    <a:lnTo>
                      <a:pt x="1786" y="580"/>
                    </a:lnTo>
                    <a:lnTo>
                      <a:pt x="1787" y="700"/>
                    </a:lnTo>
                    <a:lnTo>
                      <a:pt x="1789" y="836"/>
                    </a:lnTo>
                    <a:lnTo>
                      <a:pt x="1790" y="679"/>
                    </a:lnTo>
                    <a:lnTo>
                      <a:pt x="1791" y="647"/>
                    </a:lnTo>
                    <a:lnTo>
                      <a:pt x="1792" y="853"/>
                    </a:lnTo>
                    <a:lnTo>
                      <a:pt x="1793" y="664"/>
                    </a:lnTo>
                    <a:lnTo>
                      <a:pt x="1794" y="645"/>
                    </a:lnTo>
                    <a:lnTo>
                      <a:pt x="1796" y="876"/>
                    </a:lnTo>
                    <a:lnTo>
                      <a:pt x="1797" y="754"/>
                    </a:lnTo>
                    <a:lnTo>
                      <a:pt x="1798" y="618"/>
                    </a:lnTo>
                    <a:lnTo>
                      <a:pt x="1799" y="560"/>
                    </a:lnTo>
                    <a:lnTo>
                      <a:pt x="1800" y="723"/>
                    </a:lnTo>
                    <a:lnTo>
                      <a:pt x="1802" y="832"/>
                    </a:lnTo>
                    <a:lnTo>
                      <a:pt x="1803" y="796"/>
                    </a:lnTo>
                    <a:lnTo>
                      <a:pt x="1804" y="549"/>
                    </a:lnTo>
                    <a:lnTo>
                      <a:pt x="1805" y="729"/>
                    </a:lnTo>
                    <a:lnTo>
                      <a:pt x="1806" y="610"/>
                    </a:lnTo>
                    <a:lnTo>
                      <a:pt x="1807" y="866"/>
                    </a:lnTo>
                    <a:lnTo>
                      <a:pt x="1809" y="690"/>
                    </a:lnTo>
                    <a:lnTo>
                      <a:pt x="1810" y="864"/>
                    </a:lnTo>
                    <a:lnTo>
                      <a:pt x="1811" y="632"/>
                    </a:lnTo>
                    <a:lnTo>
                      <a:pt x="1812" y="815"/>
                    </a:lnTo>
                    <a:lnTo>
                      <a:pt x="1813" y="597"/>
                    </a:lnTo>
                    <a:lnTo>
                      <a:pt x="1814" y="713"/>
                    </a:lnTo>
                    <a:lnTo>
                      <a:pt x="1816" y="697"/>
                    </a:lnTo>
                    <a:lnTo>
                      <a:pt x="1817" y="841"/>
                    </a:lnTo>
                    <a:lnTo>
                      <a:pt x="1818" y="825"/>
                    </a:lnTo>
                    <a:lnTo>
                      <a:pt x="1819" y="797"/>
                    </a:lnTo>
                    <a:lnTo>
                      <a:pt x="1820" y="691"/>
                    </a:lnTo>
                    <a:lnTo>
                      <a:pt x="1822" y="768"/>
                    </a:lnTo>
                    <a:lnTo>
                      <a:pt x="1823" y="660"/>
                    </a:lnTo>
                    <a:lnTo>
                      <a:pt x="1824" y="536"/>
                    </a:lnTo>
                    <a:lnTo>
                      <a:pt x="1825" y="432"/>
                    </a:lnTo>
                    <a:lnTo>
                      <a:pt x="1826" y="581"/>
                    </a:lnTo>
                    <a:lnTo>
                      <a:pt x="1827" y="707"/>
                    </a:lnTo>
                    <a:lnTo>
                      <a:pt x="1829" y="444"/>
                    </a:lnTo>
                    <a:lnTo>
                      <a:pt x="1830" y="479"/>
                    </a:lnTo>
                    <a:lnTo>
                      <a:pt x="1831" y="541"/>
                    </a:lnTo>
                    <a:lnTo>
                      <a:pt x="1832" y="381"/>
                    </a:lnTo>
                    <a:lnTo>
                      <a:pt x="1833" y="660"/>
                    </a:lnTo>
                    <a:lnTo>
                      <a:pt x="1835" y="807"/>
                    </a:lnTo>
                    <a:lnTo>
                      <a:pt x="1836" y="630"/>
                    </a:lnTo>
                    <a:lnTo>
                      <a:pt x="1837" y="432"/>
                    </a:lnTo>
                    <a:lnTo>
                      <a:pt x="1838" y="669"/>
                    </a:lnTo>
                    <a:lnTo>
                      <a:pt x="1839" y="715"/>
                    </a:lnTo>
                    <a:lnTo>
                      <a:pt x="1840" y="677"/>
                    </a:lnTo>
                    <a:lnTo>
                      <a:pt x="1842" y="784"/>
                    </a:lnTo>
                    <a:lnTo>
                      <a:pt x="1843" y="752"/>
                    </a:lnTo>
                    <a:lnTo>
                      <a:pt x="1844" y="627"/>
                    </a:lnTo>
                    <a:lnTo>
                      <a:pt x="1845" y="553"/>
                    </a:lnTo>
                    <a:lnTo>
                      <a:pt x="1846" y="674"/>
                    </a:lnTo>
                    <a:lnTo>
                      <a:pt x="1847" y="733"/>
                    </a:lnTo>
                    <a:lnTo>
                      <a:pt x="1849" y="754"/>
                    </a:lnTo>
                    <a:lnTo>
                      <a:pt x="1850" y="602"/>
                    </a:lnTo>
                    <a:lnTo>
                      <a:pt x="1851" y="636"/>
                    </a:lnTo>
                    <a:lnTo>
                      <a:pt x="1852" y="655"/>
                    </a:lnTo>
                    <a:lnTo>
                      <a:pt x="1853" y="687"/>
                    </a:lnTo>
                    <a:lnTo>
                      <a:pt x="1855" y="689"/>
                    </a:lnTo>
                    <a:lnTo>
                      <a:pt x="1856" y="329"/>
                    </a:lnTo>
                    <a:lnTo>
                      <a:pt x="1857" y="636"/>
                    </a:lnTo>
                    <a:lnTo>
                      <a:pt x="1858" y="723"/>
                    </a:lnTo>
                    <a:lnTo>
                      <a:pt x="1859" y="606"/>
                    </a:lnTo>
                    <a:lnTo>
                      <a:pt x="1860" y="738"/>
                    </a:lnTo>
                    <a:lnTo>
                      <a:pt x="1862" y="622"/>
                    </a:lnTo>
                    <a:lnTo>
                      <a:pt x="1863" y="679"/>
                    </a:lnTo>
                    <a:lnTo>
                      <a:pt x="1864" y="664"/>
                    </a:lnTo>
                    <a:lnTo>
                      <a:pt x="1865" y="807"/>
                    </a:lnTo>
                    <a:lnTo>
                      <a:pt x="1866" y="699"/>
                    </a:lnTo>
                    <a:lnTo>
                      <a:pt x="1868" y="783"/>
                    </a:lnTo>
                    <a:lnTo>
                      <a:pt x="1869" y="752"/>
                    </a:lnTo>
                    <a:lnTo>
                      <a:pt x="1870" y="832"/>
                    </a:lnTo>
                    <a:lnTo>
                      <a:pt x="1871" y="667"/>
                    </a:lnTo>
                    <a:lnTo>
                      <a:pt x="1872" y="987"/>
                    </a:lnTo>
                    <a:lnTo>
                      <a:pt x="1873" y="744"/>
                    </a:lnTo>
                    <a:lnTo>
                      <a:pt x="1875" y="606"/>
                    </a:lnTo>
                    <a:lnTo>
                      <a:pt x="1876" y="723"/>
                    </a:lnTo>
                    <a:lnTo>
                      <a:pt x="1877" y="654"/>
                    </a:lnTo>
                    <a:lnTo>
                      <a:pt x="1878" y="634"/>
                    </a:lnTo>
                    <a:lnTo>
                      <a:pt x="1879" y="488"/>
                    </a:lnTo>
                    <a:lnTo>
                      <a:pt x="1880" y="677"/>
                    </a:lnTo>
                    <a:lnTo>
                      <a:pt x="1882" y="640"/>
                    </a:lnTo>
                    <a:lnTo>
                      <a:pt x="1883" y="587"/>
                    </a:lnTo>
                    <a:lnTo>
                      <a:pt x="1884" y="732"/>
                    </a:lnTo>
                    <a:lnTo>
                      <a:pt x="1885" y="689"/>
                    </a:lnTo>
                    <a:lnTo>
                      <a:pt x="1886" y="826"/>
                    </a:lnTo>
                    <a:lnTo>
                      <a:pt x="1888" y="656"/>
                    </a:lnTo>
                    <a:lnTo>
                      <a:pt x="1889" y="685"/>
                    </a:lnTo>
                    <a:lnTo>
                      <a:pt x="1890" y="723"/>
                    </a:lnTo>
                    <a:lnTo>
                      <a:pt x="1891" y="677"/>
                    </a:lnTo>
                    <a:lnTo>
                      <a:pt x="1892" y="587"/>
                    </a:lnTo>
                    <a:lnTo>
                      <a:pt x="1893" y="852"/>
                    </a:lnTo>
                    <a:lnTo>
                      <a:pt x="1895" y="638"/>
                    </a:lnTo>
                    <a:lnTo>
                      <a:pt x="1896" y="569"/>
                    </a:lnTo>
                    <a:lnTo>
                      <a:pt x="1897" y="708"/>
                    </a:lnTo>
                    <a:lnTo>
                      <a:pt x="1898" y="890"/>
                    </a:lnTo>
                    <a:lnTo>
                      <a:pt x="1899" y="677"/>
                    </a:lnTo>
                    <a:lnTo>
                      <a:pt x="1901" y="438"/>
                    </a:lnTo>
                    <a:lnTo>
                      <a:pt x="1902" y="748"/>
                    </a:lnTo>
                    <a:lnTo>
                      <a:pt x="1903" y="637"/>
                    </a:lnTo>
                    <a:lnTo>
                      <a:pt x="1904" y="664"/>
                    </a:lnTo>
                    <a:lnTo>
                      <a:pt x="1905" y="693"/>
                    </a:lnTo>
                    <a:lnTo>
                      <a:pt x="1906" y="674"/>
                    </a:lnTo>
                    <a:lnTo>
                      <a:pt x="1908" y="932"/>
                    </a:lnTo>
                    <a:lnTo>
                      <a:pt x="1909" y="647"/>
                    </a:lnTo>
                    <a:lnTo>
                      <a:pt x="1910" y="753"/>
                    </a:lnTo>
                    <a:lnTo>
                      <a:pt x="1911" y="520"/>
                    </a:lnTo>
                    <a:lnTo>
                      <a:pt x="1912" y="735"/>
                    </a:lnTo>
                    <a:lnTo>
                      <a:pt x="1913" y="378"/>
                    </a:lnTo>
                    <a:lnTo>
                      <a:pt x="1915" y="651"/>
                    </a:lnTo>
                    <a:lnTo>
                      <a:pt x="1916" y="845"/>
                    </a:lnTo>
                    <a:lnTo>
                      <a:pt x="1917" y="611"/>
                    </a:lnTo>
                    <a:lnTo>
                      <a:pt x="1918" y="772"/>
                    </a:lnTo>
                    <a:lnTo>
                      <a:pt x="1919" y="854"/>
                    </a:lnTo>
                    <a:lnTo>
                      <a:pt x="1921" y="519"/>
                    </a:lnTo>
                    <a:lnTo>
                      <a:pt x="1922" y="691"/>
                    </a:lnTo>
                    <a:lnTo>
                      <a:pt x="1923" y="285"/>
                    </a:lnTo>
                    <a:lnTo>
                      <a:pt x="1924" y="965"/>
                    </a:lnTo>
                    <a:lnTo>
                      <a:pt x="1925" y="493"/>
                    </a:lnTo>
                    <a:lnTo>
                      <a:pt x="1926" y="711"/>
                    </a:lnTo>
                    <a:lnTo>
                      <a:pt x="1928" y="762"/>
                    </a:lnTo>
                    <a:lnTo>
                      <a:pt x="1929" y="808"/>
                    </a:lnTo>
                    <a:lnTo>
                      <a:pt x="1930" y="569"/>
                    </a:lnTo>
                    <a:lnTo>
                      <a:pt x="1931" y="781"/>
                    </a:lnTo>
                    <a:lnTo>
                      <a:pt x="1932" y="513"/>
                    </a:lnTo>
                    <a:lnTo>
                      <a:pt x="1934" y="626"/>
                    </a:lnTo>
                    <a:lnTo>
                      <a:pt x="1935" y="247"/>
                    </a:lnTo>
                    <a:lnTo>
                      <a:pt x="1936" y="753"/>
                    </a:lnTo>
                    <a:lnTo>
                      <a:pt x="1937" y="584"/>
                    </a:lnTo>
                    <a:lnTo>
                      <a:pt x="1938" y="554"/>
                    </a:lnTo>
                    <a:lnTo>
                      <a:pt x="1939" y="448"/>
                    </a:lnTo>
                    <a:lnTo>
                      <a:pt x="1941" y="798"/>
                    </a:lnTo>
                    <a:lnTo>
                      <a:pt x="1942" y="654"/>
                    </a:lnTo>
                    <a:lnTo>
                      <a:pt x="1943" y="652"/>
                    </a:lnTo>
                    <a:lnTo>
                      <a:pt x="1944" y="662"/>
                    </a:lnTo>
                    <a:lnTo>
                      <a:pt x="1945" y="773"/>
                    </a:lnTo>
                    <a:lnTo>
                      <a:pt x="1946" y="514"/>
                    </a:lnTo>
                    <a:lnTo>
                      <a:pt x="1948" y="579"/>
                    </a:lnTo>
                    <a:lnTo>
                      <a:pt x="1949" y="690"/>
                    </a:lnTo>
                    <a:lnTo>
                      <a:pt x="1950" y="775"/>
                    </a:lnTo>
                    <a:lnTo>
                      <a:pt x="1951" y="455"/>
                    </a:lnTo>
                    <a:lnTo>
                      <a:pt x="1952" y="640"/>
                    </a:lnTo>
                    <a:lnTo>
                      <a:pt x="1954" y="652"/>
                    </a:lnTo>
                    <a:lnTo>
                      <a:pt x="1955" y="799"/>
                    </a:lnTo>
                    <a:lnTo>
                      <a:pt x="1956" y="460"/>
                    </a:lnTo>
                    <a:lnTo>
                      <a:pt x="1957" y="708"/>
                    </a:lnTo>
                    <a:lnTo>
                      <a:pt x="1958" y="723"/>
                    </a:lnTo>
                    <a:lnTo>
                      <a:pt x="1959" y="611"/>
                    </a:lnTo>
                    <a:lnTo>
                      <a:pt x="1961" y="229"/>
                    </a:lnTo>
                    <a:lnTo>
                      <a:pt x="1962" y="772"/>
                    </a:lnTo>
                    <a:lnTo>
                      <a:pt x="1963" y="729"/>
                    </a:lnTo>
                    <a:lnTo>
                      <a:pt x="1964" y="744"/>
                    </a:lnTo>
                    <a:lnTo>
                      <a:pt x="1965" y="581"/>
                    </a:lnTo>
                    <a:lnTo>
                      <a:pt x="1967" y="763"/>
                    </a:lnTo>
                    <a:lnTo>
                      <a:pt x="1968" y="723"/>
                    </a:lnTo>
                    <a:lnTo>
                      <a:pt x="1969" y="728"/>
                    </a:lnTo>
                    <a:lnTo>
                      <a:pt x="1970" y="814"/>
                    </a:lnTo>
                    <a:lnTo>
                      <a:pt x="1971" y="689"/>
                    </a:lnTo>
                    <a:lnTo>
                      <a:pt x="1972" y="626"/>
                    </a:lnTo>
                    <a:lnTo>
                      <a:pt x="1974" y="711"/>
                    </a:lnTo>
                    <a:lnTo>
                      <a:pt x="1975" y="721"/>
                    </a:lnTo>
                    <a:lnTo>
                      <a:pt x="1976" y="624"/>
                    </a:lnTo>
                    <a:lnTo>
                      <a:pt x="1977" y="803"/>
                    </a:lnTo>
                    <a:lnTo>
                      <a:pt x="1978" y="685"/>
                    </a:lnTo>
                    <a:lnTo>
                      <a:pt x="1979" y="672"/>
                    </a:lnTo>
                    <a:lnTo>
                      <a:pt x="1981" y="709"/>
                    </a:lnTo>
                    <a:lnTo>
                      <a:pt x="1982" y="738"/>
                    </a:lnTo>
                    <a:lnTo>
                      <a:pt x="1983" y="675"/>
                    </a:lnTo>
                    <a:lnTo>
                      <a:pt x="1984" y="652"/>
                    </a:lnTo>
                    <a:lnTo>
                      <a:pt x="1985" y="615"/>
                    </a:lnTo>
                    <a:lnTo>
                      <a:pt x="1987" y="676"/>
                    </a:lnTo>
                    <a:lnTo>
                      <a:pt x="1988" y="627"/>
                    </a:lnTo>
                    <a:lnTo>
                      <a:pt x="1989" y="674"/>
                    </a:lnTo>
                    <a:lnTo>
                      <a:pt x="1990" y="667"/>
                    </a:lnTo>
                    <a:lnTo>
                      <a:pt x="1991" y="678"/>
                    </a:lnTo>
                    <a:lnTo>
                      <a:pt x="1992" y="689"/>
                    </a:lnTo>
                    <a:lnTo>
                      <a:pt x="1994" y="637"/>
                    </a:lnTo>
                    <a:lnTo>
                      <a:pt x="1995" y="648"/>
                    </a:lnTo>
                    <a:lnTo>
                      <a:pt x="1996" y="726"/>
                    </a:lnTo>
                    <a:lnTo>
                      <a:pt x="1997" y="660"/>
                    </a:lnTo>
                    <a:lnTo>
                      <a:pt x="1998" y="770"/>
                    </a:lnTo>
                    <a:lnTo>
                      <a:pt x="2000" y="700"/>
                    </a:lnTo>
                    <a:lnTo>
                      <a:pt x="2001" y="684"/>
                    </a:lnTo>
                    <a:lnTo>
                      <a:pt x="2002" y="624"/>
                    </a:lnTo>
                    <a:lnTo>
                      <a:pt x="2003" y="661"/>
                    </a:lnTo>
                    <a:lnTo>
                      <a:pt x="2004" y="624"/>
                    </a:lnTo>
                    <a:lnTo>
                      <a:pt x="2005" y="697"/>
                    </a:lnTo>
                    <a:lnTo>
                      <a:pt x="2007" y="865"/>
                    </a:lnTo>
                    <a:lnTo>
                      <a:pt x="2008" y="666"/>
                    </a:lnTo>
                    <a:lnTo>
                      <a:pt x="2009" y="581"/>
                    </a:lnTo>
                    <a:lnTo>
                      <a:pt x="2010" y="693"/>
                    </a:lnTo>
                    <a:lnTo>
                      <a:pt x="2011" y="554"/>
                    </a:lnTo>
                    <a:lnTo>
                      <a:pt x="2012" y="561"/>
                    </a:lnTo>
                    <a:lnTo>
                      <a:pt x="2014" y="526"/>
                    </a:lnTo>
                    <a:lnTo>
                      <a:pt x="2015" y="601"/>
                    </a:lnTo>
                    <a:lnTo>
                      <a:pt x="2016" y="569"/>
                    </a:lnTo>
                    <a:lnTo>
                      <a:pt x="2017" y="693"/>
                    </a:lnTo>
                    <a:lnTo>
                      <a:pt x="2018" y="676"/>
                    </a:lnTo>
                    <a:lnTo>
                      <a:pt x="2020" y="724"/>
                    </a:lnTo>
                    <a:lnTo>
                      <a:pt x="2021" y="556"/>
                    </a:lnTo>
                    <a:lnTo>
                      <a:pt x="2022" y="696"/>
                    </a:lnTo>
                    <a:lnTo>
                      <a:pt x="2023" y="711"/>
                    </a:lnTo>
                    <a:lnTo>
                      <a:pt x="2024" y="590"/>
                    </a:lnTo>
                    <a:lnTo>
                      <a:pt x="2025" y="693"/>
                    </a:lnTo>
                    <a:lnTo>
                      <a:pt x="2027" y="540"/>
                    </a:lnTo>
                    <a:lnTo>
                      <a:pt x="2028" y="769"/>
                    </a:lnTo>
                    <a:lnTo>
                      <a:pt x="2029" y="742"/>
                    </a:lnTo>
                    <a:lnTo>
                      <a:pt x="2030" y="747"/>
                    </a:lnTo>
                    <a:lnTo>
                      <a:pt x="2031" y="561"/>
                    </a:lnTo>
                    <a:lnTo>
                      <a:pt x="2033" y="700"/>
                    </a:lnTo>
                    <a:lnTo>
                      <a:pt x="2034" y="727"/>
                    </a:lnTo>
                    <a:lnTo>
                      <a:pt x="2035" y="664"/>
                    </a:lnTo>
                    <a:lnTo>
                      <a:pt x="2036" y="701"/>
                    </a:lnTo>
                    <a:lnTo>
                      <a:pt x="2037" y="732"/>
                    </a:lnTo>
                    <a:lnTo>
                      <a:pt x="2038" y="698"/>
                    </a:lnTo>
                    <a:lnTo>
                      <a:pt x="2040" y="627"/>
                    </a:lnTo>
                    <a:lnTo>
                      <a:pt x="2041" y="684"/>
                    </a:lnTo>
                    <a:lnTo>
                      <a:pt x="2042" y="759"/>
                    </a:lnTo>
                    <a:lnTo>
                      <a:pt x="2043" y="727"/>
                    </a:lnTo>
                    <a:lnTo>
                      <a:pt x="2044" y="735"/>
                    </a:lnTo>
                    <a:lnTo>
                      <a:pt x="2045" y="643"/>
                    </a:lnTo>
                    <a:lnTo>
                      <a:pt x="2047" y="682"/>
                    </a:lnTo>
                    <a:lnTo>
                      <a:pt x="2048" y="674"/>
                    </a:lnTo>
                    <a:lnTo>
                      <a:pt x="2049" y="725"/>
                    </a:lnTo>
                    <a:lnTo>
                      <a:pt x="2050" y="623"/>
                    </a:lnTo>
                    <a:lnTo>
                      <a:pt x="2051" y="656"/>
                    </a:lnTo>
                    <a:lnTo>
                      <a:pt x="2053" y="645"/>
                    </a:lnTo>
                    <a:lnTo>
                      <a:pt x="2054" y="725"/>
                    </a:lnTo>
                    <a:lnTo>
                      <a:pt x="2055" y="840"/>
                    </a:lnTo>
                    <a:lnTo>
                      <a:pt x="2056" y="646"/>
                    </a:lnTo>
                    <a:lnTo>
                      <a:pt x="2057" y="687"/>
                    </a:lnTo>
                    <a:lnTo>
                      <a:pt x="2058" y="669"/>
                    </a:lnTo>
                    <a:lnTo>
                      <a:pt x="2060" y="719"/>
                    </a:lnTo>
                    <a:lnTo>
                      <a:pt x="2061" y="656"/>
                    </a:lnTo>
                    <a:lnTo>
                      <a:pt x="2062" y="666"/>
                    </a:lnTo>
                    <a:lnTo>
                      <a:pt x="2063" y="650"/>
                    </a:lnTo>
                    <a:lnTo>
                      <a:pt x="2064" y="632"/>
                    </a:lnTo>
                    <a:lnTo>
                      <a:pt x="2065" y="694"/>
                    </a:lnTo>
                    <a:lnTo>
                      <a:pt x="2067" y="646"/>
                    </a:lnTo>
                    <a:lnTo>
                      <a:pt x="2068" y="719"/>
                    </a:lnTo>
                    <a:lnTo>
                      <a:pt x="2069" y="593"/>
                    </a:lnTo>
                    <a:lnTo>
                      <a:pt x="2070" y="756"/>
                    </a:lnTo>
                    <a:lnTo>
                      <a:pt x="2071" y="627"/>
                    </a:lnTo>
                    <a:lnTo>
                      <a:pt x="2073" y="672"/>
                    </a:lnTo>
                    <a:lnTo>
                      <a:pt x="2074" y="679"/>
                    </a:lnTo>
                    <a:lnTo>
                      <a:pt x="2075" y="686"/>
                    </a:lnTo>
                    <a:lnTo>
                      <a:pt x="2076" y="694"/>
                    </a:lnTo>
                    <a:lnTo>
                      <a:pt x="2077" y="894"/>
                    </a:lnTo>
                    <a:lnTo>
                      <a:pt x="2078" y="602"/>
                    </a:lnTo>
                    <a:lnTo>
                      <a:pt x="2080" y="627"/>
                    </a:lnTo>
                    <a:lnTo>
                      <a:pt x="2081" y="689"/>
                    </a:lnTo>
                    <a:lnTo>
                      <a:pt x="2082" y="642"/>
                    </a:lnTo>
                    <a:lnTo>
                      <a:pt x="2083" y="678"/>
                    </a:lnTo>
                    <a:lnTo>
                      <a:pt x="2084" y="689"/>
                    </a:lnTo>
                    <a:lnTo>
                      <a:pt x="2086" y="727"/>
                    </a:lnTo>
                    <a:lnTo>
                      <a:pt x="2087" y="655"/>
                    </a:lnTo>
                    <a:lnTo>
                      <a:pt x="2088" y="647"/>
                    </a:lnTo>
                    <a:lnTo>
                      <a:pt x="2089" y="784"/>
                    </a:lnTo>
                    <a:lnTo>
                      <a:pt x="2090" y="713"/>
                    </a:lnTo>
                    <a:lnTo>
                      <a:pt x="2091" y="658"/>
                    </a:lnTo>
                    <a:lnTo>
                      <a:pt x="2093" y="652"/>
                    </a:lnTo>
                    <a:lnTo>
                      <a:pt x="2094" y="687"/>
                    </a:lnTo>
                    <a:lnTo>
                      <a:pt x="2095" y="622"/>
                    </a:lnTo>
                    <a:lnTo>
                      <a:pt x="2096" y="642"/>
                    </a:lnTo>
                    <a:lnTo>
                      <a:pt x="2097" y="654"/>
                    </a:lnTo>
                    <a:lnTo>
                      <a:pt x="2098" y="692"/>
                    </a:lnTo>
                    <a:lnTo>
                      <a:pt x="2100" y="630"/>
                    </a:lnTo>
                    <a:lnTo>
                      <a:pt x="2101" y="695"/>
                    </a:lnTo>
                    <a:lnTo>
                      <a:pt x="2102" y="681"/>
                    </a:lnTo>
                    <a:lnTo>
                      <a:pt x="2103" y="683"/>
                    </a:lnTo>
                    <a:lnTo>
                      <a:pt x="2104" y="688"/>
                    </a:lnTo>
                    <a:lnTo>
                      <a:pt x="2106" y="683"/>
                    </a:lnTo>
                    <a:lnTo>
                      <a:pt x="2107" y="762"/>
                    </a:lnTo>
                    <a:lnTo>
                      <a:pt x="2108" y="616"/>
                    </a:lnTo>
                    <a:lnTo>
                      <a:pt x="2109" y="482"/>
                    </a:lnTo>
                    <a:lnTo>
                      <a:pt x="2110" y="729"/>
                    </a:lnTo>
                    <a:lnTo>
                      <a:pt x="2111" y="734"/>
                    </a:lnTo>
                    <a:lnTo>
                      <a:pt x="2113" y="648"/>
                    </a:lnTo>
                    <a:lnTo>
                      <a:pt x="2114" y="817"/>
                    </a:lnTo>
                    <a:lnTo>
                      <a:pt x="2115" y="673"/>
                    </a:lnTo>
                    <a:lnTo>
                      <a:pt x="2116" y="971"/>
                    </a:lnTo>
                    <a:lnTo>
                      <a:pt x="2117" y="644"/>
                    </a:lnTo>
                    <a:lnTo>
                      <a:pt x="2119" y="662"/>
                    </a:lnTo>
                    <a:lnTo>
                      <a:pt x="2120" y="734"/>
                    </a:lnTo>
                    <a:lnTo>
                      <a:pt x="2121" y="717"/>
                    </a:lnTo>
                    <a:lnTo>
                      <a:pt x="2122" y="716"/>
                    </a:lnTo>
                    <a:lnTo>
                      <a:pt x="2123" y="501"/>
                    </a:lnTo>
                    <a:lnTo>
                      <a:pt x="2124" y="746"/>
                    </a:lnTo>
                    <a:lnTo>
                      <a:pt x="2126" y="715"/>
                    </a:lnTo>
                    <a:lnTo>
                      <a:pt x="2127" y="814"/>
                    </a:lnTo>
                    <a:lnTo>
                      <a:pt x="2128" y="600"/>
                    </a:lnTo>
                    <a:lnTo>
                      <a:pt x="2129" y="661"/>
                    </a:lnTo>
                    <a:lnTo>
                      <a:pt x="2130" y="618"/>
                    </a:lnTo>
                    <a:lnTo>
                      <a:pt x="2131" y="747"/>
                    </a:lnTo>
                    <a:lnTo>
                      <a:pt x="2133" y="955"/>
                    </a:lnTo>
                    <a:lnTo>
                      <a:pt x="2134" y="581"/>
                    </a:lnTo>
                    <a:lnTo>
                      <a:pt x="2135" y="904"/>
                    </a:lnTo>
                    <a:lnTo>
                      <a:pt x="2136" y="769"/>
                    </a:lnTo>
                    <a:lnTo>
                      <a:pt x="2137" y="700"/>
                    </a:lnTo>
                    <a:lnTo>
                      <a:pt x="2139" y="589"/>
                    </a:lnTo>
                    <a:lnTo>
                      <a:pt x="2140" y="686"/>
                    </a:lnTo>
                    <a:lnTo>
                      <a:pt x="2141" y="685"/>
                    </a:lnTo>
                    <a:lnTo>
                      <a:pt x="2142" y="697"/>
                    </a:lnTo>
                    <a:lnTo>
                      <a:pt x="2143" y="617"/>
                    </a:lnTo>
                    <a:lnTo>
                      <a:pt x="2144" y="817"/>
                    </a:lnTo>
                    <a:lnTo>
                      <a:pt x="2146" y="680"/>
                    </a:lnTo>
                    <a:lnTo>
                      <a:pt x="2147" y="547"/>
                    </a:lnTo>
                    <a:lnTo>
                      <a:pt x="2148" y="645"/>
                    </a:lnTo>
                    <a:lnTo>
                      <a:pt x="2149" y="781"/>
                    </a:lnTo>
                    <a:lnTo>
                      <a:pt x="2150" y="626"/>
                    </a:lnTo>
                    <a:lnTo>
                      <a:pt x="2152" y="683"/>
                    </a:lnTo>
                    <a:lnTo>
                      <a:pt x="2153" y="736"/>
                    </a:lnTo>
                    <a:lnTo>
                      <a:pt x="2154" y="695"/>
                    </a:lnTo>
                    <a:lnTo>
                      <a:pt x="2155" y="616"/>
                    </a:lnTo>
                    <a:lnTo>
                      <a:pt x="2156" y="668"/>
                    </a:lnTo>
                    <a:lnTo>
                      <a:pt x="2157" y="650"/>
                    </a:lnTo>
                    <a:lnTo>
                      <a:pt x="2159" y="608"/>
                    </a:lnTo>
                    <a:lnTo>
                      <a:pt x="2160" y="459"/>
                    </a:lnTo>
                    <a:lnTo>
                      <a:pt x="2161" y="679"/>
                    </a:lnTo>
                    <a:lnTo>
                      <a:pt x="2162" y="566"/>
                    </a:lnTo>
                    <a:lnTo>
                      <a:pt x="2163" y="727"/>
                    </a:lnTo>
                    <a:lnTo>
                      <a:pt x="2164" y="657"/>
                    </a:lnTo>
                    <a:lnTo>
                      <a:pt x="2166" y="676"/>
                    </a:lnTo>
                    <a:lnTo>
                      <a:pt x="2167" y="630"/>
                    </a:lnTo>
                    <a:lnTo>
                      <a:pt x="2168" y="674"/>
                    </a:lnTo>
                    <a:lnTo>
                      <a:pt x="2169" y="605"/>
                    </a:lnTo>
                    <a:lnTo>
                      <a:pt x="2170" y="615"/>
                    </a:lnTo>
                    <a:lnTo>
                      <a:pt x="2172" y="606"/>
                    </a:lnTo>
                    <a:lnTo>
                      <a:pt x="2173" y="624"/>
                    </a:lnTo>
                    <a:lnTo>
                      <a:pt x="2174" y="691"/>
                    </a:lnTo>
                    <a:lnTo>
                      <a:pt x="2175" y="618"/>
                    </a:lnTo>
                    <a:lnTo>
                      <a:pt x="2176" y="666"/>
                    </a:lnTo>
                    <a:lnTo>
                      <a:pt x="2177" y="733"/>
                    </a:lnTo>
                    <a:lnTo>
                      <a:pt x="2179" y="711"/>
                    </a:lnTo>
                    <a:lnTo>
                      <a:pt x="2180" y="663"/>
                    </a:lnTo>
                    <a:lnTo>
                      <a:pt x="2181" y="764"/>
                    </a:lnTo>
                    <a:lnTo>
                      <a:pt x="2182" y="802"/>
                    </a:lnTo>
                    <a:lnTo>
                      <a:pt x="2183" y="668"/>
                    </a:lnTo>
                    <a:lnTo>
                      <a:pt x="2185" y="661"/>
                    </a:lnTo>
                    <a:lnTo>
                      <a:pt x="2186" y="658"/>
                    </a:lnTo>
                    <a:lnTo>
                      <a:pt x="2187" y="737"/>
                    </a:lnTo>
                    <a:lnTo>
                      <a:pt x="2188" y="627"/>
                    </a:lnTo>
                    <a:lnTo>
                      <a:pt x="2189" y="678"/>
                    </a:lnTo>
                    <a:lnTo>
                      <a:pt x="2190" y="619"/>
                    </a:lnTo>
                    <a:lnTo>
                      <a:pt x="2192" y="649"/>
                    </a:lnTo>
                    <a:lnTo>
                      <a:pt x="2193" y="679"/>
                    </a:lnTo>
                    <a:lnTo>
                      <a:pt x="2194" y="742"/>
                    </a:lnTo>
                    <a:lnTo>
                      <a:pt x="2195" y="693"/>
                    </a:lnTo>
                    <a:lnTo>
                      <a:pt x="2196" y="687"/>
                    </a:lnTo>
                    <a:lnTo>
                      <a:pt x="2197" y="730"/>
                    </a:lnTo>
                    <a:lnTo>
                      <a:pt x="2199" y="690"/>
                    </a:lnTo>
                    <a:lnTo>
                      <a:pt x="2200" y="653"/>
                    </a:lnTo>
                    <a:lnTo>
                      <a:pt x="2201" y="604"/>
                    </a:lnTo>
                    <a:lnTo>
                      <a:pt x="2202" y="673"/>
                    </a:lnTo>
                    <a:lnTo>
                      <a:pt x="2203" y="712"/>
                    </a:lnTo>
                    <a:lnTo>
                      <a:pt x="2205" y="645"/>
                    </a:lnTo>
                    <a:lnTo>
                      <a:pt x="2206" y="769"/>
                    </a:lnTo>
                    <a:lnTo>
                      <a:pt x="2207" y="764"/>
                    </a:lnTo>
                    <a:lnTo>
                      <a:pt x="2208" y="704"/>
                    </a:lnTo>
                    <a:lnTo>
                      <a:pt x="2209" y="761"/>
                    </a:lnTo>
                    <a:lnTo>
                      <a:pt x="2210" y="717"/>
                    </a:lnTo>
                    <a:lnTo>
                      <a:pt x="2212" y="721"/>
                    </a:lnTo>
                    <a:lnTo>
                      <a:pt x="2213" y="612"/>
                    </a:lnTo>
                    <a:lnTo>
                      <a:pt x="2214" y="861"/>
                    </a:lnTo>
                    <a:lnTo>
                      <a:pt x="2215" y="673"/>
                    </a:lnTo>
                    <a:lnTo>
                      <a:pt x="2216" y="785"/>
                    </a:lnTo>
                    <a:lnTo>
                      <a:pt x="2218" y="591"/>
                    </a:lnTo>
                    <a:lnTo>
                      <a:pt x="2219" y="724"/>
                    </a:lnTo>
                    <a:lnTo>
                      <a:pt x="2220" y="713"/>
                    </a:lnTo>
                    <a:lnTo>
                      <a:pt x="2221" y="783"/>
                    </a:lnTo>
                    <a:lnTo>
                      <a:pt x="2222" y="660"/>
                    </a:lnTo>
                    <a:lnTo>
                      <a:pt x="2223" y="717"/>
                    </a:lnTo>
                    <a:lnTo>
                      <a:pt x="2225" y="658"/>
                    </a:lnTo>
                    <a:lnTo>
                      <a:pt x="2226" y="679"/>
                    </a:lnTo>
                    <a:lnTo>
                      <a:pt x="2227" y="658"/>
                    </a:lnTo>
                    <a:lnTo>
                      <a:pt x="2228" y="699"/>
                    </a:lnTo>
                    <a:lnTo>
                      <a:pt x="2229" y="641"/>
                    </a:lnTo>
                    <a:lnTo>
                      <a:pt x="2230" y="691"/>
                    </a:lnTo>
                    <a:lnTo>
                      <a:pt x="2232" y="619"/>
                    </a:lnTo>
                    <a:lnTo>
                      <a:pt x="2233" y="860"/>
                    </a:lnTo>
                    <a:lnTo>
                      <a:pt x="2234" y="720"/>
                    </a:lnTo>
                    <a:lnTo>
                      <a:pt x="2235" y="635"/>
                    </a:lnTo>
                    <a:lnTo>
                      <a:pt x="2236" y="614"/>
                    </a:lnTo>
                    <a:lnTo>
                      <a:pt x="2238" y="770"/>
                    </a:lnTo>
                    <a:lnTo>
                      <a:pt x="2239" y="598"/>
                    </a:lnTo>
                    <a:lnTo>
                      <a:pt x="2240" y="722"/>
                    </a:lnTo>
                    <a:lnTo>
                      <a:pt x="2241" y="705"/>
                    </a:lnTo>
                    <a:lnTo>
                      <a:pt x="2242" y="780"/>
                    </a:lnTo>
                    <a:lnTo>
                      <a:pt x="2243" y="664"/>
                    </a:lnTo>
                    <a:lnTo>
                      <a:pt x="2245" y="751"/>
                    </a:lnTo>
                    <a:lnTo>
                      <a:pt x="2246" y="801"/>
                    </a:lnTo>
                    <a:lnTo>
                      <a:pt x="2247" y="593"/>
                    </a:lnTo>
                    <a:lnTo>
                      <a:pt x="2248" y="659"/>
                    </a:lnTo>
                    <a:lnTo>
                      <a:pt x="2249" y="676"/>
                    </a:lnTo>
                    <a:lnTo>
                      <a:pt x="2251" y="657"/>
                    </a:lnTo>
                    <a:lnTo>
                      <a:pt x="2252" y="684"/>
                    </a:lnTo>
                    <a:lnTo>
                      <a:pt x="2253" y="682"/>
                    </a:lnTo>
                    <a:lnTo>
                      <a:pt x="2254" y="755"/>
                    </a:lnTo>
                    <a:lnTo>
                      <a:pt x="2255" y="618"/>
                    </a:lnTo>
                    <a:lnTo>
                      <a:pt x="2256" y="661"/>
                    </a:lnTo>
                    <a:lnTo>
                      <a:pt x="2258" y="632"/>
                    </a:lnTo>
                    <a:lnTo>
                      <a:pt x="2259" y="705"/>
                    </a:lnTo>
                    <a:lnTo>
                      <a:pt x="2260" y="660"/>
                    </a:lnTo>
                    <a:lnTo>
                      <a:pt x="2261" y="557"/>
                    </a:lnTo>
                    <a:lnTo>
                      <a:pt x="2262" y="655"/>
                    </a:lnTo>
                    <a:lnTo>
                      <a:pt x="2263" y="621"/>
                    </a:lnTo>
                    <a:lnTo>
                      <a:pt x="2265" y="609"/>
                    </a:lnTo>
                    <a:lnTo>
                      <a:pt x="2266" y="666"/>
                    </a:lnTo>
                    <a:lnTo>
                      <a:pt x="2267" y="608"/>
                    </a:lnTo>
                    <a:lnTo>
                      <a:pt x="2268" y="637"/>
                    </a:lnTo>
                    <a:lnTo>
                      <a:pt x="2269" y="594"/>
                    </a:lnTo>
                    <a:lnTo>
                      <a:pt x="2271" y="756"/>
                    </a:lnTo>
                    <a:lnTo>
                      <a:pt x="2272" y="666"/>
                    </a:lnTo>
                    <a:lnTo>
                      <a:pt x="2273" y="777"/>
                    </a:lnTo>
                    <a:lnTo>
                      <a:pt x="2274" y="665"/>
                    </a:lnTo>
                    <a:lnTo>
                      <a:pt x="2275" y="741"/>
                    </a:lnTo>
                    <a:lnTo>
                      <a:pt x="2276" y="556"/>
                    </a:lnTo>
                    <a:lnTo>
                      <a:pt x="2278" y="523"/>
                    </a:lnTo>
                    <a:lnTo>
                      <a:pt x="2279" y="457"/>
                    </a:lnTo>
                    <a:lnTo>
                      <a:pt x="2280" y="623"/>
                    </a:lnTo>
                    <a:lnTo>
                      <a:pt x="2281" y="596"/>
                    </a:lnTo>
                    <a:lnTo>
                      <a:pt x="2282" y="733"/>
                    </a:lnTo>
                    <a:lnTo>
                      <a:pt x="2284" y="704"/>
                    </a:lnTo>
                    <a:lnTo>
                      <a:pt x="2285" y="576"/>
                    </a:lnTo>
                    <a:lnTo>
                      <a:pt x="2286" y="581"/>
                    </a:lnTo>
                    <a:lnTo>
                      <a:pt x="2287" y="708"/>
                    </a:lnTo>
                    <a:lnTo>
                      <a:pt x="2288" y="694"/>
                    </a:lnTo>
                    <a:lnTo>
                      <a:pt x="2289" y="890"/>
                    </a:lnTo>
                    <a:lnTo>
                      <a:pt x="2291" y="620"/>
                    </a:lnTo>
                    <a:lnTo>
                      <a:pt x="2292" y="748"/>
                    </a:lnTo>
                    <a:lnTo>
                      <a:pt x="2293" y="681"/>
                    </a:lnTo>
                    <a:lnTo>
                      <a:pt x="2294" y="717"/>
                    </a:lnTo>
                    <a:lnTo>
                      <a:pt x="2295" y="391"/>
                    </a:lnTo>
                    <a:lnTo>
                      <a:pt x="2296" y="678"/>
                    </a:lnTo>
                    <a:lnTo>
                      <a:pt x="2298" y="730"/>
                    </a:lnTo>
                    <a:lnTo>
                      <a:pt x="2299" y="686"/>
                    </a:lnTo>
                    <a:lnTo>
                      <a:pt x="2300" y="565"/>
                    </a:lnTo>
                    <a:lnTo>
                      <a:pt x="2301" y="618"/>
                    </a:lnTo>
                    <a:lnTo>
                      <a:pt x="2302" y="698"/>
                    </a:lnTo>
                    <a:lnTo>
                      <a:pt x="2304" y="545"/>
                    </a:lnTo>
                    <a:lnTo>
                      <a:pt x="2305" y="690"/>
                    </a:lnTo>
                    <a:lnTo>
                      <a:pt x="2306" y="584"/>
                    </a:lnTo>
                    <a:lnTo>
                      <a:pt x="2307" y="790"/>
                    </a:lnTo>
                    <a:lnTo>
                      <a:pt x="2308" y="672"/>
                    </a:lnTo>
                    <a:lnTo>
                      <a:pt x="2309" y="812"/>
                    </a:lnTo>
                    <a:lnTo>
                      <a:pt x="2311" y="613"/>
                    </a:lnTo>
                    <a:lnTo>
                      <a:pt x="2312" y="665"/>
                    </a:lnTo>
                    <a:lnTo>
                      <a:pt x="2313" y="744"/>
                    </a:lnTo>
                    <a:lnTo>
                      <a:pt x="2314" y="924"/>
                    </a:lnTo>
                    <a:lnTo>
                      <a:pt x="2315" y="779"/>
                    </a:lnTo>
                    <a:lnTo>
                      <a:pt x="2317" y="710"/>
                    </a:lnTo>
                    <a:lnTo>
                      <a:pt x="2318" y="887"/>
                    </a:lnTo>
                    <a:lnTo>
                      <a:pt x="2319" y="715"/>
                    </a:lnTo>
                    <a:lnTo>
                      <a:pt x="2320" y="676"/>
                    </a:lnTo>
                    <a:lnTo>
                      <a:pt x="2321" y="826"/>
                    </a:lnTo>
                    <a:lnTo>
                      <a:pt x="2322" y="791"/>
                    </a:lnTo>
                    <a:lnTo>
                      <a:pt x="2324" y="886"/>
                    </a:lnTo>
                    <a:lnTo>
                      <a:pt x="2325" y="694"/>
                    </a:lnTo>
                    <a:lnTo>
                      <a:pt x="2326" y="703"/>
                    </a:lnTo>
                    <a:lnTo>
                      <a:pt x="2327" y="682"/>
                    </a:lnTo>
                    <a:lnTo>
                      <a:pt x="2328" y="656"/>
                    </a:lnTo>
                    <a:lnTo>
                      <a:pt x="2329" y="660"/>
                    </a:lnTo>
                    <a:lnTo>
                      <a:pt x="2331" y="654"/>
                    </a:lnTo>
                    <a:lnTo>
                      <a:pt x="2332" y="627"/>
                    </a:lnTo>
                    <a:lnTo>
                      <a:pt x="2333" y="806"/>
                    </a:lnTo>
                    <a:lnTo>
                      <a:pt x="2334" y="563"/>
                    </a:lnTo>
                    <a:lnTo>
                      <a:pt x="2335" y="728"/>
                    </a:lnTo>
                    <a:lnTo>
                      <a:pt x="2337" y="717"/>
                    </a:lnTo>
                    <a:lnTo>
                      <a:pt x="2338" y="712"/>
                    </a:lnTo>
                    <a:lnTo>
                      <a:pt x="2339" y="728"/>
                    </a:lnTo>
                    <a:lnTo>
                      <a:pt x="2340" y="676"/>
                    </a:lnTo>
                    <a:lnTo>
                      <a:pt x="2341" y="587"/>
                    </a:lnTo>
                    <a:lnTo>
                      <a:pt x="2342" y="742"/>
                    </a:lnTo>
                    <a:lnTo>
                      <a:pt x="2344" y="651"/>
                    </a:lnTo>
                    <a:lnTo>
                      <a:pt x="2345" y="665"/>
                    </a:lnTo>
                    <a:lnTo>
                      <a:pt x="2346" y="634"/>
                    </a:lnTo>
                    <a:lnTo>
                      <a:pt x="2347" y="699"/>
                    </a:lnTo>
                    <a:lnTo>
                      <a:pt x="2348" y="715"/>
                    </a:lnTo>
                    <a:lnTo>
                      <a:pt x="2350" y="682"/>
                    </a:lnTo>
                    <a:lnTo>
                      <a:pt x="2351" y="702"/>
                    </a:lnTo>
                    <a:lnTo>
                      <a:pt x="2352" y="664"/>
                    </a:lnTo>
                    <a:lnTo>
                      <a:pt x="2353" y="713"/>
                    </a:lnTo>
                    <a:lnTo>
                      <a:pt x="2354" y="677"/>
                    </a:lnTo>
                    <a:lnTo>
                      <a:pt x="2355" y="869"/>
                    </a:lnTo>
                    <a:lnTo>
                      <a:pt x="2357" y="623"/>
                    </a:lnTo>
                    <a:lnTo>
                      <a:pt x="2358" y="595"/>
                    </a:lnTo>
                    <a:lnTo>
                      <a:pt x="2359" y="715"/>
                    </a:lnTo>
                    <a:lnTo>
                      <a:pt x="2360" y="722"/>
                    </a:lnTo>
                    <a:lnTo>
                      <a:pt x="2361" y="521"/>
                    </a:lnTo>
                    <a:lnTo>
                      <a:pt x="2362" y="602"/>
                    </a:lnTo>
                    <a:lnTo>
                      <a:pt x="2364" y="749"/>
                    </a:lnTo>
                    <a:lnTo>
                      <a:pt x="2365" y="585"/>
                    </a:lnTo>
                    <a:lnTo>
                      <a:pt x="2366" y="677"/>
                    </a:lnTo>
                    <a:lnTo>
                      <a:pt x="2367" y="578"/>
                    </a:lnTo>
                    <a:lnTo>
                      <a:pt x="2368" y="623"/>
                    </a:lnTo>
                    <a:lnTo>
                      <a:pt x="2370" y="853"/>
                    </a:lnTo>
                    <a:lnTo>
                      <a:pt x="2371" y="615"/>
                    </a:lnTo>
                    <a:lnTo>
                      <a:pt x="2372" y="919"/>
                    </a:lnTo>
                    <a:lnTo>
                      <a:pt x="2373" y="719"/>
                    </a:lnTo>
                    <a:lnTo>
                      <a:pt x="2374" y="802"/>
                    </a:lnTo>
                    <a:lnTo>
                      <a:pt x="2375" y="676"/>
                    </a:lnTo>
                    <a:lnTo>
                      <a:pt x="2377" y="684"/>
                    </a:lnTo>
                    <a:lnTo>
                      <a:pt x="2378" y="559"/>
                    </a:lnTo>
                    <a:lnTo>
                      <a:pt x="2379" y="762"/>
                    </a:lnTo>
                    <a:lnTo>
                      <a:pt x="2380" y="681"/>
                    </a:lnTo>
                    <a:lnTo>
                      <a:pt x="2381" y="624"/>
                    </a:lnTo>
                    <a:lnTo>
                      <a:pt x="2383" y="547"/>
                    </a:lnTo>
                    <a:lnTo>
                      <a:pt x="2384" y="627"/>
                    </a:lnTo>
                    <a:lnTo>
                      <a:pt x="2385" y="785"/>
                    </a:lnTo>
                    <a:lnTo>
                      <a:pt x="2386" y="594"/>
                    </a:lnTo>
                    <a:lnTo>
                      <a:pt x="2387" y="675"/>
                    </a:lnTo>
                    <a:lnTo>
                      <a:pt x="2388" y="688"/>
                    </a:lnTo>
                    <a:lnTo>
                      <a:pt x="2390" y="719"/>
                    </a:lnTo>
                    <a:lnTo>
                      <a:pt x="2391" y="618"/>
                    </a:lnTo>
                    <a:lnTo>
                      <a:pt x="2392" y="613"/>
                    </a:lnTo>
                    <a:lnTo>
                      <a:pt x="2393" y="659"/>
                    </a:lnTo>
                    <a:lnTo>
                      <a:pt x="2394" y="705"/>
                    </a:lnTo>
                    <a:lnTo>
                      <a:pt x="2395" y="600"/>
                    </a:lnTo>
                    <a:lnTo>
                      <a:pt x="2397" y="689"/>
                    </a:lnTo>
                    <a:lnTo>
                      <a:pt x="2398" y="684"/>
                    </a:lnTo>
                    <a:lnTo>
                      <a:pt x="2399" y="573"/>
                    </a:lnTo>
                    <a:lnTo>
                      <a:pt x="2400" y="859"/>
                    </a:lnTo>
                    <a:lnTo>
                      <a:pt x="2401" y="840"/>
                    </a:lnTo>
                    <a:lnTo>
                      <a:pt x="2403" y="720"/>
                    </a:lnTo>
                    <a:lnTo>
                      <a:pt x="2404" y="576"/>
                    </a:lnTo>
                    <a:lnTo>
                      <a:pt x="2405" y="777"/>
                    </a:lnTo>
                    <a:lnTo>
                      <a:pt x="2406" y="731"/>
                    </a:lnTo>
                    <a:lnTo>
                      <a:pt x="2407" y="691"/>
                    </a:lnTo>
                    <a:lnTo>
                      <a:pt x="2408" y="665"/>
                    </a:lnTo>
                    <a:lnTo>
                      <a:pt x="2410" y="752"/>
                    </a:lnTo>
                    <a:lnTo>
                      <a:pt x="2411" y="726"/>
                    </a:lnTo>
                    <a:lnTo>
                      <a:pt x="2412" y="671"/>
                    </a:lnTo>
                    <a:lnTo>
                      <a:pt x="2413" y="431"/>
                    </a:lnTo>
                    <a:lnTo>
                      <a:pt x="2414" y="742"/>
                    </a:lnTo>
                    <a:lnTo>
                      <a:pt x="2416" y="719"/>
                    </a:lnTo>
                    <a:lnTo>
                      <a:pt x="2417" y="767"/>
                    </a:lnTo>
                    <a:lnTo>
                      <a:pt x="2418" y="566"/>
                    </a:lnTo>
                    <a:lnTo>
                      <a:pt x="2419" y="716"/>
                    </a:lnTo>
                    <a:lnTo>
                      <a:pt x="2420" y="621"/>
                    </a:lnTo>
                    <a:lnTo>
                      <a:pt x="2421" y="684"/>
                    </a:lnTo>
                    <a:lnTo>
                      <a:pt x="2423" y="581"/>
                    </a:lnTo>
                    <a:lnTo>
                      <a:pt x="2424" y="723"/>
                    </a:lnTo>
                    <a:lnTo>
                      <a:pt x="2425" y="648"/>
                    </a:lnTo>
                    <a:lnTo>
                      <a:pt x="2426" y="728"/>
                    </a:lnTo>
                    <a:lnTo>
                      <a:pt x="2427" y="686"/>
                    </a:lnTo>
                    <a:lnTo>
                      <a:pt x="2428" y="701"/>
                    </a:lnTo>
                    <a:lnTo>
                      <a:pt x="2430" y="651"/>
                    </a:lnTo>
                    <a:lnTo>
                      <a:pt x="2431" y="789"/>
                    </a:lnTo>
                    <a:lnTo>
                      <a:pt x="2432" y="634"/>
                    </a:lnTo>
                    <a:lnTo>
                      <a:pt x="2433" y="731"/>
                    </a:lnTo>
                    <a:lnTo>
                      <a:pt x="2434" y="686"/>
                    </a:lnTo>
                    <a:lnTo>
                      <a:pt x="2436" y="644"/>
                    </a:lnTo>
                    <a:lnTo>
                      <a:pt x="2437" y="550"/>
                    </a:lnTo>
                    <a:lnTo>
                      <a:pt x="2438" y="709"/>
                    </a:lnTo>
                    <a:lnTo>
                      <a:pt x="2439" y="682"/>
                    </a:lnTo>
                    <a:lnTo>
                      <a:pt x="2440" y="672"/>
                    </a:lnTo>
                    <a:lnTo>
                      <a:pt x="2441" y="605"/>
                    </a:lnTo>
                    <a:lnTo>
                      <a:pt x="2443" y="681"/>
                    </a:lnTo>
                    <a:lnTo>
                      <a:pt x="2444" y="632"/>
                    </a:lnTo>
                    <a:lnTo>
                      <a:pt x="2445" y="694"/>
                    </a:lnTo>
                    <a:lnTo>
                      <a:pt x="2446" y="594"/>
                    </a:lnTo>
                    <a:lnTo>
                      <a:pt x="2447" y="793"/>
                    </a:lnTo>
                    <a:lnTo>
                      <a:pt x="2449" y="715"/>
                    </a:lnTo>
                    <a:lnTo>
                      <a:pt x="2450" y="583"/>
                    </a:lnTo>
                    <a:lnTo>
                      <a:pt x="2451" y="516"/>
                    </a:lnTo>
                    <a:lnTo>
                      <a:pt x="2452" y="655"/>
                    </a:lnTo>
                    <a:lnTo>
                      <a:pt x="2453" y="634"/>
                    </a:lnTo>
                    <a:lnTo>
                      <a:pt x="2454" y="619"/>
                    </a:lnTo>
                    <a:lnTo>
                      <a:pt x="2456" y="683"/>
                    </a:lnTo>
                    <a:lnTo>
                      <a:pt x="2457" y="648"/>
                    </a:lnTo>
                    <a:lnTo>
                      <a:pt x="2458" y="781"/>
                    </a:lnTo>
                    <a:lnTo>
                      <a:pt x="2459" y="640"/>
                    </a:lnTo>
                    <a:lnTo>
                      <a:pt x="2460" y="706"/>
                    </a:lnTo>
                    <a:lnTo>
                      <a:pt x="2461" y="658"/>
                    </a:lnTo>
                    <a:lnTo>
                      <a:pt x="2463" y="601"/>
                    </a:lnTo>
                    <a:lnTo>
                      <a:pt x="2464" y="625"/>
                    </a:lnTo>
                    <a:lnTo>
                      <a:pt x="2465" y="682"/>
                    </a:lnTo>
                    <a:lnTo>
                      <a:pt x="2466" y="620"/>
                    </a:lnTo>
                    <a:lnTo>
                      <a:pt x="2467" y="764"/>
                    </a:lnTo>
                    <a:lnTo>
                      <a:pt x="2469" y="749"/>
                    </a:lnTo>
                    <a:lnTo>
                      <a:pt x="2470" y="783"/>
                    </a:lnTo>
                    <a:lnTo>
                      <a:pt x="2471" y="424"/>
                    </a:lnTo>
                    <a:lnTo>
                      <a:pt x="2472" y="626"/>
                    </a:lnTo>
                    <a:lnTo>
                      <a:pt x="2473" y="592"/>
                    </a:lnTo>
                    <a:lnTo>
                      <a:pt x="2474" y="545"/>
                    </a:lnTo>
                    <a:lnTo>
                      <a:pt x="2476" y="631"/>
                    </a:lnTo>
                    <a:lnTo>
                      <a:pt x="2477" y="695"/>
                    </a:lnTo>
                    <a:lnTo>
                      <a:pt x="2478" y="742"/>
                    </a:lnTo>
                    <a:lnTo>
                      <a:pt x="2479" y="602"/>
                    </a:lnTo>
                    <a:lnTo>
                      <a:pt x="2480" y="817"/>
                    </a:lnTo>
                    <a:lnTo>
                      <a:pt x="2482" y="695"/>
                    </a:lnTo>
                    <a:lnTo>
                      <a:pt x="2483" y="643"/>
                    </a:lnTo>
                    <a:lnTo>
                      <a:pt x="2484" y="709"/>
                    </a:lnTo>
                    <a:lnTo>
                      <a:pt x="2485" y="669"/>
                    </a:lnTo>
                    <a:lnTo>
                      <a:pt x="2486" y="858"/>
                    </a:lnTo>
                    <a:lnTo>
                      <a:pt x="2487" y="638"/>
                    </a:lnTo>
                    <a:lnTo>
                      <a:pt x="2489" y="708"/>
                    </a:lnTo>
                    <a:lnTo>
                      <a:pt x="2490" y="639"/>
                    </a:lnTo>
                    <a:lnTo>
                      <a:pt x="2491" y="809"/>
                    </a:lnTo>
                    <a:lnTo>
                      <a:pt x="2492" y="699"/>
                    </a:lnTo>
                    <a:lnTo>
                      <a:pt x="2493" y="772"/>
                    </a:lnTo>
                    <a:lnTo>
                      <a:pt x="2494" y="753"/>
                    </a:lnTo>
                    <a:lnTo>
                      <a:pt x="2496" y="776"/>
                    </a:lnTo>
                    <a:lnTo>
                      <a:pt x="2497" y="513"/>
                    </a:lnTo>
                    <a:lnTo>
                      <a:pt x="2498" y="711"/>
                    </a:lnTo>
                    <a:lnTo>
                      <a:pt x="2499" y="686"/>
                    </a:lnTo>
                    <a:lnTo>
                      <a:pt x="2500" y="613"/>
                    </a:lnTo>
                    <a:lnTo>
                      <a:pt x="2502" y="669"/>
                    </a:lnTo>
                    <a:lnTo>
                      <a:pt x="2503" y="731"/>
                    </a:lnTo>
                    <a:lnTo>
                      <a:pt x="2504" y="666"/>
                    </a:lnTo>
                    <a:lnTo>
                      <a:pt x="2505" y="692"/>
                    </a:lnTo>
                    <a:lnTo>
                      <a:pt x="2506" y="720"/>
                    </a:lnTo>
                    <a:lnTo>
                      <a:pt x="2507" y="738"/>
                    </a:lnTo>
                    <a:lnTo>
                      <a:pt x="2509" y="632"/>
                    </a:lnTo>
                    <a:lnTo>
                      <a:pt x="2510" y="686"/>
                    </a:lnTo>
                    <a:lnTo>
                      <a:pt x="2511" y="679"/>
                    </a:lnTo>
                    <a:lnTo>
                      <a:pt x="2512" y="547"/>
                    </a:lnTo>
                    <a:lnTo>
                      <a:pt x="2513" y="526"/>
                    </a:lnTo>
                    <a:lnTo>
                      <a:pt x="2515" y="691"/>
                    </a:lnTo>
                    <a:lnTo>
                      <a:pt x="2516" y="677"/>
                    </a:lnTo>
                    <a:lnTo>
                      <a:pt x="2517" y="732"/>
                    </a:lnTo>
                    <a:lnTo>
                      <a:pt x="2518" y="608"/>
                    </a:lnTo>
                    <a:lnTo>
                      <a:pt x="2519" y="675"/>
                    </a:lnTo>
                    <a:lnTo>
                      <a:pt x="2520" y="777"/>
                    </a:lnTo>
                    <a:lnTo>
                      <a:pt x="2522" y="580"/>
                    </a:lnTo>
                    <a:lnTo>
                      <a:pt x="2523" y="488"/>
                    </a:lnTo>
                    <a:lnTo>
                      <a:pt x="2524" y="617"/>
                    </a:lnTo>
                    <a:lnTo>
                      <a:pt x="2525" y="782"/>
                    </a:lnTo>
                    <a:lnTo>
                      <a:pt x="2526" y="618"/>
                    </a:lnTo>
                    <a:lnTo>
                      <a:pt x="2527" y="585"/>
                    </a:lnTo>
                    <a:lnTo>
                      <a:pt x="2529" y="695"/>
                    </a:lnTo>
                    <a:lnTo>
                      <a:pt x="2530" y="655"/>
                    </a:lnTo>
                    <a:lnTo>
                      <a:pt x="2531" y="720"/>
                    </a:lnTo>
                    <a:lnTo>
                      <a:pt x="2532" y="657"/>
                    </a:lnTo>
                    <a:lnTo>
                      <a:pt x="2533" y="709"/>
                    </a:lnTo>
                    <a:lnTo>
                      <a:pt x="2535" y="643"/>
                    </a:lnTo>
                    <a:lnTo>
                      <a:pt x="2536" y="674"/>
                    </a:lnTo>
                    <a:lnTo>
                      <a:pt x="2537" y="738"/>
                    </a:lnTo>
                    <a:lnTo>
                      <a:pt x="2538" y="660"/>
                    </a:lnTo>
                    <a:lnTo>
                      <a:pt x="2539" y="711"/>
                    </a:lnTo>
                    <a:lnTo>
                      <a:pt x="2540" y="704"/>
                    </a:lnTo>
                    <a:lnTo>
                      <a:pt x="2542" y="782"/>
                    </a:lnTo>
                    <a:lnTo>
                      <a:pt x="2543" y="703"/>
                    </a:lnTo>
                    <a:lnTo>
                      <a:pt x="2544" y="827"/>
                    </a:lnTo>
                    <a:lnTo>
                      <a:pt x="2545" y="582"/>
                    </a:lnTo>
                    <a:lnTo>
                      <a:pt x="2546" y="697"/>
                    </a:lnTo>
                    <a:lnTo>
                      <a:pt x="2548" y="583"/>
                    </a:lnTo>
                    <a:lnTo>
                      <a:pt x="2549" y="682"/>
                    </a:lnTo>
                    <a:lnTo>
                      <a:pt x="2550" y="701"/>
                    </a:lnTo>
                    <a:lnTo>
                      <a:pt x="2551" y="769"/>
                    </a:lnTo>
                    <a:lnTo>
                      <a:pt x="2552" y="685"/>
                    </a:lnTo>
                    <a:lnTo>
                      <a:pt x="2553" y="695"/>
                    </a:lnTo>
                    <a:lnTo>
                      <a:pt x="2555" y="643"/>
                    </a:lnTo>
                    <a:lnTo>
                      <a:pt x="2556" y="707"/>
                    </a:lnTo>
                    <a:lnTo>
                      <a:pt x="2557" y="720"/>
                    </a:lnTo>
                    <a:lnTo>
                      <a:pt x="2558" y="455"/>
                    </a:lnTo>
                    <a:lnTo>
                      <a:pt x="2559" y="589"/>
                    </a:lnTo>
                    <a:lnTo>
                      <a:pt x="2560" y="690"/>
                    </a:lnTo>
                    <a:lnTo>
                      <a:pt x="2562" y="716"/>
                    </a:lnTo>
                    <a:lnTo>
                      <a:pt x="2563" y="694"/>
                    </a:lnTo>
                    <a:lnTo>
                      <a:pt x="2564" y="643"/>
                    </a:lnTo>
                    <a:lnTo>
                      <a:pt x="2565" y="824"/>
                    </a:lnTo>
                    <a:lnTo>
                      <a:pt x="2566" y="549"/>
                    </a:lnTo>
                    <a:lnTo>
                      <a:pt x="2568" y="770"/>
                    </a:lnTo>
                    <a:lnTo>
                      <a:pt x="2569" y="638"/>
                    </a:lnTo>
                    <a:lnTo>
                      <a:pt x="2570" y="775"/>
                    </a:lnTo>
                    <a:lnTo>
                      <a:pt x="2571" y="632"/>
                    </a:lnTo>
                    <a:lnTo>
                      <a:pt x="2572" y="611"/>
                    </a:lnTo>
                    <a:lnTo>
                      <a:pt x="2573" y="726"/>
                    </a:lnTo>
                    <a:lnTo>
                      <a:pt x="2575" y="701"/>
                    </a:lnTo>
                    <a:lnTo>
                      <a:pt x="2576" y="693"/>
                    </a:lnTo>
                    <a:lnTo>
                      <a:pt x="2577" y="713"/>
                    </a:lnTo>
                    <a:lnTo>
                      <a:pt x="2578" y="648"/>
                    </a:lnTo>
                    <a:lnTo>
                      <a:pt x="2579" y="587"/>
                    </a:lnTo>
                    <a:lnTo>
                      <a:pt x="2581" y="661"/>
                    </a:lnTo>
                    <a:lnTo>
                      <a:pt x="2582" y="679"/>
                    </a:lnTo>
                    <a:lnTo>
                      <a:pt x="2583" y="688"/>
                    </a:lnTo>
                    <a:lnTo>
                      <a:pt x="2584" y="669"/>
                    </a:lnTo>
                    <a:lnTo>
                      <a:pt x="2585" y="719"/>
                    </a:lnTo>
                    <a:lnTo>
                      <a:pt x="2586" y="635"/>
                    </a:lnTo>
                    <a:lnTo>
                      <a:pt x="2588" y="552"/>
                    </a:lnTo>
                    <a:lnTo>
                      <a:pt x="2589" y="695"/>
                    </a:lnTo>
                    <a:lnTo>
                      <a:pt x="2590" y="626"/>
                    </a:lnTo>
                    <a:lnTo>
                      <a:pt x="2591" y="640"/>
                    </a:lnTo>
                    <a:lnTo>
                      <a:pt x="2592" y="609"/>
                    </a:lnTo>
                    <a:lnTo>
                      <a:pt x="2593" y="742"/>
                    </a:lnTo>
                    <a:lnTo>
                      <a:pt x="2595" y="704"/>
                    </a:lnTo>
                    <a:lnTo>
                      <a:pt x="2596" y="645"/>
                    </a:lnTo>
                    <a:lnTo>
                      <a:pt x="2597" y="570"/>
                    </a:lnTo>
                    <a:lnTo>
                      <a:pt x="2598" y="653"/>
                    </a:lnTo>
                    <a:lnTo>
                      <a:pt x="2599" y="732"/>
                    </a:lnTo>
                    <a:lnTo>
                      <a:pt x="2601" y="665"/>
                    </a:lnTo>
                    <a:lnTo>
                      <a:pt x="2602" y="660"/>
                    </a:lnTo>
                    <a:lnTo>
                      <a:pt x="2603" y="675"/>
                    </a:lnTo>
                    <a:lnTo>
                      <a:pt x="2604" y="716"/>
                    </a:lnTo>
                    <a:lnTo>
                      <a:pt x="2605" y="650"/>
                    </a:lnTo>
                    <a:lnTo>
                      <a:pt x="2606" y="611"/>
                    </a:lnTo>
                    <a:lnTo>
                      <a:pt x="2608" y="761"/>
                    </a:lnTo>
                    <a:lnTo>
                      <a:pt x="2609" y="769"/>
                    </a:lnTo>
                    <a:lnTo>
                      <a:pt x="2610" y="597"/>
                    </a:lnTo>
                    <a:lnTo>
                      <a:pt x="2611" y="551"/>
                    </a:lnTo>
                    <a:lnTo>
                      <a:pt x="2612" y="618"/>
                    </a:lnTo>
                    <a:lnTo>
                      <a:pt x="2614" y="574"/>
                    </a:lnTo>
                    <a:lnTo>
                      <a:pt x="2615" y="628"/>
                    </a:lnTo>
                    <a:lnTo>
                      <a:pt x="2616" y="707"/>
                    </a:lnTo>
                    <a:lnTo>
                      <a:pt x="2617" y="679"/>
                    </a:lnTo>
                    <a:lnTo>
                      <a:pt x="2618" y="739"/>
                    </a:lnTo>
                    <a:lnTo>
                      <a:pt x="2619" y="739"/>
                    </a:lnTo>
                    <a:lnTo>
                      <a:pt x="2621" y="695"/>
                    </a:lnTo>
                    <a:lnTo>
                      <a:pt x="2622" y="657"/>
                    </a:lnTo>
                    <a:lnTo>
                      <a:pt x="2623" y="771"/>
                    </a:lnTo>
                    <a:lnTo>
                      <a:pt x="2624" y="739"/>
                    </a:lnTo>
                    <a:lnTo>
                      <a:pt x="2625" y="674"/>
                    </a:lnTo>
                    <a:lnTo>
                      <a:pt x="2626" y="664"/>
                    </a:lnTo>
                    <a:lnTo>
                      <a:pt x="2628" y="556"/>
                    </a:lnTo>
                    <a:lnTo>
                      <a:pt x="2629" y="673"/>
                    </a:lnTo>
                    <a:lnTo>
                      <a:pt x="2630" y="646"/>
                    </a:lnTo>
                    <a:lnTo>
                      <a:pt x="2631" y="610"/>
                    </a:lnTo>
                    <a:lnTo>
                      <a:pt x="2632" y="504"/>
                    </a:lnTo>
                    <a:lnTo>
                      <a:pt x="2634" y="610"/>
                    </a:lnTo>
                    <a:lnTo>
                      <a:pt x="2635" y="669"/>
                    </a:lnTo>
                    <a:lnTo>
                      <a:pt x="2636" y="528"/>
                    </a:lnTo>
                    <a:lnTo>
                      <a:pt x="2637" y="690"/>
                    </a:lnTo>
                    <a:lnTo>
                      <a:pt x="2638" y="719"/>
                    </a:lnTo>
                    <a:lnTo>
                      <a:pt x="2639" y="652"/>
                    </a:lnTo>
                    <a:lnTo>
                      <a:pt x="2641" y="631"/>
                    </a:lnTo>
                    <a:lnTo>
                      <a:pt x="2642" y="715"/>
                    </a:lnTo>
                    <a:lnTo>
                      <a:pt x="2643" y="717"/>
                    </a:lnTo>
                    <a:lnTo>
                      <a:pt x="2644" y="684"/>
                    </a:lnTo>
                    <a:lnTo>
                      <a:pt x="2645" y="749"/>
                    </a:lnTo>
                    <a:lnTo>
                      <a:pt x="2647" y="692"/>
                    </a:lnTo>
                    <a:lnTo>
                      <a:pt x="2648" y="618"/>
                    </a:lnTo>
                    <a:lnTo>
                      <a:pt x="2649" y="795"/>
                    </a:lnTo>
                    <a:lnTo>
                      <a:pt x="2650" y="551"/>
                    </a:lnTo>
                    <a:lnTo>
                      <a:pt x="2651" y="794"/>
                    </a:lnTo>
                    <a:lnTo>
                      <a:pt x="2652" y="663"/>
                    </a:lnTo>
                    <a:lnTo>
                      <a:pt x="2654" y="631"/>
                    </a:lnTo>
                    <a:lnTo>
                      <a:pt x="2655" y="575"/>
                    </a:lnTo>
                    <a:lnTo>
                      <a:pt x="2656" y="689"/>
                    </a:lnTo>
                    <a:lnTo>
                      <a:pt x="2657" y="623"/>
                    </a:lnTo>
                    <a:lnTo>
                      <a:pt x="2658" y="740"/>
                    </a:lnTo>
                    <a:lnTo>
                      <a:pt x="2659" y="657"/>
                    </a:lnTo>
                    <a:lnTo>
                      <a:pt x="2661" y="680"/>
                    </a:lnTo>
                    <a:lnTo>
                      <a:pt x="2662" y="555"/>
                    </a:lnTo>
                    <a:lnTo>
                      <a:pt x="2663" y="629"/>
                    </a:lnTo>
                    <a:lnTo>
                      <a:pt x="2664" y="726"/>
                    </a:lnTo>
                    <a:lnTo>
                      <a:pt x="2665" y="675"/>
                    </a:lnTo>
                    <a:lnTo>
                      <a:pt x="2667" y="634"/>
                    </a:lnTo>
                    <a:lnTo>
                      <a:pt x="2668" y="678"/>
                    </a:lnTo>
                    <a:lnTo>
                      <a:pt x="2669" y="658"/>
                    </a:lnTo>
                    <a:lnTo>
                      <a:pt x="2670" y="691"/>
                    </a:lnTo>
                    <a:lnTo>
                      <a:pt x="2671" y="597"/>
                    </a:lnTo>
                    <a:lnTo>
                      <a:pt x="2672" y="645"/>
                    </a:lnTo>
                    <a:lnTo>
                      <a:pt x="2674" y="669"/>
                    </a:lnTo>
                    <a:lnTo>
                      <a:pt x="2675" y="760"/>
                    </a:lnTo>
                    <a:lnTo>
                      <a:pt x="2676" y="748"/>
                    </a:lnTo>
                    <a:lnTo>
                      <a:pt x="2677" y="649"/>
                    </a:lnTo>
                    <a:lnTo>
                      <a:pt x="2678" y="831"/>
                    </a:lnTo>
                    <a:lnTo>
                      <a:pt x="2679" y="753"/>
                    </a:lnTo>
                    <a:lnTo>
                      <a:pt x="2681" y="683"/>
                    </a:lnTo>
                    <a:lnTo>
                      <a:pt x="2682" y="634"/>
                    </a:lnTo>
                    <a:lnTo>
                      <a:pt x="2683" y="819"/>
                    </a:lnTo>
                    <a:lnTo>
                      <a:pt x="2684" y="752"/>
                    </a:lnTo>
                    <a:lnTo>
                      <a:pt x="2685" y="691"/>
                    </a:lnTo>
                    <a:lnTo>
                      <a:pt x="2687" y="639"/>
                    </a:lnTo>
                    <a:lnTo>
                      <a:pt x="2688" y="749"/>
                    </a:lnTo>
                    <a:lnTo>
                      <a:pt x="2689" y="748"/>
                    </a:lnTo>
                    <a:lnTo>
                      <a:pt x="2690" y="659"/>
                    </a:lnTo>
                    <a:lnTo>
                      <a:pt x="2691" y="784"/>
                    </a:lnTo>
                    <a:lnTo>
                      <a:pt x="2692" y="617"/>
                    </a:lnTo>
                    <a:lnTo>
                      <a:pt x="2694" y="684"/>
                    </a:lnTo>
                    <a:lnTo>
                      <a:pt x="2695" y="749"/>
                    </a:lnTo>
                    <a:lnTo>
                      <a:pt x="2696" y="733"/>
                    </a:lnTo>
                    <a:lnTo>
                      <a:pt x="2697" y="677"/>
                    </a:lnTo>
                    <a:lnTo>
                      <a:pt x="2698" y="654"/>
                    </a:lnTo>
                    <a:lnTo>
                      <a:pt x="2700" y="559"/>
                    </a:lnTo>
                    <a:lnTo>
                      <a:pt x="2701" y="709"/>
                    </a:lnTo>
                    <a:lnTo>
                      <a:pt x="2702" y="616"/>
                    </a:lnTo>
                    <a:lnTo>
                      <a:pt x="2703" y="653"/>
                    </a:lnTo>
                    <a:lnTo>
                      <a:pt x="2704" y="621"/>
                    </a:lnTo>
                    <a:lnTo>
                      <a:pt x="2705" y="675"/>
                    </a:lnTo>
                    <a:lnTo>
                      <a:pt x="2707" y="651"/>
                    </a:lnTo>
                    <a:lnTo>
                      <a:pt x="2708" y="656"/>
                    </a:lnTo>
                    <a:lnTo>
                      <a:pt x="2709" y="623"/>
                    </a:lnTo>
                    <a:lnTo>
                      <a:pt x="2710" y="707"/>
                    </a:lnTo>
                    <a:lnTo>
                      <a:pt x="2711" y="632"/>
                    </a:lnTo>
                    <a:lnTo>
                      <a:pt x="2712" y="731"/>
                    </a:lnTo>
                    <a:lnTo>
                      <a:pt x="2714" y="743"/>
                    </a:lnTo>
                    <a:lnTo>
                      <a:pt x="2715" y="694"/>
                    </a:lnTo>
                    <a:lnTo>
                      <a:pt x="2716" y="664"/>
                    </a:lnTo>
                    <a:lnTo>
                      <a:pt x="2717" y="793"/>
                    </a:lnTo>
                    <a:lnTo>
                      <a:pt x="2718" y="762"/>
                    </a:lnTo>
                    <a:lnTo>
                      <a:pt x="2720" y="712"/>
                    </a:lnTo>
                    <a:lnTo>
                      <a:pt x="2721" y="639"/>
                    </a:lnTo>
                    <a:lnTo>
                      <a:pt x="2722" y="560"/>
                    </a:lnTo>
                    <a:lnTo>
                      <a:pt x="2723" y="758"/>
                    </a:lnTo>
                    <a:lnTo>
                      <a:pt x="2724" y="680"/>
                    </a:lnTo>
                    <a:lnTo>
                      <a:pt x="2725" y="621"/>
                    </a:lnTo>
                    <a:lnTo>
                      <a:pt x="2727" y="650"/>
                    </a:lnTo>
                    <a:lnTo>
                      <a:pt x="2728" y="753"/>
                    </a:lnTo>
                    <a:lnTo>
                      <a:pt x="2729" y="625"/>
                    </a:lnTo>
                    <a:lnTo>
                      <a:pt x="2730" y="740"/>
                    </a:lnTo>
                    <a:lnTo>
                      <a:pt x="2731" y="557"/>
                    </a:lnTo>
                    <a:lnTo>
                      <a:pt x="2733" y="777"/>
                    </a:lnTo>
                    <a:lnTo>
                      <a:pt x="2734" y="615"/>
                    </a:lnTo>
                    <a:lnTo>
                      <a:pt x="2735" y="758"/>
                    </a:lnTo>
                    <a:lnTo>
                      <a:pt x="2736" y="717"/>
                    </a:lnTo>
                    <a:lnTo>
                      <a:pt x="2737" y="736"/>
                    </a:lnTo>
                    <a:lnTo>
                      <a:pt x="2738" y="628"/>
                    </a:lnTo>
                    <a:lnTo>
                      <a:pt x="2740" y="672"/>
                    </a:lnTo>
                    <a:lnTo>
                      <a:pt x="2741" y="617"/>
                    </a:lnTo>
                    <a:lnTo>
                      <a:pt x="2742" y="638"/>
                    </a:lnTo>
                    <a:lnTo>
                      <a:pt x="2743" y="690"/>
                    </a:lnTo>
                    <a:lnTo>
                      <a:pt x="2744" y="706"/>
                    </a:lnTo>
                    <a:lnTo>
                      <a:pt x="2745" y="676"/>
                    </a:lnTo>
                    <a:lnTo>
                      <a:pt x="2747" y="695"/>
                    </a:lnTo>
                    <a:lnTo>
                      <a:pt x="2748" y="644"/>
                    </a:lnTo>
                    <a:lnTo>
                      <a:pt x="2749" y="763"/>
                    </a:lnTo>
                    <a:lnTo>
                      <a:pt x="2750" y="618"/>
                    </a:lnTo>
                    <a:lnTo>
                      <a:pt x="2751" y="703"/>
                    </a:lnTo>
                    <a:lnTo>
                      <a:pt x="2753" y="643"/>
                    </a:lnTo>
                    <a:lnTo>
                      <a:pt x="2754" y="643"/>
                    </a:lnTo>
                    <a:lnTo>
                      <a:pt x="2755" y="602"/>
                    </a:lnTo>
                    <a:lnTo>
                      <a:pt x="2756" y="578"/>
                    </a:lnTo>
                    <a:lnTo>
                      <a:pt x="2757" y="540"/>
                    </a:lnTo>
                    <a:lnTo>
                      <a:pt x="2758" y="709"/>
                    </a:lnTo>
                    <a:lnTo>
                      <a:pt x="2760" y="499"/>
                    </a:lnTo>
                    <a:lnTo>
                      <a:pt x="2761" y="787"/>
                    </a:lnTo>
                    <a:lnTo>
                      <a:pt x="2762" y="674"/>
                    </a:lnTo>
                    <a:lnTo>
                      <a:pt x="2763" y="758"/>
                    </a:lnTo>
                    <a:lnTo>
                      <a:pt x="2764" y="893"/>
                    </a:lnTo>
                    <a:lnTo>
                      <a:pt x="2766" y="664"/>
                    </a:lnTo>
                    <a:lnTo>
                      <a:pt x="2767" y="518"/>
                    </a:lnTo>
                    <a:lnTo>
                      <a:pt x="2768" y="649"/>
                    </a:lnTo>
                    <a:lnTo>
                      <a:pt x="2769" y="692"/>
                    </a:lnTo>
                    <a:lnTo>
                      <a:pt x="2770" y="831"/>
                    </a:lnTo>
                    <a:lnTo>
                      <a:pt x="2771" y="658"/>
                    </a:lnTo>
                    <a:lnTo>
                      <a:pt x="2773" y="659"/>
                    </a:lnTo>
                    <a:lnTo>
                      <a:pt x="2774" y="854"/>
                    </a:lnTo>
                    <a:lnTo>
                      <a:pt x="2775" y="818"/>
                    </a:lnTo>
                    <a:lnTo>
                      <a:pt x="2776" y="759"/>
                    </a:lnTo>
                    <a:lnTo>
                      <a:pt x="2777" y="599"/>
                    </a:lnTo>
                    <a:lnTo>
                      <a:pt x="2778" y="804"/>
                    </a:lnTo>
                    <a:lnTo>
                      <a:pt x="2780" y="721"/>
                    </a:lnTo>
                    <a:lnTo>
                      <a:pt x="2781" y="823"/>
                    </a:lnTo>
                    <a:lnTo>
                      <a:pt x="2782" y="808"/>
                    </a:lnTo>
                    <a:lnTo>
                      <a:pt x="2783" y="876"/>
                    </a:lnTo>
                    <a:lnTo>
                      <a:pt x="2784" y="803"/>
                    </a:lnTo>
                    <a:lnTo>
                      <a:pt x="2786" y="695"/>
                    </a:lnTo>
                    <a:lnTo>
                      <a:pt x="2787" y="676"/>
                    </a:lnTo>
                    <a:lnTo>
                      <a:pt x="2788" y="823"/>
                    </a:lnTo>
                    <a:lnTo>
                      <a:pt x="2789" y="729"/>
                    </a:lnTo>
                    <a:lnTo>
                      <a:pt x="2790" y="662"/>
                    </a:lnTo>
                    <a:lnTo>
                      <a:pt x="2791" y="658"/>
                    </a:lnTo>
                    <a:lnTo>
                      <a:pt x="2793" y="759"/>
                    </a:lnTo>
                    <a:lnTo>
                      <a:pt x="2794" y="730"/>
                    </a:lnTo>
                    <a:lnTo>
                      <a:pt x="2795" y="781"/>
                    </a:lnTo>
                    <a:lnTo>
                      <a:pt x="2796" y="684"/>
                    </a:lnTo>
                    <a:lnTo>
                      <a:pt x="2797" y="659"/>
                    </a:lnTo>
                    <a:lnTo>
                      <a:pt x="2799" y="598"/>
                    </a:lnTo>
                    <a:lnTo>
                      <a:pt x="2800" y="585"/>
                    </a:lnTo>
                    <a:lnTo>
                      <a:pt x="2801" y="540"/>
                    </a:lnTo>
                    <a:lnTo>
                      <a:pt x="2802" y="790"/>
                    </a:lnTo>
                    <a:lnTo>
                      <a:pt x="2803" y="489"/>
                    </a:lnTo>
                    <a:lnTo>
                      <a:pt x="2804" y="628"/>
                    </a:lnTo>
                    <a:lnTo>
                      <a:pt x="2806" y="643"/>
                    </a:lnTo>
                    <a:lnTo>
                      <a:pt x="2807" y="690"/>
                    </a:lnTo>
                    <a:lnTo>
                      <a:pt x="2808" y="647"/>
                    </a:lnTo>
                    <a:lnTo>
                      <a:pt x="2809" y="644"/>
                    </a:lnTo>
                    <a:lnTo>
                      <a:pt x="2810" y="597"/>
                    </a:lnTo>
                    <a:lnTo>
                      <a:pt x="2811" y="770"/>
                    </a:lnTo>
                    <a:lnTo>
                      <a:pt x="2813" y="614"/>
                    </a:lnTo>
                    <a:lnTo>
                      <a:pt x="2814" y="590"/>
                    </a:lnTo>
                    <a:lnTo>
                      <a:pt x="2815" y="675"/>
                    </a:lnTo>
                    <a:lnTo>
                      <a:pt x="2816" y="723"/>
                    </a:lnTo>
                    <a:lnTo>
                      <a:pt x="2817" y="695"/>
                    </a:lnTo>
                    <a:lnTo>
                      <a:pt x="2819" y="669"/>
                    </a:lnTo>
                    <a:lnTo>
                      <a:pt x="2820" y="641"/>
                    </a:lnTo>
                    <a:lnTo>
                      <a:pt x="2821" y="637"/>
                    </a:lnTo>
                    <a:lnTo>
                      <a:pt x="2822" y="588"/>
                    </a:lnTo>
                    <a:lnTo>
                      <a:pt x="2823" y="648"/>
                    </a:lnTo>
                    <a:lnTo>
                      <a:pt x="2824" y="671"/>
                    </a:lnTo>
                    <a:lnTo>
                      <a:pt x="2826" y="595"/>
                    </a:lnTo>
                    <a:lnTo>
                      <a:pt x="2827" y="671"/>
                    </a:lnTo>
                    <a:lnTo>
                      <a:pt x="2828" y="664"/>
                    </a:lnTo>
                    <a:lnTo>
                      <a:pt x="2829" y="703"/>
                    </a:lnTo>
                    <a:lnTo>
                      <a:pt x="2830" y="674"/>
                    </a:lnTo>
                    <a:lnTo>
                      <a:pt x="2832" y="690"/>
                    </a:lnTo>
                    <a:lnTo>
                      <a:pt x="2833" y="696"/>
                    </a:lnTo>
                    <a:lnTo>
                      <a:pt x="2834" y="724"/>
                    </a:lnTo>
                    <a:lnTo>
                      <a:pt x="2835" y="728"/>
                    </a:lnTo>
                    <a:lnTo>
                      <a:pt x="2836" y="667"/>
                    </a:lnTo>
                    <a:lnTo>
                      <a:pt x="2837" y="691"/>
                    </a:lnTo>
                    <a:lnTo>
                      <a:pt x="2839" y="553"/>
                    </a:lnTo>
                    <a:lnTo>
                      <a:pt x="2840" y="689"/>
                    </a:lnTo>
                    <a:lnTo>
                      <a:pt x="2841" y="691"/>
                    </a:lnTo>
                    <a:lnTo>
                      <a:pt x="2842" y="834"/>
                    </a:lnTo>
                    <a:lnTo>
                      <a:pt x="2843" y="722"/>
                    </a:lnTo>
                    <a:lnTo>
                      <a:pt x="2844" y="587"/>
                    </a:lnTo>
                    <a:lnTo>
                      <a:pt x="2846" y="591"/>
                    </a:lnTo>
                    <a:lnTo>
                      <a:pt x="2847" y="715"/>
                    </a:lnTo>
                    <a:lnTo>
                      <a:pt x="2848" y="722"/>
                    </a:lnTo>
                    <a:lnTo>
                      <a:pt x="2849" y="692"/>
                    </a:lnTo>
                    <a:lnTo>
                      <a:pt x="2850" y="688"/>
                    </a:lnTo>
                    <a:lnTo>
                      <a:pt x="2852" y="613"/>
                    </a:lnTo>
                    <a:lnTo>
                      <a:pt x="2853" y="580"/>
                    </a:lnTo>
                    <a:lnTo>
                      <a:pt x="2854" y="632"/>
                    </a:lnTo>
                    <a:lnTo>
                      <a:pt x="2855" y="605"/>
                    </a:lnTo>
                    <a:lnTo>
                      <a:pt x="2856" y="627"/>
                    </a:lnTo>
                    <a:lnTo>
                      <a:pt x="2857" y="664"/>
                    </a:lnTo>
                    <a:lnTo>
                      <a:pt x="2859" y="771"/>
                    </a:lnTo>
                    <a:lnTo>
                      <a:pt x="2860" y="594"/>
                    </a:lnTo>
                    <a:lnTo>
                      <a:pt x="2861" y="771"/>
                    </a:lnTo>
                    <a:lnTo>
                      <a:pt x="2862" y="851"/>
                    </a:lnTo>
                    <a:lnTo>
                      <a:pt x="2863" y="688"/>
                    </a:lnTo>
                    <a:lnTo>
                      <a:pt x="2865" y="567"/>
                    </a:lnTo>
                    <a:lnTo>
                      <a:pt x="2866" y="628"/>
                    </a:lnTo>
                    <a:lnTo>
                      <a:pt x="2867" y="786"/>
                    </a:lnTo>
                    <a:lnTo>
                      <a:pt x="2868" y="662"/>
                    </a:lnTo>
                    <a:lnTo>
                      <a:pt x="2869" y="689"/>
                    </a:lnTo>
                    <a:lnTo>
                      <a:pt x="2870" y="779"/>
                    </a:lnTo>
                    <a:lnTo>
                      <a:pt x="2872" y="643"/>
                    </a:lnTo>
                    <a:lnTo>
                      <a:pt x="2873" y="777"/>
                    </a:lnTo>
                    <a:lnTo>
                      <a:pt x="2874" y="864"/>
                    </a:lnTo>
                    <a:lnTo>
                      <a:pt x="2875" y="621"/>
                    </a:lnTo>
                    <a:lnTo>
                      <a:pt x="2876" y="729"/>
                    </a:lnTo>
                    <a:lnTo>
                      <a:pt x="2877" y="666"/>
                    </a:lnTo>
                    <a:lnTo>
                      <a:pt x="2879" y="987"/>
                    </a:lnTo>
                    <a:lnTo>
                      <a:pt x="2880" y="768"/>
                    </a:lnTo>
                    <a:lnTo>
                      <a:pt x="2881" y="732"/>
                    </a:lnTo>
                    <a:lnTo>
                      <a:pt x="2882" y="683"/>
                    </a:lnTo>
                    <a:lnTo>
                      <a:pt x="2883" y="766"/>
                    </a:lnTo>
                    <a:lnTo>
                      <a:pt x="2885" y="642"/>
                    </a:lnTo>
                    <a:lnTo>
                      <a:pt x="2886" y="496"/>
                    </a:lnTo>
                    <a:lnTo>
                      <a:pt x="2887" y="644"/>
                    </a:lnTo>
                    <a:lnTo>
                      <a:pt x="2888" y="893"/>
                    </a:lnTo>
                    <a:lnTo>
                      <a:pt x="2889" y="651"/>
                    </a:lnTo>
                    <a:lnTo>
                      <a:pt x="2890" y="937"/>
                    </a:lnTo>
                    <a:lnTo>
                      <a:pt x="2892" y="697"/>
                    </a:lnTo>
                    <a:lnTo>
                      <a:pt x="2893" y="796"/>
                    </a:lnTo>
                    <a:lnTo>
                      <a:pt x="2894" y="719"/>
                    </a:lnTo>
                    <a:lnTo>
                      <a:pt x="2895" y="884"/>
                    </a:lnTo>
                    <a:lnTo>
                      <a:pt x="2896" y="809"/>
                    </a:lnTo>
                    <a:lnTo>
                      <a:pt x="2898" y="856"/>
                    </a:lnTo>
                    <a:lnTo>
                      <a:pt x="2899" y="665"/>
                    </a:lnTo>
                    <a:lnTo>
                      <a:pt x="2900" y="837"/>
                    </a:lnTo>
                    <a:lnTo>
                      <a:pt x="2901" y="865"/>
                    </a:lnTo>
                    <a:lnTo>
                      <a:pt x="2902" y="636"/>
                    </a:lnTo>
                    <a:lnTo>
                      <a:pt x="2903" y="645"/>
                    </a:lnTo>
                    <a:lnTo>
                      <a:pt x="2905" y="766"/>
                    </a:lnTo>
                    <a:lnTo>
                      <a:pt x="2906" y="625"/>
                    </a:lnTo>
                    <a:lnTo>
                      <a:pt x="2907" y="724"/>
                    </a:lnTo>
                    <a:lnTo>
                      <a:pt x="2908" y="632"/>
                    </a:lnTo>
                    <a:lnTo>
                      <a:pt x="2909" y="795"/>
                    </a:lnTo>
                    <a:lnTo>
                      <a:pt x="2910" y="707"/>
                    </a:lnTo>
                    <a:lnTo>
                      <a:pt x="2912" y="684"/>
                    </a:lnTo>
                    <a:lnTo>
                      <a:pt x="2913" y="670"/>
                    </a:lnTo>
                    <a:lnTo>
                      <a:pt x="2914" y="703"/>
                    </a:lnTo>
                    <a:lnTo>
                      <a:pt x="2915" y="683"/>
                    </a:lnTo>
                    <a:lnTo>
                      <a:pt x="2916" y="677"/>
                    </a:lnTo>
                    <a:lnTo>
                      <a:pt x="2918" y="694"/>
                    </a:lnTo>
                    <a:lnTo>
                      <a:pt x="2919" y="687"/>
                    </a:lnTo>
                    <a:lnTo>
                      <a:pt x="2920" y="475"/>
                    </a:lnTo>
                    <a:lnTo>
                      <a:pt x="2921" y="793"/>
                    </a:lnTo>
                    <a:lnTo>
                      <a:pt x="2922" y="746"/>
                    </a:lnTo>
                    <a:lnTo>
                      <a:pt x="2923" y="647"/>
                    </a:lnTo>
                    <a:lnTo>
                      <a:pt x="2925" y="567"/>
                    </a:lnTo>
                    <a:lnTo>
                      <a:pt x="2926" y="787"/>
                    </a:lnTo>
                    <a:lnTo>
                      <a:pt x="2927" y="684"/>
                    </a:lnTo>
                    <a:lnTo>
                      <a:pt x="2928" y="857"/>
                    </a:lnTo>
                    <a:lnTo>
                      <a:pt x="2929" y="572"/>
                    </a:lnTo>
                    <a:lnTo>
                      <a:pt x="2931" y="859"/>
                    </a:lnTo>
                    <a:lnTo>
                      <a:pt x="2932" y="551"/>
                    </a:lnTo>
                    <a:lnTo>
                      <a:pt x="2933" y="517"/>
                    </a:lnTo>
                    <a:lnTo>
                      <a:pt x="2934" y="774"/>
                    </a:lnTo>
                    <a:lnTo>
                      <a:pt x="2935" y="690"/>
                    </a:lnTo>
                    <a:lnTo>
                      <a:pt x="2936" y="428"/>
                    </a:lnTo>
                    <a:lnTo>
                      <a:pt x="2938" y="757"/>
                    </a:lnTo>
                    <a:lnTo>
                      <a:pt x="2939" y="647"/>
                    </a:lnTo>
                    <a:lnTo>
                      <a:pt x="2940" y="701"/>
                    </a:lnTo>
                    <a:lnTo>
                      <a:pt x="2941" y="383"/>
                    </a:lnTo>
                    <a:lnTo>
                      <a:pt x="2942" y="654"/>
                    </a:lnTo>
                    <a:lnTo>
                      <a:pt x="2943" y="484"/>
                    </a:lnTo>
                    <a:lnTo>
                      <a:pt x="2945" y="614"/>
                    </a:lnTo>
                    <a:lnTo>
                      <a:pt x="2946" y="455"/>
                    </a:lnTo>
                    <a:lnTo>
                      <a:pt x="2947" y="707"/>
                    </a:lnTo>
                    <a:lnTo>
                      <a:pt x="2948" y="513"/>
                    </a:lnTo>
                    <a:lnTo>
                      <a:pt x="2949" y="679"/>
                    </a:lnTo>
                    <a:lnTo>
                      <a:pt x="2951" y="742"/>
                    </a:lnTo>
                    <a:lnTo>
                      <a:pt x="2952" y="690"/>
                    </a:lnTo>
                    <a:lnTo>
                      <a:pt x="2953" y="841"/>
                    </a:lnTo>
                    <a:lnTo>
                      <a:pt x="2954" y="569"/>
                    </a:lnTo>
                    <a:lnTo>
                      <a:pt x="2955" y="831"/>
                    </a:lnTo>
                    <a:lnTo>
                      <a:pt x="2956" y="616"/>
                    </a:lnTo>
                    <a:lnTo>
                      <a:pt x="2958" y="1392"/>
                    </a:lnTo>
                    <a:lnTo>
                      <a:pt x="2959" y="781"/>
                    </a:lnTo>
                    <a:lnTo>
                      <a:pt x="2960" y="794"/>
                    </a:lnTo>
                    <a:lnTo>
                      <a:pt x="2961" y="684"/>
                    </a:lnTo>
                    <a:lnTo>
                      <a:pt x="2962" y="745"/>
                    </a:lnTo>
                    <a:lnTo>
                      <a:pt x="2964" y="676"/>
                    </a:lnTo>
                    <a:lnTo>
                      <a:pt x="2965" y="707"/>
                    </a:lnTo>
                    <a:lnTo>
                      <a:pt x="2966" y="640"/>
                    </a:lnTo>
                    <a:lnTo>
                      <a:pt x="2967" y="833"/>
                    </a:lnTo>
                    <a:lnTo>
                      <a:pt x="2968" y="94"/>
                    </a:lnTo>
                    <a:lnTo>
                      <a:pt x="2969" y="189"/>
                    </a:lnTo>
                    <a:lnTo>
                      <a:pt x="2971" y="1049"/>
                    </a:lnTo>
                    <a:lnTo>
                      <a:pt x="2972" y="736"/>
                    </a:lnTo>
                    <a:lnTo>
                      <a:pt x="2973" y="523"/>
                    </a:lnTo>
                    <a:lnTo>
                      <a:pt x="2974" y="630"/>
                    </a:lnTo>
                    <a:lnTo>
                      <a:pt x="2975" y="609"/>
                    </a:lnTo>
                    <a:lnTo>
                      <a:pt x="2976" y="758"/>
                    </a:lnTo>
                    <a:lnTo>
                      <a:pt x="2978" y="695"/>
                    </a:lnTo>
                    <a:lnTo>
                      <a:pt x="2979" y="817"/>
                    </a:lnTo>
                    <a:lnTo>
                      <a:pt x="2980" y="713"/>
                    </a:lnTo>
                    <a:lnTo>
                      <a:pt x="2981" y="807"/>
                    </a:lnTo>
                    <a:lnTo>
                      <a:pt x="2982" y="797"/>
                    </a:lnTo>
                    <a:lnTo>
                      <a:pt x="2984" y="321"/>
                    </a:lnTo>
                    <a:lnTo>
                      <a:pt x="2985" y="588"/>
                    </a:lnTo>
                    <a:lnTo>
                      <a:pt x="2986" y="719"/>
                    </a:lnTo>
                    <a:lnTo>
                      <a:pt x="2987" y="807"/>
                    </a:lnTo>
                    <a:lnTo>
                      <a:pt x="2988" y="670"/>
                    </a:lnTo>
                    <a:lnTo>
                      <a:pt x="2989" y="681"/>
                    </a:lnTo>
                    <a:lnTo>
                      <a:pt x="2991" y="618"/>
                    </a:lnTo>
                    <a:lnTo>
                      <a:pt x="2992" y="648"/>
                    </a:lnTo>
                    <a:lnTo>
                      <a:pt x="2993" y="662"/>
                    </a:lnTo>
                    <a:lnTo>
                      <a:pt x="2994" y="216"/>
                    </a:lnTo>
                    <a:lnTo>
                      <a:pt x="2995" y="750"/>
                    </a:lnTo>
                    <a:lnTo>
                      <a:pt x="2997" y="874"/>
                    </a:lnTo>
                    <a:lnTo>
                      <a:pt x="2998" y="868"/>
                    </a:lnTo>
                    <a:lnTo>
                      <a:pt x="2999" y="617"/>
                    </a:lnTo>
                    <a:lnTo>
                      <a:pt x="3000" y="587"/>
                    </a:lnTo>
                    <a:lnTo>
                      <a:pt x="3001" y="935"/>
                    </a:lnTo>
                    <a:lnTo>
                      <a:pt x="3002" y="776"/>
                    </a:lnTo>
                    <a:lnTo>
                      <a:pt x="3004" y="698"/>
                    </a:lnTo>
                    <a:lnTo>
                      <a:pt x="3005" y="804"/>
                    </a:lnTo>
                    <a:lnTo>
                      <a:pt x="3006" y="769"/>
                    </a:lnTo>
                    <a:lnTo>
                      <a:pt x="3007" y="636"/>
                    </a:lnTo>
                    <a:lnTo>
                      <a:pt x="3008" y="723"/>
                    </a:lnTo>
                    <a:lnTo>
                      <a:pt x="3009" y="513"/>
                    </a:lnTo>
                    <a:lnTo>
                      <a:pt x="3011" y="659"/>
                    </a:lnTo>
                    <a:lnTo>
                      <a:pt x="3012" y="682"/>
                    </a:lnTo>
                    <a:lnTo>
                      <a:pt x="3013" y="836"/>
                    </a:lnTo>
                    <a:lnTo>
                      <a:pt x="3014" y="816"/>
                    </a:lnTo>
                    <a:lnTo>
                      <a:pt x="3015" y="612"/>
                    </a:lnTo>
                    <a:lnTo>
                      <a:pt x="3017" y="565"/>
                    </a:lnTo>
                    <a:lnTo>
                      <a:pt x="3018" y="506"/>
                    </a:lnTo>
                    <a:lnTo>
                      <a:pt x="3019" y="730"/>
                    </a:lnTo>
                    <a:lnTo>
                      <a:pt x="3020" y="541"/>
                    </a:lnTo>
                    <a:lnTo>
                      <a:pt x="3021" y="627"/>
                    </a:lnTo>
                    <a:lnTo>
                      <a:pt x="3022" y="574"/>
                    </a:lnTo>
                    <a:lnTo>
                      <a:pt x="3024" y="752"/>
                    </a:lnTo>
                    <a:lnTo>
                      <a:pt x="3025" y="549"/>
                    </a:lnTo>
                    <a:lnTo>
                      <a:pt x="3026" y="652"/>
                    </a:lnTo>
                    <a:lnTo>
                      <a:pt x="3027" y="691"/>
                    </a:lnTo>
                    <a:lnTo>
                      <a:pt x="3028" y="568"/>
                    </a:lnTo>
                    <a:lnTo>
                      <a:pt x="3030" y="900"/>
                    </a:lnTo>
                    <a:lnTo>
                      <a:pt x="3031" y="730"/>
                    </a:lnTo>
                    <a:lnTo>
                      <a:pt x="3032" y="721"/>
                    </a:lnTo>
                    <a:lnTo>
                      <a:pt x="3033" y="693"/>
                    </a:lnTo>
                    <a:lnTo>
                      <a:pt x="3034" y="491"/>
                    </a:lnTo>
                    <a:lnTo>
                      <a:pt x="3035" y="1076"/>
                    </a:lnTo>
                    <a:lnTo>
                      <a:pt x="3037" y="768"/>
                    </a:lnTo>
                    <a:lnTo>
                      <a:pt x="3038" y="677"/>
                    </a:lnTo>
                    <a:lnTo>
                      <a:pt x="3039" y="673"/>
                    </a:lnTo>
                    <a:lnTo>
                      <a:pt x="3040" y="712"/>
                    </a:lnTo>
                    <a:lnTo>
                      <a:pt x="3041" y="633"/>
                    </a:lnTo>
                    <a:lnTo>
                      <a:pt x="3042" y="700"/>
                    </a:lnTo>
                    <a:lnTo>
                      <a:pt x="3044" y="665"/>
                    </a:lnTo>
                    <a:lnTo>
                      <a:pt x="3045" y="856"/>
                    </a:lnTo>
                    <a:lnTo>
                      <a:pt x="3046" y="595"/>
                    </a:lnTo>
                    <a:lnTo>
                      <a:pt x="3047" y="580"/>
                    </a:lnTo>
                    <a:lnTo>
                      <a:pt x="3048" y="714"/>
                    </a:lnTo>
                    <a:lnTo>
                      <a:pt x="3050" y="722"/>
                    </a:lnTo>
                    <a:lnTo>
                      <a:pt x="3051" y="685"/>
                    </a:lnTo>
                    <a:lnTo>
                      <a:pt x="3052" y="607"/>
                    </a:lnTo>
                    <a:lnTo>
                      <a:pt x="3053" y="503"/>
                    </a:lnTo>
                    <a:lnTo>
                      <a:pt x="3054" y="668"/>
                    </a:lnTo>
                    <a:lnTo>
                      <a:pt x="3055" y="579"/>
                    </a:lnTo>
                    <a:lnTo>
                      <a:pt x="3057" y="534"/>
                    </a:lnTo>
                    <a:lnTo>
                      <a:pt x="3058" y="731"/>
                    </a:lnTo>
                    <a:lnTo>
                      <a:pt x="3059" y="556"/>
                    </a:lnTo>
                    <a:lnTo>
                      <a:pt x="3060" y="601"/>
                    </a:lnTo>
                    <a:lnTo>
                      <a:pt x="3061" y="812"/>
                    </a:lnTo>
                    <a:lnTo>
                      <a:pt x="3063" y="467"/>
                    </a:lnTo>
                    <a:lnTo>
                      <a:pt x="3064" y="749"/>
                    </a:lnTo>
                    <a:lnTo>
                      <a:pt x="3065" y="667"/>
                    </a:lnTo>
                    <a:lnTo>
                      <a:pt x="3066" y="726"/>
                    </a:lnTo>
                    <a:lnTo>
                      <a:pt x="3067" y="637"/>
                    </a:lnTo>
                    <a:lnTo>
                      <a:pt x="3068" y="675"/>
                    </a:lnTo>
                    <a:lnTo>
                      <a:pt x="3070" y="637"/>
                    </a:lnTo>
                    <a:lnTo>
                      <a:pt x="3071" y="623"/>
                    </a:lnTo>
                    <a:lnTo>
                      <a:pt x="3072" y="616"/>
                    </a:lnTo>
                    <a:lnTo>
                      <a:pt x="3073" y="760"/>
                    </a:lnTo>
                    <a:lnTo>
                      <a:pt x="3074" y="709"/>
                    </a:lnTo>
                    <a:lnTo>
                      <a:pt x="3075" y="631"/>
                    </a:lnTo>
                    <a:lnTo>
                      <a:pt x="3077" y="592"/>
                    </a:lnTo>
                    <a:lnTo>
                      <a:pt x="3078" y="692"/>
                    </a:lnTo>
                    <a:lnTo>
                      <a:pt x="3079" y="776"/>
                    </a:lnTo>
                    <a:lnTo>
                      <a:pt x="3080" y="729"/>
                    </a:lnTo>
                    <a:lnTo>
                      <a:pt x="3081" y="725"/>
                    </a:lnTo>
                    <a:lnTo>
                      <a:pt x="3083" y="659"/>
                    </a:lnTo>
                    <a:lnTo>
                      <a:pt x="3084" y="614"/>
                    </a:lnTo>
                    <a:lnTo>
                      <a:pt x="3085" y="703"/>
                    </a:lnTo>
                    <a:lnTo>
                      <a:pt x="3086" y="710"/>
                    </a:lnTo>
                    <a:lnTo>
                      <a:pt x="3087" y="660"/>
                    </a:lnTo>
                    <a:lnTo>
                      <a:pt x="3088" y="701"/>
                    </a:lnTo>
                    <a:lnTo>
                      <a:pt x="3090" y="658"/>
                    </a:lnTo>
                    <a:lnTo>
                      <a:pt x="3091" y="815"/>
                    </a:lnTo>
                    <a:lnTo>
                      <a:pt x="3092" y="675"/>
                    </a:lnTo>
                    <a:lnTo>
                      <a:pt x="3093" y="708"/>
                    </a:lnTo>
                    <a:lnTo>
                      <a:pt x="3094" y="721"/>
                    </a:lnTo>
                    <a:lnTo>
                      <a:pt x="3096" y="706"/>
                    </a:lnTo>
                    <a:lnTo>
                      <a:pt x="3097" y="687"/>
                    </a:lnTo>
                    <a:lnTo>
                      <a:pt x="3098" y="640"/>
                    </a:lnTo>
                    <a:lnTo>
                      <a:pt x="3099" y="738"/>
                    </a:lnTo>
                    <a:lnTo>
                      <a:pt x="3100" y="666"/>
                    </a:lnTo>
                    <a:lnTo>
                      <a:pt x="3101" y="688"/>
                    </a:lnTo>
                    <a:lnTo>
                      <a:pt x="3103" y="654"/>
                    </a:lnTo>
                    <a:lnTo>
                      <a:pt x="3104" y="756"/>
                    </a:lnTo>
                    <a:lnTo>
                      <a:pt x="3105" y="705"/>
                    </a:lnTo>
                    <a:lnTo>
                      <a:pt x="3106" y="662"/>
                    </a:lnTo>
                    <a:lnTo>
                      <a:pt x="3107" y="663"/>
                    </a:lnTo>
                    <a:lnTo>
                      <a:pt x="3108" y="733"/>
                    </a:lnTo>
                    <a:lnTo>
                      <a:pt x="3110" y="722"/>
                    </a:lnTo>
                    <a:lnTo>
                      <a:pt x="3111" y="705"/>
                    </a:lnTo>
                    <a:lnTo>
                      <a:pt x="3112" y="996"/>
                    </a:lnTo>
                    <a:lnTo>
                      <a:pt x="3113" y="689"/>
                    </a:lnTo>
                    <a:lnTo>
                      <a:pt x="3114" y="667"/>
                    </a:lnTo>
                    <a:lnTo>
                      <a:pt x="3116" y="658"/>
                    </a:lnTo>
                    <a:lnTo>
                      <a:pt x="3117" y="780"/>
                    </a:lnTo>
                    <a:lnTo>
                      <a:pt x="3118" y="560"/>
                    </a:lnTo>
                    <a:lnTo>
                      <a:pt x="3119" y="989"/>
                    </a:lnTo>
                    <a:lnTo>
                      <a:pt x="3120" y="740"/>
                    </a:lnTo>
                    <a:lnTo>
                      <a:pt x="3121" y="736"/>
                    </a:lnTo>
                    <a:lnTo>
                      <a:pt x="3123" y="660"/>
                    </a:lnTo>
                    <a:lnTo>
                      <a:pt x="3124" y="679"/>
                    </a:lnTo>
                    <a:lnTo>
                      <a:pt x="3125" y="606"/>
                    </a:lnTo>
                    <a:lnTo>
                      <a:pt x="3126" y="748"/>
                    </a:lnTo>
                    <a:lnTo>
                      <a:pt x="3127" y="666"/>
                    </a:lnTo>
                    <a:lnTo>
                      <a:pt x="3129" y="773"/>
                    </a:lnTo>
                    <a:lnTo>
                      <a:pt x="3130" y="949"/>
                    </a:lnTo>
                    <a:lnTo>
                      <a:pt x="3131" y="718"/>
                    </a:lnTo>
                    <a:lnTo>
                      <a:pt x="3132" y="770"/>
                    </a:lnTo>
                    <a:lnTo>
                      <a:pt x="3133" y="525"/>
                    </a:lnTo>
                    <a:lnTo>
                      <a:pt x="3134" y="673"/>
                    </a:lnTo>
                    <a:lnTo>
                      <a:pt x="3136" y="728"/>
                    </a:lnTo>
                    <a:lnTo>
                      <a:pt x="3137" y="617"/>
                    </a:lnTo>
                    <a:lnTo>
                      <a:pt x="3138" y="594"/>
                    </a:lnTo>
                    <a:lnTo>
                      <a:pt x="3139" y="570"/>
                    </a:lnTo>
                    <a:lnTo>
                      <a:pt x="3140" y="783"/>
                    </a:lnTo>
                    <a:lnTo>
                      <a:pt x="3141" y="743"/>
                    </a:lnTo>
                    <a:lnTo>
                      <a:pt x="3143" y="618"/>
                    </a:lnTo>
                    <a:lnTo>
                      <a:pt x="3144" y="912"/>
                    </a:lnTo>
                    <a:lnTo>
                      <a:pt x="3145" y="698"/>
                    </a:lnTo>
                    <a:lnTo>
                      <a:pt x="3146" y="748"/>
                    </a:lnTo>
                    <a:lnTo>
                      <a:pt x="3147" y="721"/>
                    </a:lnTo>
                    <a:lnTo>
                      <a:pt x="3149" y="567"/>
                    </a:lnTo>
                    <a:lnTo>
                      <a:pt x="3150" y="737"/>
                    </a:lnTo>
                    <a:lnTo>
                      <a:pt x="3151" y="531"/>
                    </a:lnTo>
                    <a:lnTo>
                      <a:pt x="3152" y="447"/>
                    </a:lnTo>
                    <a:lnTo>
                      <a:pt x="3153" y="502"/>
                    </a:lnTo>
                    <a:lnTo>
                      <a:pt x="3154" y="787"/>
                    </a:lnTo>
                    <a:lnTo>
                      <a:pt x="3156" y="471"/>
                    </a:lnTo>
                    <a:lnTo>
                      <a:pt x="3157" y="853"/>
                    </a:lnTo>
                    <a:lnTo>
                      <a:pt x="3158" y="784"/>
                    </a:lnTo>
                    <a:lnTo>
                      <a:pt x="3159" y="750"/>
                    </a:lnTo>
                    <a:lnTo>
                      <a:pt x="3160" y="266"/>
                    </a:lnTo>
                    <a:lnTo>
                      <a:pt x="3162" y="633"/>
                    </a:lnTo>
                    <a:lnTo>
                      <a:pt x="3163" y="540"/>
                    </a:lnTo>
                    <a:lnTo>
                      <a:pt x="3164" y="595"/>
                    </a:lnTo>
                    <a:lnTo>
                      <a:pt x="3165" y="484"/>
                    </a:lnTo>
                    <a:lnTo>
                      <a:pt x="3166" y="739"/>
                    </a:lnTo>
                    <a:lnTo>
                      <a:pt x="3167" y="635"/>
                    </a:lnTo>
                    <a:lnTo>
                      <a:pt x="3169" y="634"/>
                    </a:lnTo>
                    <a:lnTo>
                      <a:pt x="3170" y="418"/>
                    </a:lnTo>
                    <a:lnTo>
                      <a:pt x="3171" y="696"/>
                    </a:lnTo>
                    <a:lnTo>
                      <a:pt x="3172" y="671"/>
                    </a:lnTo>
                    <a:lnTo>
                      <a:pt x="3173" y="694"/>
                    </a:lnTo>
                    <a:lnTo>
                      <a:pt x="3174" y="497"/>
                    </a:lnTo>
                    <a:lnTo>
                      <a:pt x="3176" y="716"/>
                    </a:lnTo>
                    <a:lnTo>
                      <a:pt x="3177" y="774"/>
                    </a:lnTo>
                    <a:lnTo>
                      <a:pt x="3178" y="777"/>
                    </a:lnTo>
                    <a:lnTo>
                      <a:pt x="3179" y="887"/>
                    </a:lnTo>
                    <a:lnTo>
                      <a:pt x="3180" y="744"/>
                    </a:lnTo>
                    <a:lnTo>
                      <a:pt x="3182" y="777"/>
                    </a:lnTo>
                    <a:lnTo>
                      <a:pt x="3183" y="562"/>
                    </a:lnTo>
                    <a:lnTo>
                      <a:pt x="3184" y="720"/>
                    </a:lnTo>
                    <a:lnTo>
                      <a:pt x="3185" y="702"/>
                    </a:lnTo>
                    <a:lnTo>
                      <a:pt x="3186" y="777"/>
                    </a:lnTo>
                    <a:lnTo>
                      <a:pt x="3187" y="691"/>
                    </a:lnTo>
                    <a:lnTo>
                      <a:pt x="3189" y="729"/>
                    </a:lnTo>
                    <a:lnTo>
                      <a:pt x="3190" y="613"/>
                    </a:lnTo>
                    <a:lnTo>
                      <a:pt x="3191" y="777"/>
                    </a:lnTo>
                    <a:lnTo>
                      <a:pt x="3192" y="587"/>
                    </a:lnTo>
                    <a:lnTo>
                      <a:pt x="3193" y="743"/>
                    </a:lnTo>
                    <a:lnTo>
                      <a:pt x="3195" y="601"/>
                    </a:lnTo>
                    <a:lnTo>
                      <a:pt x="3196" y="1009"/>
                    </a:lnTo>
                    <a:lnTo>
                      <a:pt x="3197" y="609"/>
                    </a:lnTo>
                    <a:lnTo>
                      <a:pt x="3198" y="786"/>
                    </a:lnTo>
                    <a:lnTo>
                      <a:pt x="3199" y="611"/>
                    </a:lnTo>
                    <a:lnTo>
                      <a:pt x="3200" y="990"/>
                    </a:lnTo>
                    <a:lnTo>
                      <a:pt x="3202" y="856"/>
                    </a:lnTo>
                    <a:lnTo>
                      <a:pt x="3203" y="718"/>
                    </a:lnTo>
                    <a:lnTo>
                      <a:pt x="3204" y="696"/>
                    </a:lnTo>
                    <a:lnTo>
                      <a:pt x="3205" y="936"/>
                    </a:lnTo>
                    <a:lnTo>
                      <a:pt x="3206" y="697"/>
                    </a:lnTo>
                    <a:lnTo>
                      <a:pt x="3207" y="574"/>
                    </a:lnTo>
                    <a:lnTo>
                      <a:pt x="3209" y="710"/>
                    </a:lnTo>
                    <a:lnTo>
                      <a:pt x="3210" y="737"/>
                    </a:lnTo>
                    <a:lnTo>
                      <a:pt x="3211" y="598"/>
                    </a:lnTo>
                    <a:lnTo>
                      <a:pt x="3212" y="835"/>
                    </a:lnTo>
                    <a:lnTo>
                      <a:pt x="3213" y="673"/>
                    </a:lnTo>
                    <a:lnTo>
                      <a:pt x="3215" y="674"/>
                    </a:lnTo>
                    <a:lnTo>
                      <a:pt x="3216" y="518"/>
                    </a:lnTo>
                    <a:lnTo>
                      <a:pt x="3217" y="745"/>
                    </a:lnTo>
                    <a:lnTo>
                      <a:pt x="3218" y="639"/>
                    </a:lnTo>
                    <a:lnTo>
                      <a:pt x="3219" y="684"/>
                    </a:lnTo>
                    <a:lnTo>
                      <a:pt x="3220" y="551"/>
                    </a:lnTo>
                    <a:lnTo>
                      <a:pt x="3222" y="933"/>
                    </a:lnTo>
                    <a:lnTo>
                      <a:pt x="3223" y="776"/>
                    </a:lnTo>
                    <a:lnTo>
                      <a:pt x="3224" y="596"/>
                    </a:lnTo>
                    <a:lnTo>
                      <a:pt x="3225" y="619"/>
                    </a:lnTo>
                    <a:lnTo>
                      <a:pt x="3226" y="681"/>
                    </a:lnTo>
                    <a:lnTo>
                      <a:pt x="3228" y="530"/>
                    </a:lnTo>
                    <a:lnTo>
                      <a:pt x="3229" y="746"/>
                    </a:lnTo>
                    <a:lnTo>
                      <a:pt x="3230" y="972"/>
                    </a:lnTo>
                    <a:lnTo>
                      <a:pt x="3231" y="784"/>
                    </a:lnTo>
                    <a:lnTo>
                      <a:pt x="3232" y="638"/>
                    </a:lnTo>
                    <a:lnTo>
                      <a:pt x="3233" y="616"/>
                    </a:lnTo>
                    <a:lnTo>
                      <a:pt x="3235" y="462"/>
                    </a:lnTo>
                    <a:lnTo>
                      <a:pt x="3236" y="717"/>
                    </a:lnTo>
                    <a:lnTo>
                      <a:pt x="3237" y="555"/>
                    </a:lnTo>
                    <a:lnTo>
                      <a:pt x="3238" y="670"/>
                    </a:lnTo>
                    <a:lnTo>
                      <a:pt x="3239" y="708"/>
                    </a:lnTo>
                    <a:lnTo>
                      <a:pt x="3240" y="698"/>
                    </a:lnTo>
                    <a:lnTo>
                      <a:pt x="3242" y="708"/>
                    </a:lnTo>
                    <a:lnTo>
                      <a:pt x="3243" y="669"/>
                    </a:lnTo>
                    <a:lnTo>
                      <a:pt x="3244" y="659"/>
                    </a:lnTo>
                    <a:lnTo>
                      <a:pt x="3245" y="584"/>
                    </a:lnTo>
                    <a:lnTo>
                      <a:pt x="3246" y="793"/>
                    </a:lnTo>
                    <a:lnTo>
                      <a:pt x="3248" y="772"/>
                    </a:lnTo>
                    <a:lnTo>
                      <a:pt x="3249" y="589"/>
                    </a:lnTo>
                    <a:lnTo>
                      <a:pt x="3250" y="668"/>
                    </a:lnTo>
                    <a:lnTo>
                      <a:pt x="3251" y="735"/>
                    </a:lnTo>
                    <a:lnTo>
                      <a:pt x="3252" y="709"/>
                    </a:lnTo>
                    <a:lnTo>
                      <a:pt x="3253" y="589"/>
                    </a:lnTo>
                    <a:lnTo>
                      <a:pt x="3255" y="722"/>
                    </a:lnTo>
                    <a:lnTo>
                      <a:pt x="3256" y="784"/>
                    </a:lnTo>
                    <a:lnTo>
                      <a:pt x="3257" y="692"/>
                    </a:lnTo>
                    <a:lnTo>
                      <a:pt x="3258" y="694"/>
                    </a:lnTo>
                    <a:lnTo>
                      <a:pt x="3259" y="687"/>
                    </a:lnTo>
                    <a:lnTo>
                      <a:pt x="3260" y="687"/>
                    </a:lnTo>
                    <a:lnTo>
                      <a:pt x="3262" y="653"/>
                    </a:lnTo>
                    <a:lnTo>
                      <a:pt x="3263" y="780"/>
                    </a:lnTo>
                    <a:lnTo>
                      <a:pt x="3264" y="637"/>
                    </a:lnTo>
                    <a:lnTo>
                      <a:pt x="3265" y="573"/>
                    </a:lnTo>
                    <a:lnTo>
                      <a:pt x="3266" y="674"/>
                    </a:lnTo>
                    <a:lnTo>
                      <a:pt x="3268" y="837"/>
                    </a:lnTo>
                    <a:lnTo>
                      <a:pt x="3269" y="665"/>
                    </a:lnTo>
                    <a:lnTo>
                      <a:pt x="3270" y="671"/>
                    </a:lnTo>
                    <a:lnTo>
                      <a:pt x="3271" y="707"/>
                    </a:lnTo>
                    <a:lnTo>
                      <a:pt x="3272" y="837"/>
                    </a:lnTo>
                    <a:lnTo>
                      <a:pt x="3273" y="626"/>
                    </a:lnTo>
                    <a:lnTo>
                      <a:pt x="3275" y="1036"/>
                    </a:lnTo>
                    <a:lnTo>
                      <a:pt x="3276" y="713"/>
                    </a:lnTo>
                    <a:lnTo>
                      <a:pt x="3277" y="730"/>
                    </a:lnTo>
                    <a:lnTo>
                      <a:pt x="3278" y="722"/>
                    </a:lnTo>
                    <a:lnTo>
                      <a:pt x="3279" y="556"/>
                    </a:lnTo>
                    <a:lnTo>
                      <a:pt x="3281" y="798"/>
                    </a:lnTo>
                    <a:lnTo>
                      <a:pt x="3282" y="573"/>
                    </a:lnTo>
                    <a:lnTo>
                      <a:pt x="3283" y="632"/>
                    </a:lnTo>
                    <a:lnTo>
                      <a:pt x="3284" y="715"/>
                    </a:lnTo>
                    <a:lnTo>
                      <a:pt x="3285" y="740"/>
                    </a:lnTo>
                    <a:lnTo>
                      <a:pt x="3286" y="567"/>
                    </a:lnTo>
                    <a:lnTo>
                      <a:pt x="3288" y="684"/>
                    </a:lnTo>
                    <a:lnTo>
                      <a:pt x="3289" y="793"/>
                    </a:lnTo>
                    <a:lnTo>
                      <a:pt x="3290" y="745"/>
                    </a:lnTo>
                    <a:lnTo>
                      <a:pt x="3291" y="889"/>
                    </a:lnTo>
                    <a:lnTo>
                      <a:pt x="3292" y="702"/>
                    </a:lnTo>
                    <a:lnTo>
                      <a:pt x="3293" y="766"/>
                    </a:lnTo>
                    <a:lnTo>
                      <a:pt x="3295" y="605"/>
                    </a:lnTo>
                    <a:lnTo>
                      <a:pt x="3296" y="677"/>
                    </a:lnTo>
                    <a:lnTo>
                      <a:pt x="3297" y="615"/>
                    </a:lnTo>
                    <a:lnTo>
                      <a:pt x="3298" y="964"/>
                    </a:lnTo>
                    <a:lnTo>
                      <a:pt x="3299" y="373"/>
                    </a:lnTo>
                    <a:lnTo>
                      <a:pt x="3301" y="730"/>
                    </a:lnTo>
                    <a:lnTo>
                      <a:pt x="3302" y="702"/>
                    </a:lnTo>
                    <a:lnTo>
                      <a:pt x="3303" y="789"/>
                    </a:lnTo>
                    <a:lnTo>
                      <a:pt x="3304" y="555"/>
                    </a:lnTo>
                    <a:lnTo>
                      <a:pt x="3305" y="925"/>
                    </a:lnTo>
                    <a:lnTo>
                      <a:pt x="3306" y="669"/>
                    </a:lnTo>
                    <a:lnTo>
                      <a:pt x="3308" y="725"/>
                    </a:lnTo>
                    <a:lnTo>
                      <a:pt x="3309" y="691"/>
                    </a:lnTo>
                    <a:lnTo>
                      <a:pt x="3310" y="754"/>
                    </a:lnTo>
                    <a:lnTo>
                      <a:pt x="3311" y="703"/>
                    </a:lnTo>
                    <a:lnTo>
                      <a:pt x="3312" y="575"/>
                    </a:lnTo>
                    <a:lnTo>
                      <a:pt x="3314" y="385"/>
                    </a:lnTo>
                    <a:lnTo>
                      <a:pt x="3315" y="791"/>
                    </a:lnTo>
                    <a:lnTo>
                      <a:pt x="3316" y="574"/>
                    </a:lnTo>
                    <a:lnTo>
                      <a:pt x="3317" y="785"/>
                    </a:lnTo>
                    <a:lnTo>
                      <a:pt x="3318" y="639"/>
                    </a:lnTo>
                    <a:lnTo>
                      <a:pt x="3319" y="667"/>
                    </a:lnTo>
                    <a:lnTo>
                      <a:pt x="3321" y="646"/>
                    </a:lnTo>
                    <a:lnTo>
                      <a:pt x="3322" y="706"/>
                    </a:lnTo>
                    <a:lnTo>
                      <a:pt x="3323" y="617"/>
                    </a:lnTo>
                    <a:lnTo>
                      <a:pt x="3324" y="668"/>
                    </a:lnTo>
                    <a:lnTo>
                      <a:pt x="3325" y="588"/>
                    </a:lnTo>
                    <a:lnTo>
                      <a:pt x="3326" y="819"/>
                    </a:lnTo>
                    <a:lnTo>
                      <a:pt x="3328" y="376"/>
                    </a:lnTo>
                    <a:lnTo>
                      <a:pt x="3329" y="675"/>
                    </a:lnTo>
                    <a:lnTo>
                      <a:pt x="3330" y="593"/>
                    </a:lnTo>
                    <a:lnTo>
                      <a:pt x="3331" y="537"/>
                    </a:lnTo>
                    <a:lnTo>
                      <a:pt x="3332" y="309"/>
                    </a:lnTo>
                    <a:lnTo>
                      <a:pt x="3334" y="553"/>
                    </a:lnTo>
                    <a:lnTo>
                      <a:pt x="3335" y="588"/>
                    </a:lnTo>
                    <a:lnTo>
                      <a:pt x="3336" y="715"/>
                    </a:lnTo>
                    <a:lnTo>
                      <a:pt x="3337" y="662"/>
                    </a:lnTo>
                    <a:lnTo>
                      <a:pt x="3338" y="695"/>
                    </a:lnTo>
                    <a:lnTo>
                      <a:pt x="3339" y="425"/>
                    </a:lnTo>
                    <a:lnTo>
                      <a:pt x="3341" y="700"/>
                    </a:lnTo>
                    <a:lnTo>
                      <a:pt x="3342" y="608"/>
                    </a:lnTo>
                    <a:lnTo>
                      <a:pt x="3343" y="715"/>
                    </a:lnTo>
                    <a:lnTo>
                      <a:pt x="3344" y="636"/>
                    </a:lnTo>
                    <a:lnTo>
                      <a:pt x="3345" y="689"/>
                    </a:lnTo>
                    <a:lnTo>
                      <a:pt x="3347" y="500"/>
                    </a:lnTo>
                    <a:lnTo>
                      <a:pt x="3348" y="603"/>
                    </a:lnTo>
                    <a:lnTo>
                      <a:pt x="3349" y="515"/>
                    </a:lnTo>
                    <a:lnTo>
                      <a:pt x="3350" y="709"/>
                    </a:lnTo>
                    <a:lnTo>
                      <a:pt x="3351" y="697"/>
                    </a:lnTo>
                    <a:lnTo>
                      <a:pt x="3352" y="674"/>
                    </a:lnTo>
                    <a:lnTo>
                      <a:pt x="3354" y="720"/>
                    </a:lnTo>
                    <a:lnTo>
                      <a:pt x="3355" y="700"/>
                    </a:lnTo>
                    <a:lnTo>
                      <a:pt x="3356" y="631"/>
                    </a:lnTo>
                    <a:lnTo>
                      <a:pt x="3357" y="716"/>
                    </a:lnTo>
                    <a:lnTo>
                      <a:pt x="3358" y="718"/>
                    </a:lnTo>
                    <a:lnTo>
                      <a:pt x="3359" y="599"/>
                    </a:lnTo>
                    <a:lnTo>
                      <a:pt x="3361" y="767"/>
                    </a:lnTo>
                    <a:lnTo>
                      <a:pt x="3362" y="714"/>
                    </a:lnTo>
                    <a:lnTo>
                      <a:pt x="3363" y="624"/>
                    </a:lnTo>
                    <a:lnTo>
                      <a:pt x="3364" y="652"/>
                    </a:lnTo>
                    <a:lnTo>
                      <a:pt x="3365" y="892"/>
                    </a:lnTo>
                    <a:lnTo>
                      <a:pt x="3367" y="817"/>
                    </a:lnTo>
                    <a:lnTo>
                      <a:pt x="3368" y="717"/>
                    </a:lnTo>
                    <a:lnTo>
                      <a:pt x="3369" y="626"/>
                    </a:lnTo>
                    <a:lnTo>
                      <a:pt x="3370" y="719"/>
                    </a:lnTo>
                    <a:lnTo>
                      <a:pt x="3371" y="733"/>
                    </a:lnTo>
                    <a:lnTo>
                      <a:pt x="3372" y="636"/>
                    </a:lnTo>
                    <a:lnTo>
                      <a:pt x="3374" y="653"/>
                    </a:lnTo>
                    <a:lnTo>
                      <a:pt x="3375" y="732"/>
                    </a:lnTo>
                    <a:lnTo>
                      <a:pt x="3376" y="716"/>
                    </a:lnTo>
                    <a:lnTo>
                      <a:pt x="3377" y="815"/>
                    </a:lnTo>
                    <a:lnTo>
                      <a:pt x="3378" y="997"/>
                    </a:lnTo>
                    <a:lnTo>
                      <a:pt x="3380" y="706"/>
                    </a:lnTo>
                    <a:lnTo>
                      <a:pt x="3381" y="701"/>
                    </a:lnTo>
                    <a:lnTo>
                      <a:pt x="3382" y="560"/>
                    </a:lnTo>
                    <a:lnTo>
                      <a:pt x="3383" y="620"/>
                    </a:lnTo>
                    <a:lnTo>
                      <a:pt x="3384" y="661"/>
                    </a:lnTo>
                    <a:lnTo>
                      <a:pt x="3385" y="670"/>
                    </a:lnTo>
                    <a:lnTo>
                      <a:pt x="3387" y="684"/>
                    </a:lnTo>
                    <a:lnTo>
                      <a:pt x="3388" y="672"/>
                    </a:lnTo>
                    <a:lnTo>
                      <a:pt x="3389" y="652"/>
                    </a:lnTo>
                    <a:lnTo>
                      <a:pt x="3390" y="569"/>
                    </a:lnTo>
                    <a:lnTo>
                      <a:pt x="3391" y="693"/>
                    </a:lnTo>
                    <a:lnTo>
                      <a:pt x="3392" y="686"/>
                    </a:lnTo>
                    <a:lnTo>
                      <a:pt x="3394" y="788"/>
                    </a:lnTo>
                    <a:lnTo>
                      <a:pt x="3395" y="638"/>
                    </a:lnTo>
                    <a:lnTo>
                      <a:pt x="3396" y="735"/>
                    </a:lnTo>
                    <a:lnTo>
                      <a:pt x="3397" y="623"/>
                    </a:lnTo>
                    <a:lnTo>
                      <a:pt x="3398" y="658"/>
                    </a:lnTo>
                    <a:lnTo>
                      <a:pt x="3400" y="640"/>
                    </a:lnTo>
                    <a:lnTo>
                      <a:pt x="3401" y="575"/>
                    </a:lnTo>
                    <a:lnTo>
                      <a:pt x="3402" y="546"/>
                    </a:lnTo>
                    <a:lnTo>
                      <a:pt x="3403" y="750"/>
                    </a:lnTo>
                    <a:lnTo>
                      <a:pt x="3404" y="705"/>
                    </a:lnTo>
                    <a:lnTo>
                      <a:pt x="3405" y="657"/>
                    </a:lnTo>
                    <a:lnTo>
                      <a:pt x="3407" y="729"/>
                    </a:lnTo>
                    <a:lnTo>
                      <a:pt x="3408" y="777"/>
                    </a:lnTo>
                    <a:lnTo>
                      <a:pt x="3409" y="634"/>
                    </a:lnTo>
                    <a:lnTo>
                      <a:pt x="3410" y="665"/>
                    </a:lnTo>
                    <a:lnTo>
                      <a:pt x="3411" y="529"/>
                    </a:lnTo>
                    <a:lnTo>
                      <a:pt x="3413" y="933"/>
                    </a:lnTo>
                    <a:lnTo>
                      <a:pt x="3414" y="629"/>
                    </a:lnTo>
                    <a:lnTo>
                      <a:pt x="3415" y="887"/>
                    </a:lnTo>
                    <a:lnTo>
                      <a:pt x="3416" y="686"/>
                    </a:lnTo>
                    <a:lnTo>
                      <a:pt x="3417" y="628"/>
                    </a:lnTo>
                    <a:lnTo>
                      <a:pt x="3418" y="749"/>
                    </a:lnTo>
                    <a:lnTo>
                      <a:pt x="3420" y="797"/>
                    </a:lnTo>
                    <a:lnTo>
                      <a:pt x="3421" y="886"/>
                    </a:lnTo>
                    <a:lnTo>
                      <a:pt x="3422" y="574"/>
                    </a:lnTo>
                    <a:lnTo>
                      <a:pt x="3423" y="296"/>
                    </a:lnTo>
                    <a:lnTo>
                      <a:pt x="3424" y="796"/>
                    </a:lnTo>
                    <a:lnTo>
                      <a:pt x="3425" y="778"/>
                    </a:lnTo>
                    <a:lnTo>
                      <a:pt x="3427" y="668"/>
                    </a:lnTo>
                    <a:lnTo>
                      <a:pt x="3428" y="887"/>
                    </a:lnTo>
                    <a:lnTo>
                      <a:pt x="3429" y="520"/>
                    </a:lnTo>
                    <a:lnTo>
                      <a:pt x="3430" y="0"/>
                    </a:lnTo>
                    <a:lnTo>
                      <a:pt x="3431" y="240"/>
                    </a:lnTo>
                    <a:lnTo>
                      <a:pt x="3433" y="402"/>
                    </a:lnTo>
                    <a:lnTo>
                      <a:pt x="3434" y="678"/>
                    </a:lnTo>
                    <a:lnTo>
                      <a:pt x="3435" y="492"/>
                    </a:lnTo>
                    <a:lnTo>
                      <a:pt x="3436" y="661"/>
                    </a:lnTo>
                    <a:lnTo>
                      <a:pt x="3437" y="478"/>
                    </a:lnTo>
                    <a:lnTo>
                      <a:pt x="3438" y="685"/>
                    </a:lnTo>
                    <a:lnTo>
                      <a:pt x="3440" y="527"/>
                    </a:lnTo>
                    <a:lnTo>
                      <a:pt x="3441" y="725"/>
                    </a:lnTo>
                    <a:lnTo>
                      <a:pt x="3442" y="715"/>
                    </a:lnTo>
                    <a:lnTo>
                      <a:pt x="3443" y="596"/>
                    </a:lnTo>
                    <a:lnTo>
                      <a:pt x="3444" y="769"/>
                    </a:lnTo>
                    <a:lnTo>
                      <a:pt x="3446" y="671"/>
                    </a:lnTo>
                    <a:lnTo>
                      <a:pt x="3447" y="693"/>
                    </a:lnTo>
                    <a:lnTo>
                      <a:pt x="3448" y="601"/>
                    </a:lnTo>
                    <a:lnTo>
                      <a:pt x="3449" y="384"/>
                    </a:lnTo>
                    <a:lnTo>
                      <a:pt x="3450" y="637"/>
                    </a:lnTo>
                    <a:lnTo>
                      <a:pt x="3451" y="595"/>
                    </a:lnTo>
                    <a:lnTo>
                      <a:pt x="3453" y="774"/>
                    </a:lnTo>
                    <a:lnTo>
                      <a:pt x="3454" y="558"/>
                    </a:lnTo>
                    <a:lnTo>
                      <a:pt x="3455" y="625"/>
                    </a:lnTo>
                    <a:lnTo>
                      <a:pt x="3456" y="615"/>
                    </a:lnTo>
                    <a:lnTo>
                      <a:pt x="3457" y="606"/>
                    </a:lnTo>
                    <a:lnTo>
                      <a:pt x="3458" y="737"/>
                    </a:lnTo>
                    <a:lnTo>
                      <a:pt x="3460" y="742"/>
                    </a:lnTo>
                    <a:lnTo>
                      <a:pt x="3461" y="764"/>
                    </a:lnTo>
                    <a:lnTo>
                      <a:pt x="3462" y="671"/>
                    </a:lnTo>
                    <a:lnTo>
                      <a:pt x="3463" y="706"/>
                    </a:lnTo>
                    <a:lnTo>
                      <a:pt x="3464" y="707"/>
                    </a:lnTo>
                    <a:lnTo>
                      <a:pt x="3466" y="704"/>
                    </a:lnTo>
                    <a:lnTo>
                      <a:pt x="3467" y="693"/>
                    </a:lnTo>
                    <a:lnTo>
                      <a:pt x="3468" y="667"/>
                    </a:lnTo>
                    <a:lnTo>
                      <a:pt x="3469" y="734"/>
                    </a:lnTo>
                    <a:lnTo>
                      <a:pt x="3470" y="729"/>
                    </a:lnTo>
                    <a:lnTo>
                      <a:pt x="3471" y="716"/>
                    </a:lnTo>
                    <a:lnTo>
                      <a:pt x="3473" y="714"/>
                    </a:lnTo>
                    <a:lnTo>
                      <a:pt x="3474" y="709"/>
                    </a:lnTo>
                    <a:lnTo>
                      <a:pt x="3475" y="727"/>
                    </a:lnTo>
                    <a:lnTo>
                      <a:pt x="3476" y="720"/>
                    </a:lnTo>
                    <a:lnTo>
                      <a:pt x="3477" y="721"/>
                    </a:lnTo>
                    <a:lnTo>
                      <a:pt x="3479" y="685"/>
                    </a:lnTo>
                    <a:lnTo>
                      <a:pt x="3480" y="749"/>
                    </a:lnTo>
                    <a:lnTo>
                      <a:pt x="3481" y="691"/>
                    </a:lnTo>
                    <a:lnTo>
                      <a:pt x="3482" y="731"/>
                    </a:lnTo>
                    <a:lnTo>
                      <a:pt x="3483" y="743"/>
                    </a:lnTo>
                    <a:lnTo>
                      <a:pt x="3484" y="739"/>
                    </a:lnTo>
                    <a:lnTo>
                      <a:pt x="3486" y="705"/>
                    </a:lnTo>
                    <a:lnTo>
                      <a:pt x="3487" y="705"/>
                    </a:lnTo>
                    <a:lnTo>
                      <a:pt x="3488" y="719"/>
                    </a:lnTo>
                    <a:lnTo>
                      <a:pt x="3489" y="707"/>
                    </a:lnTo>
                    <a:lnTo>
                      <a:pt x="3490" y="714"/>
                    </a:lnTo>
                    <a:lnTo>
                      <a:pt x="3491" y="711"/>
                    </a:lnTo>
                    <a:lnTo>
                      <a:pt x="3493" y="676"/>
                    </a:lnTo>
                    <a:lnTo>
                      <a:pt x="3494" y="663"/>
                    </a:lnTo>
                    <a:lnTo>
                      <a:pt x="3495" y="693"/>
                    </a:lnTo>
                    <a:lnTo>
                      <a:pt x="3496" y="673"/>
                    </a:lnTo>
                    <a:lnTo>
                      <a:pt x="3497" y="703"/>
                    </a:lnTo>
                    <a:lnTo>
                      <a:pt x="3499" y="658"/>
                    </a:lnTo>
                    <a:lnTo>
                      <a:pt x="3500" y="662"/>
                    </a:lnTo>
                    <a:lnTo>
                      <a:pt x="3501" y="693"/>
                    </a:lnTo>
                    <a:lnTo>
                      <a:pt x="3502" y="692"/>
                    </a:lnTo>
                    <a:lnTo>
                      <a:pt x="3503" y="688"/>
                    </a:lnTo>
                    <a:lnTo>
                      <a:pt x="3504" y="733"/>
                    </a:lnTo>
                    <a:lnTo>
                      <a:pt x="3506" y="736"/>
                    </a:lnTo>
                    <a:lnTo>
                      <a:pt x="3507" y="689"/>
                    </a:lnTo>
                    <a:lnTo>
                      <a:pt x="3508" y="672"/>
                    </a:lnTo>
                    <a:lnTo>
                      <a:pt x="3509" y="690"/>
                    </a:lnTo>
                    <a:lnTo>
                      <a:pt x="3510" y="708"/>
                    </a:lnTo>
                    <a:lnTo>
                      <a:pt x="3512" y="729"/>
                    </a:lnTo>
                    <a:lnTo>
                      <a:pt x="3513" y="699"/>
                    </a:lnTo>
                    <a:lnTo>
                      <a:pt x="3514" y="721"/>
                    </a:lnTo>
                    <a:lnTo>
                      <a:pt x="3515" y="720"/>
                    </a:lnTo>
                    <a:lnTo>
                      <a:pt x="3516" y="734"/>
                    </a:lnTo>
                    <a:lnTo>
                      <a:pt x="3517" y="695"/>
                    </a:lnTo>
                    <a:lnTo>
                      <a:pt x="3519" y="659"/>
                    </a:lnTo>
                    <a:lnTo>
                      <a:pt x="3520" y="706"/>
                    </a:lnTo>
                    <a:lnTo>
                      <a:pt x="3521" y="695"/>
                    </a:lnTo>
                    <a:lnTo>
                      <a:pt x="3522" y="685"/>
                    </a:lnTo>
                    <a:lnTo>
                      <a:pt x="3523" y="681"/>
                    </a:lnTo>
                    <a:lnTo>
                      <a:pt x="3524" y="748"/>
                    </a:lnTo>
                    <a:lnTo>
                      <a:pt x="3526" y="680"/>
                    </a:lnTo>
                    <a:lnTo>
                      <a:pt x="3527" y="723"/>
                    </a:lnTo>
                    <a:lnTo>
                      <a:pt x="3528" y="539"/>
                    </a:lnTo>
                    <a:lnTo>
                      <a:pt x="3529" y="716"/>
                    </a:lnTo>
                    <a:lnTo>
                      <a:pt x="3530" y="622"/>
                    </a:lnTo>
                    <a:lnTo>
                      <a:pt x="3532" y="624"/>
                    </a:lnTo>
                    <a:lnTo>
                      <a:pt x="3533" y="732"/>
                    </a:lnTo>
                    <a:lnTo>
                      <a:pt x="3534" y="734"/>
                    </a:lnTo>
                    <a:lnTo>
                      <a:pt x="3535" y="707"/>
                    </a:lnTo>
                    <a:lnTo>
                      <a:pt x="3536" y="739"/>
                    </a:lnTo>
                    <a:lnTo>
                      <a:pt x="3537" y="691"/>
                    </a:lnTo>
                    <a:lnTo>
                      <a:pt x="3539" y="699"/>
                    </a:lnTo>
                    <a:lnTo>
                      <a:pt x="3540" y="730"/>
                    </a:lnTo>
                    <a:lnTo>
                      <a:pt x="3541" y="729"/>
                    </a:lnTo>
                    <a:lnTo>
                      <a:pt x="3542" y="730"/>
                    </a:lnTo>
                    <a:lnTo>
                      <a:pt x="3543" y="708"/>
                    </a:lnTo>
                    <a:lnTo>
                      <a:pt x="3545" y="732"/>
                    </a:lnTo>
                    <a:lnTo>
                      <a:pt x="3546" y="676"/>
                    </a:lnTo>
                    <a:lnTo>
                      <a:pt x="3547" y="668"/>
                    </a:lnTo>
                    <a:lnTo>
                      <a:pt x="3548" y="708"/>
                    </a:lnTo>
                    <a:lnTo>
                      <a:pt x="3549" y="705"/>
                    </a:lnTo>
                    <a:lnTo>
                      <a:pt x="3550" y="692"/>
                    </a:lnTo>
                    <a:lnTo>
                      <a:pt x="3552" y="705"/>
                    </a:lnTo>
                    <a:lnTo>
                      <a:pt x="3553" y="674"/>
                    </a:lnTo>
                    <a:lnTo>
                      <a:pt x="3554" y="707"/>
                    </a:lnTo>
                    <a:lnTo>
                      <a:pt x="3555" y="733"/>
                    </a:lnTo>
                    <a:lnTo>
                      <a:pt x="3556" y="718"/>
                    </a:lnTo>
                    <a:lnTo>
                      <a:pt x="3557" y="702"/>
                    </a:lnTo>
                    <a:lnTo>
                      <a:pt x="3559" y="713"/>
                    </a:lnTo>
                    <a:lnTo>
                      <a:pt x="3560" y="688"/>
                    </a:lnTo>
                    <a:lnTo>
                      <a:pt x="3561" y="689"/>
                    </a:lnTo>
                    <a:lnTo>
                      <a:pt x="3562" y="701"/>
                    </a:lnTo>
                    <a:lnTo>
                      <a:pt x="3563" y="714"/>
                    </a:lnTo>
                    <a:lnTo>
                      <a:pt x="3565" y="667"/>
                    </a:lnTo>
                    <a:lnTo>
                      <a:pt x="3566" y="714"/>
                    </a:lnTo>
                    <a:lnTo>
                      <a:pt x="3567" y="660"/>
                    </a:lnTo>
                    <a:lnTo>
                      <a:pt x="3568" y="696"/>
                    </a:lnTo>
                    <a:lnTo>
                      <a:pt x="3569" y="719"/>
                    </a:lnTo>
                    <a:lnTo>
                      <a:pt x="3570" y="710"/>
                    </a:lnTo>
                    <a:lnTo>
                      <a:pt x="3572" y="756"/>
                    </a:lnTo>
                    <a:lnTo>
                      <a:pt x="3573" y="706"/>
                    </a:lnTo>
                    <a:lnTo>
                      <a:pt x="3574" y="676"/>
                    </a:lnTo>
                    <a:lnTo>
                      <a:pt x="3575" y="723"/>
                    </a:lnTo>
                    <a:lnTo>
                      <a:pt x="3576" y="645"/>
                    </a:lnTo>
                    <a:lnTo>
                      <a:pt x="3578" y="681"/>
                    </a:lnTo>
                    <a:lnTo>
                      <a:pt x="3579" y="634"/>
                    </a:lnTo>
                    <a:lnTo>
                      <a:pt x="3580" y="622"/>
                    </a:lnTo>
                    <a:lnTo>
                      <a:pt x="3581" y="686"/>
                    </a:lnTo>
                    <a:lnTo>
                      <a:pt x="3582" y="711"/>
                    </a:lnTo>
                    <a:lnTo>
                      <a:pt x="3583" y="684"/>
                    </a:lnTo>
                    <a:lnTo>
                      <a:pt x="3585" y="706"/>
                    </a:lnTo>
                    <a:lnTo>
                      <a:pt x="3586" y="678"/>
                    </a:lnTo>
                    <a:lnTo>
                      <a:pt x="3587" y="682"/>
                    </a:lnTo>
                    <a:lnTo>
                      <a:pt x="3588" y="715"/>
                    </a:lnTo>
                    <a:lnTo>
                      <a:pt x="3589" y="727"/>
                    </a:lnTo>
                    <a:lnTo>
                      <a:pt x="3590" y="709"/>
                    </a:lnTo>
                    <a:lnTo>
                      <a:pt x="3592" y="674"/>
                    </a:lnTo>
                    <a:lnTo>
                      <a:pt x="3593" y="699"/>
                    </a:lnTo>
                    <a:lnTo>
                      <a:pt x="3594" y="668"/>
                    </a:lnTo>
                    <a:lnTo>
                      <a:pt x="3595" y="675"/>
                    </a:lnTo>
                    <a:lnTo>
                      <a:pt x="3596" y="695"/>
                    </a:lnTo>
                    <a:lnTo>
                      <a:pt x="3598" y="706"/>
                    </a:lnTo>
                    <a:lnTo>
                      <a:pt x="3599" y="683"/>
                    </a:lnTo>
                    <a:lnTo>
                      <a:pt x="3600" y="677"/>
                    </a:lnTo>
                    <a:lnTo>
                      <a:pt x="3601" y="685"/>
                    </a:lnTo>
                    <a:lnTo>
                      <a:pt x="3602" y="690"/>
                    </a:lnTo>
                    <a:lnTo>
                      <a:pt x="3603" y="712"/>
                    </a:lnTo>
                    <a:lnTo>
                      <a:pt x="3605" y="720"/>
                    </a:lnTo>
                    <a:lnTo>
                      <a:pt x="3606" y="661"/>
                    </a:lnTo>
                    <a:lnTo>
                      <a:pt x="3607" y="700"/>
                    </a:lnTo>
                    <a:lnTo>
                      <a:pt x="3608" y="730"/>
                    </a:lnTo>
                    <a:lnTo>
                      <a:pt x="3609" y="696"/>
                    </a:lnTo>
                    <a:lnTo>
                      <a:pt x="3611" y="707"/>
                    </a:lnTo>
                    <a:lnTo>
                      <a:pt x="3612" y="713"/>
                    </a:lnTo>
                    <a:lnTo>
                      <a:pt x="3613" y="715"/>
                    </a:lnTo>
                    <a:lnTo>
                      <a:pt x="3614" y="684"/>
                    </a:lnTo>
                    <a:lnTo>
                      <a:pt x="3615" y="690"/>
                    </a:lnTo>
                    <a:lnTo>
                      <a:pt x="3616" y="733"/>
                    </a:lnTo>
                    <a:lnTo>
                      <a:pt x="3618" y="704"/>
                    </a:lnTo>
                    <a:lnTo>
                      <a:pt x="3619" y="697"/>
                    </a:lnTo>
                    <a:lnTo>
                      <a:pt x="3620" y="688"/>
                    </a:lnTo>
                    <a:lnTo>
                      <a:pt x="3621" y="684"/>
                    </a:lnTo>
                    <a:lnTo>
                      <a:pt x="3622" y="672"/>
                    </a:lnTo>
                    <a:lnTo>
                      <a:pt x="3623" y="712"/>
                    </a:lnTo>
                    <a:lnTo>
                      <a:pt x="3625" y="705"/>
                    </a:lnTo>
                    <a:lnTo>
                      <a:pt x="3626" y="690"/>
                    </a:lnTo>
                    <a:lnTo>
                      <a:pt x="3627" y="589"/>
                    </a:lnTo>
                    <a:lnTo>
                      <a:pt x="3628" y="694"/>
                    </a:lnTo>
                    <a:lnTo>
                      <a:pt x="3629" y="679"/>
                    </a:lnTo>
                    <a:lnTo>
                      <a:pt x="3631" y="705"/>
                    </a:lnTo>
                    <a:lnTo>
                      <a:pt x="3632" y="710"/>
                    </a:lnTo>
                    <a:lnTo>
                      <a:pt x="3633" y="701"/>
                    </a:lnTo>
                    <a:lnTo>
                      <a:pt x="3634" y="710"/>
                    </a:lnTo>
                    <a:lnTo>
                      <a:pt x="3635" y="738"/>
                    </a:lnTo>
                    <a:lnTo>
                      <a:pt x="3636" y="676"/>
                    </a:lnTo>
                    <a:lnTo>
                      <a:pt x="3638" y="720"/>
                    </a:lnTo>
                    <a:lnTo>
                      <a:pt x="3639" y="701"/>
                    </a:lnTo>
                    <a:lnTo>
                      <a:pt x="3640" y="717"/>
                    </a:lnTo>
                    <a:lnTo>
                      <a:pt x="3641" y="687"/>
                    </a:lnTo>
                    <a:lnTo>
                      <a:pt x="3642" y="702"/>
                    </a:lnTo>
                    <a:lnTo>
                      <a:pt x="3644" y="720"/>
                    </a:lnTo>
                    <a:lnTo>
                      <a:pt x="3645" y="692"/>
                    </a:lnTo>
                    <a:lnTo>
                      <a:pt x="3646" y="692"/>
                    </a:lnTo>
                    <a:lnTo>
                      <a:pt x="3647" y="708"/>
                    </a:lnTo>
                    <a:lnTo>
                      <a:pt x="3648" y="702"/>
                    </a:lnTo>
                    <a:lnTo>
                      <a:pt x="3649" y="726"/>
                    </a:lnTo>
                    <a:lnTo>
                      <a:pt x="3651" y="672"/>
                    </a:lnTo>
                    <a:lnTo>
                      <a:pt x="3652" y="703"/>
                    </a:lnTo>
                    <a:lnTo>
                      <a:pt x="3653" y="683"/>
                    </a:lnTo>
                    <a:lnTo>
                      <a:pt x="3654" y="678"/>
                    </a:lnTo>
                    <a:lnTo>
                      <a:pt x="3655" y="692"/>
                    </a:lnTo>
                    <a:lnTo>
                      <a:pt x="3656" y="761"/>
                    </a:lnTo>
                    <a:lnTo>
                      <a:pt x="3658" y="774"/>
                    </a:lnTo>
                    <a:lnTo>
                      <a:pt x="3659" y="689"/>
                    </a:lnTo>
                    <a:lnTo>
                      <a:pt x="3660" y="719"/>
                    </a:lnTo>
                    <a:lnTo>
                      <a:pt x="3661" y="743"/>
                    </a:lnTo>
                    <a:lnTo>
                      <a:pt x="3662" y="695"/>
                    </a:lnTo>
                    <a:lnTo>
                      <a:pt x="3664" y="718"/>
                    </a:lnTo>
                    <a:lnTo>
                      <a:pt x="3665" y="700"/>
                    </a:lnTo>
                    <a:lnTo>
                      <a:pt x="3666" y="679"/>
                    </a:lnTo>
                    <a:lnTo>
                      <a:pt x="3667" y="693"/>
                    </a:lnTo>
                    <a:lnTo>
                      <a:pt x="3668" y="700"/>
                    </a:lnTo>
                    <a:lnTo>
                      <a:pt x="3669" y="698"/>
                    </a:lnTo>
                    <a:lnTo>
                      <a:pt x="3671" y="708"/>
                    </a:lnTo>
                    <a:lnTo>
                      <a:pt x="3672" y="722"/>
                    </a:lnTo>
                    <a:lnTo>
                      <a:pt x="3673" y="713"/>
                    </a:lnTo>
                    <a:lnTo>
                      <a:pt x="3674" y="588"/>
                    </a:lnTo>
                    <a:lnTo>
                      <a:pt x="3675" y="768"/>
                    </a:lnTo>
                    <a:lnTo>
                      <a:pt x="3677" y="604"/>
                    </a:lnTo>
                    <a:lnTo>
                      <a:pt x="3678" y="627"/>
                    </a:lnTo>
                    <a:lnTo>
                      <a:pt x="3679" y="713"/>
                    </a:lnTo>
                    <a:lnTo>
                      <a:pt x="3680" y="669"/>
                    </a:lnTo>
                    <a:lnTo>
                      <a:pt x="3681" y="695"/>
                    </a:lnTo>
                    <a:lnTo>
                      <a:pt x="3682" y="705"/>
                    </a:lnTo>
                    <a:lnTo>
                      <a:pt x="3684" y="732"/>
                    </a:lnTo>
                    <a:lnTo>
                      <a:pt x="3685" y="679"/>
                    </a:lnTo>
                    <a:lnTo>
                      <a:pt x="3686" y="699"/>
                    </a:lnTo>
                    <a:lnTo>
                      <a:pt x="3687" y="706"/>
                    </a:lnTo>
                    <a:lnTo>
                      <a:pt x="3688" y="707"/>
                    </a:lnTo>
                    <a:lnTo>
                      <a:pt x="3689" y="669"/>
                    </a:lnTo>
                    <a:lnTo>
                      <a:pt x="3691" y="686"/>
                    </a:lnTo>
                    <a:lnTo>
                      <a:pt x="3692" y="721"/>
                    </a:lnTo>
                    <a:lnTo>
                      <a:pt x="3693" y="652"/>
                    </a:lnTo>
                    <a:lnTo>
                      <a:pt x="3694" y="673"/>
                    </a:lnTo>
                    <a:lnTo>
                      <a:pt x="3695" y="669"/>
                    </a:lnTo>
                    <a:lnTo>
                      <a:pt x="3697" y="712"/>
                    </a:lnTo>
                    <a:lnTo>
                      <a:pt x="3698" y="684"/>
                    </a:lnTo>
                    <a:lnTo>
                      <a:pt x="3699" y="694"/>
                    </a:lnTo>
                    <a:lnTo>
                      <a:pt x="3700" y="697"/>
                    </a:lnTo>
                    <a:lnTo>
                      <a:pt x="3701" y="712"/>
                    </a:lnTo>
                    <a:lnTo>
                      <a:pt x="3702" y="689"/>
                    </a:lnTo>
                    <a:lnTo>
                      <a:pt x="3704" y="730"/>
                    </a:lnTo>
                    <a:lnTo>
                      <a:pt x="3705" y="673"/>
                    </a:lnTo>
                    <a:lnTo>
                      <a:pt x="3706" y="732"/>
                    </a:lnTo>
                    <a:lnTo>
                      <a:pt x="3707" y="685"/>
                    </a:lnTo>
                    <a:lnTo>
                      <a:pt x="3708" y="692"/>
                    </a:lnTo>
                    <a:lnTo>
                      <a:pt x="3710" y="689"/>
                    </a:lnTo>
                    <a:lnTo>
                      <a:pt x="3711" y="700"/>
                    </a:lnTo>
                    <a:lnTo>
                      <a:pt x="3712" y="688"/>
                    </a:lnTo>
                    <a:lnTo>
                      <a:pt x="3713" y="670"/>
                    </a:lnTo>
                    <a:lnTo>
                      <a:pt x="3714" y="731"/>
                    </a:lnTo>
                    <a:lnTo>
                      <a:pt x="3715" y="731"/>
                    </a:lnTo>
                    <a:lnTo>
                      <a:pt x="3717" y="710"/>
                    </a:lnTo>
                    <a:lnTo>
                      <a:pt x="3718" y="704"/>
                    </a:lnTo>
                    <a:lnTo>
                      <a:pt x="3719" y="705"/>
                    </a:lnTo>
                    <a:lnTo>
                      <a:pt x="3720" y="658"/>
                    </a:lnTo>
                    <a:lnTo>
                      <a:pt x="3721" y="681"/>
                    </a:lnTo>
                    <a:lnTo>
                      <a:pt x="3722" y="726"/>
                    </a:lnTo>
                    <a:lnTo>
                      <a:pt x="3724" y="682"/>
                    </a:lnTo>
                    <a:lnTo>
                      <a:pt x="3725" y="693"/>
                    </a:lnTo>
                    <a:lnTo>
                      <a:pt x="3726" y="675"/>
                    </a:lnTo>
                    <a:lnTo>
                      <a:pt x="3727" y="678"/>
                    </a:lnTo>
                    <a:lnTo>
                      <a:pt x="3728" y="775"/>
                    </a:lnTo>
                    <a:lnTo>
                      <a:pt x="3730" y="647"/>
                    </a:lnTo>
                    <a:lnTo>
                      <a:pt x="3731" y="662"/>
                    </a:lnTo>
                    <a:lnTo>
                      <a:pt x="3732" y="693"/>
                    </a:lnTo>
                    <a:lnTo>
                      <a:pt x="3733" y="613"/>
                    </a:lnTo>
                    <a:lnTo>
                      <a:pt x="3734" y="641"/>
                    </a:lnTo>
                    <a:lnTo>
                      <a:pt x="3735" y="652"/>
                    </a:lnTo>
                    <a:lnTo>
                      <a:pt x="3737" y="684"/>
                    </a:lnTo>
                    <a:lnTo>
                      <a:pt x="3738" y="659"/>
                    </a:lnTo>
                    <a:lnTo>
                      <a:pt x="3739" y="656"/>
                    </a:lnTo>
                    <a:lnTo>
                      <a:pt x="3740" y="661"/>
                    </a:lnTo>
                    <a:lnTo>
                      <a:pt x="3741" y="707"/>
                    </a:lnTo>
                    <a:lnTo>
                      <a:pt x="3743" y="685"/>
                    </a:lnTo>
                    <a:lnTo>
                      <a:pt x="3744" y="681"/>
                    </a:lnTo>
                    <a:lnTo>
                      <a:pt x="3745" y="698"/>
                    </a:lnTo>
                    <a:lnTo>
                      <a:pt x="3746" y="713"/>
                    </a:lnTo>
                    <a:lnTo>
                      <a:pt x="3747" y="634"/>
                    </a:lnTo>
                    <a:lnTo>
                      <a:pt x="3748" y="700"/>
                    </a:lnTo>
                    <a:lnTo>
                      <a:pt x="3750" y="693"/>
                    </a:lnTo>
                    <a:lnTo>
                      <a:pt x="3751" y="720"/>
                    </a:lnTo>
                    <a:lnTo>
                      <a:pt x="3752" y="661"/>
                    </a:lnTo>
                    <a:lnTo>
                      <a:pt x="3753" y="667"/>
                    </a:lnTo>
                    <a:lnTo>
                      <a:pt x="3754" y="721"/>
                    </a:lnTo>
                    <a:lnTo>
                      <a:pt x="3755" y="671"/>
                    </a:lnTo>
                    <a:lnTo>
                      <a:pt x="3757" y="668"/>
                    </a:lnTo>
                    <a:lnTo>
                      <a:pt x="3758" y="682"/>
                    </a:lnTo>
                    <a:lnTo>
                      <a:pt x="3759" y="687"/>
                    </a:lnTo>
                    <a:lnTo>
                      <a:pt x="3760" y="762"/>
                    </a:lnTo>
                    <a:lnTo>
                      <a:pt x="3761" y="668"/>
                    </a:lnTo>
                    <a:lnTo>
                      <a:pt x="3763" y="658"/>
                    </a:lnTo>
                    <a:lnTo>
                      <a:pt x="3764" y="714"/>
                    </a:lnTo>
                    <a:lnTo>
                      <a:pt x="3765" y="675"/>
                    </a:lnTo>
                    <a:lnTo>
                      <a:pt x="3766" y="721"/>
                    </a:lnTo>
                    <a:lnTo>
                      <a:pt x="3767" y="696"/>
                    </a:lnTo>
                    <a:lnTo>
                      <a:pt x="3768" y="683"/>
                    </a:lnTo>
                    <a:lnTo>
                      <a:pt x="3770" y="662"/>
                    </a:lnTo>
                    <a:lnTo>
                      <a:pt x="3771" y="714"/>
                    </a:lnTo>
                    <a:lnTo>
                      <a:pt x="3772" y="740"/>
                    </a:lnTo>
                    <a:lnTo>
                      <a:pt x="3773" y="713"/>
                    </a:lnTo>
                    <a:lnTo>
                      <a:pt x="3774" y="678"/>
                    </a:lnTo>
                    <a:lnTo>
                      <a:pt x="3776" y="693"/>
                    </a:lnTo>
                    <a:lnTo>
                      <a:pt x="3777" y="655"/>
                    </a:lnTo>
                    <a:lnTo>
                      <a:pt x="3778" y="725"/>
                    </a:lnTo>
                    <a:lnTo>
                      <a:pt x="3779" y="739"/>
                    </a:lnTo>
                    <a:lnTo>
                      <a:pt x="3780" y="678"/>
                    </a:lnTo>
                    <a:lnTo>
                      <a:pt x="3781" y="707"/>
                    </a:lnTo>
                    <a:lnTo>
                      <a:pt x="3783" y="703"/>
                    </a:lnTo>
                    <a:lnTo>
                      <a:pt x="3784" y="664"/>
                    </a:lnTo>
                    <a:lnTo>
                      <a:pt x="3785" y="670"/>
                    </a:lnTo>
                    <a:lnTo>
                      <a:pt x="3786" y="677"/>
                    </a:lnTo>
                    <a:lnTo>
                      <a:pt x="3787" y="668"/>
                    </a:lnTo>
                    <a:lnTo>
                      <a:pt x="3788" y="679"/>
                    </a:lnTo>
                    <a:lnTo>
                      <a:pt x="3790" y="719"/>
                    </a:lnTo>
                    <a:lnTo>
                      <a:pt x="3791" y="654"/>
                    </a:lnTo>
                    <a:lnTo>
                      <a:pt x="3792" y="685"/>
                    </a:lnTo>
                    <a:lnTo>
                      <a:pt x="3793" y="731"/>
                    </a:lnTo>
                    <a:lnTo>
                      <a:pt x="3794" y="681"/>
                    </a:lnTo>
                    <a:lnTo>
                      <a:pt x="3796" y="642"/>
                    </a:lnTo>
                    <a:lnTo>
                      <a:pt x="3797" y="669"/>
                    </a:lnTo>
                    <a:lnTo>
                      <a:pt x="3798" y="744"/>
                    </a:lnTo>
                    <a:lnTo>
                      <a:pt x="3799" y="678"/>
                    </a:lnTo>
                    <a:lnTo>
                      <a:pt x="3800" y="672"/>
                    </a:lnTo>
                    <a:lnTo>
                      <a:pt x="3801" y="689"/>
                    </a:lnTo>
                    <a:lnTo>
                      <a:pt x="3803" y="685"/>
                    </a:lnTo>
                    <a:lnTo>
                      <a:pt x="3804" y="679"/>
                    </a:lnTo>
                    <a:lnTo>
                      <a:pt x="3805" y="722"/>
                    </a:lnTo>
                    <a:lnTo>
                      <a:pt x="3806" y="690"/>
                    </a:lnTo>
                    <a:lnTo>
                      <a:pt x="3807" y="700"/>
                    </a:lnTo>
                    <a:lnTo>
                      <a:pt x="3809" y="673"/>
                    </a:lnTo>
                    <a:lnTo>
                      <a:pt x="3810" y="709"/>
                    </a:lnTo>
                    <a:lnTo>
                      <a:pt x="3811" y="733"/>
                    </a:lnTo>
                    <a:lnTo>
                      <a:pt x="3812" y="649"/>
                    </a:lnTo>
                    <a:lnTo>
                      <a:pt x="3813" y="660"/>
                    </a:lnTo>
                    <a:lnTo>
                      <a:pt x="3814" y="680"/>
                    </a:lnTo>
                    <a:lnTo>
                      <a:pt x="3816" y="723"/>
                    </a:lnTo>
                    <a:lnTo>
                      <a:pt x="3817" y="647"/>
                    </a:lnTo>
                    <a:lnTo>
                      <a:pt x="3818" y="738"/>
                    </a:lnTo>
                    <a:lnTo>
                      <a:pt x="3819" y="652"/>
                    </a:lnTo>
                    <a:lnTo>
                      <a:pt x="3820" y="673"/>
                    </a:lnTo>
                    <a:lnTo>
                      <a:pt x="3821" y="692"/>
                    </a:lnTo>
                    <a:lnTo>
                      <a:pt x="3823" y="762"/>
                    </a:lnTo>
                    <a:lnTo>
                      <a:pt x="3824" y="752"/>
                    </a:lnTo>
                    <a:lnTo>
                      <a:pt x="3825" y="661"/>
                    </a:lnTo>
                    <a:lnTo>
                      <a:pt x="3826" y="665"/>
                    </a:lnTo>
                    <a:lnTo>
                      <a:pt x="3827" y="673"/>
                    </a:lnTo>
                    <a:lnTo>
                      <a:pt x="3829" y="674"/>
                    </a:lnTo>
                    <a:lnTo>
                      <a:pt x="3830" y="677"/>
                    </a:lnTo>
                    <a:lnTo>
                      <a:pt x="3831" y="739"/>
                    </a:lnTo>
                    <a:lnTo>
                      <a:pt x="3832" y="694"/>
                    </a:lnTo>
                    <a:lnTo>
                      <a:pt x="3833" y="683"/>
                    </a:lnTo>
                    <a:lnTo>
                      <a:pt x="3834" y="699"/>
                    </a:lnTo>
                    <a:lnTo>
                      <a:pt x="3836" y="728"/>
                    </a:lnTo>
                    <a:lnTo>
                      <a:pt x="3837" y="697"/>
                    </a:lnTo>
                    <a:lnTo>
                      <a:pt x="3838" y="663"/>
                    </a:lnTo>
                    <a:lnTo>
                      <a:pt x="3839" y="688"/>
                    </a:lnTo>
                    <a:lnTo>
                      <a:pt x="3840" y="695"/>
                    </a:lnTo>
                    <a:lnTo>
                      <a:pt x="3841" y="693"/>
                    </a:lnTo>
                    <a:lnTo>
                      <a:pt x="3843" y="694"/>
                    </a:lnTo>
                    <a:lnTo>
                      <a:pt x="3844" y="695"/>
                    </a:lnTo>
                    <a:lnTo>
                      <a:pt x="3845" y="686"/>
                    </a:lnTo>
                    <a:lnTo>
                      <a:pt x="3846" y="708"/>
                    </a:lnTo>
                    <a:lnTo>
                      <a:pt x="3847" y="649"/>
                    </a:lnTo>
                    <a:lnTo>
                      <a:pt x="3849" y="689"/>
                    </a:lnTo>
                    <a:lnTo>
                      <a:pt x="3850" y="680"/>
                    </a:lnTo>
                    <a:lnTo>
                      <a:pt x="3851" y="707"/>
                    </a:lnTo>
                    <a:lnTo>
                      <a:pt x="3852" y="673"/>
                    </a:lnTo>
                    <a:lnTo>
                      <a:pt x="3853" y="701"/>
                    </a:lnTo>
                    <a:lnTo>
                      <a:pt x="3854" y="695"/>
                    </a:lnTo>
                    <a:lnTo>
                      <a:pt x="3856" y="713"/>
                    </a:lnTo>
                    <a:lnTo>
                      <a:pt x="3857" y="696"/>
                    </a:lnTo>
                    <a:lnTo>
                      <a:pt x="3858" y="682"/>
                    </a:lnTo>
                    <a:lnTo>
                      <a:pt x="3859" y="698"/>
                    </a:lnTo>
                    <a:lnTo>
                      <a:pt x="3860" y="701"/>
                    </a:lnTo>
                    <a:lnTo>
                      <a:pt x="3862" y="726"/>
                    </a:lnTo>
                    <a:lnTo>
                      <a:pt x="3863" y="703"/>
                    </a:lnTo>
                    <a:lnTo>
                      <a:pt x="3864" y="693"/>
                    </a:lnTo>
                    <a:lnTo>
                      <a:pt x="3865" y="676"/>
                    </a:lnTo>
                    <a:lnTo>
                      <a:pt x="3866" y="690"/>
                    </a:lnTo>
                    <a:lnTo>
                      <a:pt x="3867" y="689"/>
                    </a:lnTo>
                    <a:lnTo>
                      <a:pt x="3869" y="702"/>
                    </a:lnTo>
                    <a:lnTo>
                      <a:pt x="3870" y="681"/>
                    </a:lnTo>
                    <a:lnTo>
                      <a:pt x="3871" y="679"/>
                    </a:lnTo>
                    <a:lnTo>
                      <a:pt x="3872" y="698"/>
                    </a:lnTo>
                    <a:lnTo>
                      <a:pt x="3873" y="676"/>
                    </a:lnTo>
                    <a:lnTo>
                      <a:pt x="3874" y="712"/>
                    </a:lnTo>
                    <a:lnTo>
                      <a:pt x="3876" y="721"/>
                    </a:lnTo>
                    <a:lnTo>
                      <a:pt x="3877" y="712"/>
                    </a:lnTo>
                    <a:lnTo>
                      <a:pt x="3878" y="561"/>
                    </a:lnTo>
                    <a:lnTo>
                      <a:pt x="3879" y="661"/>
                    </a:lnTo>
                    <a:lnTo>
                      <a:pt x="3880" y="744"/>
                    </a:lnTo>
                    <a:lnTo>
                      <a:pt x="3882" y="747"/>
                    </a:lnTo>
                    <a:lnTo>
                      <a:pt x="3883" y="691"/>
                    </a:lnTo>
                    <a:lnTo>
                      <a:pt x="3884" y="713"/>
                    </a:lnTo>
                    <a:lnTo>
                      <a:pt x="3885" y="600"/>
                    </a:lnTo>
                    <a:lnTo>
                      <a:pt x="3886" y="678"/>
                    </a:lnTo>
                    <a:lnTo>
                      <a:pt x="3887" y="686"/>
                    </a:lnTo>
                    <a:lnTo>
                      <a:pt x="3889" y="691"/>
                    </a:lnTo>
                    <a:lnTo>
                      <a:pt x="3890" y="681"/>
                    </a:lnTo>
                    <a:lnTo>
                      <a:pt x="3891" y="605"/>
                    </a:lnTo>
                    <a:lnTo>
                      <a:pt x="3892" y="725"/>
                    </a:lnTo>
                    <a:lnTo>
                      <a:pt x="3893" y="699"/>
                    </a:lnTo>
                    <a:lnTo>
                      <a:pt x="3895" y="676"/>
                    </a:lnTo>
                    <a:lnTo>
                      <a:pt x="3896" y="684"/>
                    </a:lnTo>
                    <a:lnTo>
                      <a:pt x="3897" y="700"/>
                    </a:lnTo>
                    <a:lnTo>
                      <a:pt x="3898" y="704"/>
                    </a:lnTo>
                    <a:lnTo>
                      <a:pt x="3899" y="712"/>
                    </a:lnTo>
                    <a:lnTo>
                      <a:pt x="3900" y="709"/>
                    </a:lnTo>
                    <a:lnTo>
                      <a:pt x="3902" y="693"/>
                    </a:lnTo>
                    <a:lnTo>
                      <a:pt x="3903" y="731"/>
                    </a:lnTo>
                    <a:lnTo>
                      <a:pt x="3904" y="678"/>
                    </a:lnTo>
                    <a:lnTo>
                      <a:pt x="3905" y="701"/>
                    </a:lnTo>
                    <a:lnTo>
                      <a:pt x="3906" y="693"/>
                    </a:lnTo>
                    <a:lnTo>
                      <a:pt x="3907" y="715"/>
                    </a:lnTo>
                    <a:lnTo>
                      <a:pt x="3909" y="710"/>
                    </a:lnTo>
                    <a:lnTo>
                      <a:pt x="3910" y="717"/>
                    </a:lnTo>
                    <a:lnTo>
                      <a:pt x="3911" y="685"/>
                    </a:lnTo>
                    <a:lnTo>
                      <a:pt x="3912" y="663"/>
                    </a:lnTo>
                    <a:lnTo>
                      <a:pt x="3913" y="656"/>
                    </a:lnTo>
                    <a:lnTo>
                      <a:pt x="3915" y="676"/>
                    </a:lnTo>
                    <a:lnTo>
                      <a:pt x="3916" y="698"/>
                    </a:lnTo>
                    <a:lnTo>
                      <a:pt x="3917" y="675"/>
                    </a:lnTo>
                    <a:lnTo>
                      <a:pt x="3918" y="707"/>
                    </a:lnTo>
                    <a:lnTo>
                      <a:pt x="3919" y="676"/>
                    </a:lnTo>
                    <a:lnTo>
                      <a:pt x="3920" y="703"/>
                    </a:lnTo>
                    <a:lnTo>
                      <a:pt x="3922" y="669"/>
                    </a:lnTo>
                    <a:lnTo>
                      <a:pt x="3923" y="656"/>
                    </a:lnTo>
                    <a:lnTo>
                      <a:pt x="3924" y="644"/>
                    </a:lnTo>
                    <a:lnTo>
                      <a:pt x="3925" y="651"/>
                    </a:lnTo>
                    <a:lnTo>
                      <a:pt x="3926" y="659"/>
                    </a:lnTo>
                    <a:lnTo>
                      <a:pt x="3928" y="641"/>
                    </a:lnTo>
                    <a:lnTo>
                      <a:pt x="3929" y="661"/>
                    </a:lnTo>
                    <a:lnTo>
                      <a:pt x="3930" y="657"/>
                    </a:lnTo>
                    <a:lnTo>
                      <a:pt x="3931" y="713"/>
                    </a:lnTo>
                    <a:lnTo>
                      <a:pt x="3932" y="703"/>
                    </a:lnTo>
                    <a:lnTo>
                      <a:pt x="3933" y="685"/>
                    </a:lnTo>
                    <a:lnTo>
                      <a:pt x="3935" y="656"/>
                    </a:lnTo>
                    <a:lnTo>
                      <a:pt x="3936" y="673"/>
                    </a:lnTo>
                    <a:lnTo>
                      <a:pt x="3937" y="670"/>
                    </a:lnTo>
                    <a:lnTo>
                      <a:pt x="3938" y="704"/>
                    </a:lnTo>
                    <a:lnTo>
                      <a:pt x="3939" y="689"/>
                    </a:lnTo>
                    <a:lnTo>
                      <a:pt x="3940" y="711"/>
                    </a:lnTo>
                    <a:lnTo>
                      <a:pt x="3942" y="713"/>
                    </a:lnTo>
                    <a:lnTo>
                      <a:pt x="3943" y="674"/>
                    </a:lnTo>
                    <a:lnTo>
                      <a:pt x="3944" y="710"/>
                    </a:lnTo>
                    <a:lnTo>
                      <a:pt x="3945" y="738"/>
                    </a:lnTo>
                    <a:lnTo>
                      <a:pt x="3946" y="688"/>
                    </a:lnTo>
                    <a:lnTo>
                      <a:pt x="3948" y="701"/>
                    </a:lnTo>
                    <a:lnTo>
                      <a:pt x="3949" y="720"/>
                    </a:lnTo>
                    <a:lnTo>
                      <a:pt x="3950" y="678"/>
                    </a:lnTo>
                    <a:lnTo>
                      <a:pt x="3951" y="696"/>
                    </a:lnTo>
                    <a:lnTo>
                      <a:pt x="3952" y="670"/>
                    </a:lnTo>
                    <a:lnTo>
                      <a:pt x="3953" y="647"/>
                    </a:lnTo>
                    <a:lnTo>
                      <a:pt x="3955" y="648"/>
                    </a:lnTo>
                    <a:lnTo>
                      <a:pt x="3956" y="693"/>
                    </a:lnTo>
                    <a:lnTo>
                      <a:pt x="3957" y="714"/>
                    </a:lnTo>
                    <a:lnTo>
                      <a:pt x="3958" y="691"/>
                    </a:lnTo>
                    <a:lnTo>
                      <a:pt x="3959" y="681"/>
                    </a:lnTo>
                    <a:lnTo>
                      <a:pt x="3961" y="717"/>
                    </a:lnTo>
                    <a:lnTo>
                      <a:pt x="3962" y="714"/>
                    </a:lnTo>
                    <a:lnTo>
                      <a:pt x="3963" y="712"/>
                    </a:lnTo>
                    <a:lnTo>
                      <a:pt x="3964" y="695"/>
                    </a:lnTo>
                    <a:lnTo>
                      <a:pt x="3965" y="695"/>
                    </a:lnTo>
                    <a:lnTo>
                      <a:pt x="3966" y="674"/>
                    </a:lnTo>
                    <a:lnTo>
                      <a:pt x="3968" y="658"/>
                    </a:lnTo>
                    <a:lnTo>
                      <a:pt x="3969" y="685"/>
                    </a:lnTo>
                    <a:lnTo>
                      <a:pt x="3970" y="725"/>
                    </a:lnTo>
                    <a:lnTo>
                      <a:pt x="3971" y="700"/>
                    </a:lnTo>
                    <a:lnTo>
                      <a:pt x="3972" y="682"/>
                    </a:lnTo>
                    <a:lnTo>
                      <a:pt x="3973" y="710"/>
                    </a:lnTo>
                    <a:lnTo>
                      <a:pt x="3975" y="706"/>
                    </a:lnTo>
                    <a:lnTo>
                      <a:pt x="3976" y="698"/>
                    </a:lnTo>
                    <a:lnTo>
                      <a:pt x="3977" y="672"/>
                    </a:lnTo>
                    <a:lnTo>
                      <a:pt x="3978" y="666"/>
                    </a:lnTo>
                    <a:lnTo>
                      <a:pt x="3979" y="715"/>
                    </a:lnTo>
                    <a:lnTo>
                      <a:pt x="3981" y="656"/>
                    </a:lnTo>
                    <a:lnTo>
                      <a:pt x="3982" y="673"/>
                    </a:lnTo>
                    <a:lnTo>
                      <a:pt x="3983" y="731"/>
                    </a:lnTo>
                    <a:lnTo>
                      <a:pt x="3984" y="648"/>
                    </a:lnTo>
                    <a:lnTo>
                      <a:pt x="3985" y="652"/>
                    </a:lnTo>
                    <a:lnTo>
                      <a:pt x="3986" y="686"/>
                    </a:lnTo>
                    <a:lnTo>
                      <a:pt x="3988" y="692"/>
                    </a:lnTo>
                    <a:lnTo>
                      <a:pt x="3989" y="669"/>
                    </a:lnTo>
                    <a:lnTo>
                      <a:pt x="3990" y="712"/>
                    </a:lnTo>
                    <a:lnTo>
                      <a:pt x="3991" y="688"/>
                    </a:lnTo>
                    <a:lnTo>
                      <a:pt x="3992" y="692"/>
                    </a:lnTo>
                    <a:lnTo>
                      <a:pt x="3994" y="667"/>
                    </a:lnTo>
                    <a:lnTo>
                      <a:pt x="3995" y="727"/>
                    </a:lnTo>
                    <a:lnTo>
                      <a:pt x="3996" y="690"/>
                    </a:lnTo>
                    <a:lnTo>
                      <a:pt x="3997" y="723"/>
                    </a:lnTo>
                    <a:lnTo>
                      <a:pt x="3998" y="656"/>
                    </a:lnTo>
                    <a:lnTo>
                      <a:pt x="3999" y="701"/>
                    </a:lnTo>
                    <a:lnTo>
                      <a:pt x="4001" y="697"/>
                    </a:lnTo>
                    <a:lnTo>
                      <a:pt x="4002" y="727"/>
                    </a:lnTo>
                    <a:lnTo>
                      <a:pt x="4003" y="706"/>
                    </a:lnTo>
                    <a:lnTo>
                      <a:pt x="4004" y="698"/>
                    </a:lnTo>
                    <a:lnTo>
                      <a:pt x="4005" y="699"/>
                    </a:lnTo>
                    <a:lnTo>
                      <a:pt x="4006" y="708"/>
                    </a:lnTo>
                    <a:lnTo>
                      <a:pt x="4008" y="739"/>
                    </a:lnTo>
                    <a:lnTo>
                      <a:pt x="4009" y="652"/>
                    </a:lnTo>
                    <a:lnTo>
                      <a:pt x="4010" y="710"/>
                    </a:lnTo>
                    <a:lnTo>
                      <a:pt x="4011" y="715"/>
                    </a:lnTo>
                    <a:lnTo>
                      <a:pt x="4012" y="717"/>
                    </a:lnTo>
                    <a:lnTo>
                      <a:pt x="4014" y="661"/>
                    </a:lnTo>
                    <a:lnTo>
                      <a:pt x="4015" y="711"/>
                    </a:lnTo>
                    <a:lnTo>
                      <a:pt x="4016" y="770"/>
                    </a:lnTo>
                    <a:lnTo>
                      <a:pt x="4017" y="716"/>
                    </a:lnTo>
                    <a:lnTo>
                      <a:pt x="4018" y="696"/>
                    </a:lnTo>
                    <a:lnTo>
                      <a:pt x="4019" y="730"/>
                    </a:lnTo>
                    <a:lnTo>
                      <a:pt x="4021" y="682"/>
                    </a:lnTo>
                    <a:lnTo>
                      <a:pt x="4022" y="703"/>
                    </a:lnTo>
                    <a:lnTo>
                      <a:pt x="4023" y="713"/>
                    </a:lnTo>
                    <a:lnTo>
                      <a:pt x="4024" y="750"/>
                    </a:lnTo>
                    <a:lnTo>
                      <a:pt x="4025" y="856"/>
                    </a:lnTo>
                    <a:lnTo>
                      <a:pt x="4027" y="564"/>
                    </a:lnTo>
                    <a:lnTo>
                      <a:pt x="4028" y="692"/>
                    </a:lnTo>
                    <a:lnTo>
                      <a:pt x="4029" y="642"/>
                    </a:lnTo>
                    <a:lnTo>
                      <a:pt x="4030" y="646"/>
                    </a:lnTo>
                    <a:lnTo>
                      <a:pt x="4031" y="714"/>
                    </a:lnTo>
                    <a:lnTo>
                      <a:pt x="4032" y="691"/>
                    </a:lnTo>
                    <a:lnTo>
                      <a:pt x="4034" y="683"/>
                    </a:lnTo>
                    <a:lnTo>
                      <a:pt x="4035" y="676"/>
                    </a:lnTo>
                    <a:lnTo>
                      <a:pt x="4036" y="717"/>
                    </a:lnTo>
                    <a:lnTo>
                      <a:pt x="4037" y="684"/>
                    </a:lnTo>
                    <a:lnTo>
                      <a:pt x="4038" y="694"/>
                    </a:lnTo>
                    <a:lnTo>
                      <a:pt x="4039" y="649"/>
                    </a:lnTo>
                    <a:lnTo>
                      <a:pt x="4041" y="693"/>
                    </a:lnTo>
                    <a:lnTo>
                      <a:pt x="4042" y="707"/>
                    </a:lnTo>
                    <a:lnTo>
                      <a:pt x="4043" y="666"/>
                    </a:lnTo>
                    <a:lnTo>
                      <a:pt x="4044" y="668"/>
                    </a:lnTo>
                    <a:lnTo>
                      <a:pt x="4045" y="698"/>
                    </a:lnTo>
                    <a:lnTo>
                      <a:pt x="4047" y="693"/>
                    </a:lnTo>
                    <a:lnTo>
                      <a:pt x="4048" y="716"/>
                    </a:lnTo>
                    <a:lnTo>
                      <a:pt x="4049" y="685"/>
                    </a:lnTo>
                    <a:lnTo>
                      <a:pt x="4050" y="721"/>
                    </a:lnTo>
                    <a:lnTo>
                      <a:pt x="4051" y="732"/>
                    </a:lnTo>
                    <a:lnTo>
                      <a:pt x="4052" y="652"/>
                    </a:lnTo>
                    <a:lnTo>
                      <a:pt x="4054" y="681"/>
                    </a:lnTo>
                    <a:lnTo>
                      <a:pt x="4055" y="729"/>
                    </a:lnTo>
                    <a:lnTo>
                      <a:pt x="4056" y="659"/>
                    </a:lnTo>
                    <a:lnTo>
                      <a:pt x="4057" y="719"/>
                    </a:lnTo>
                    <a:lnTo>
                      <a:pt x="4058" y="717"/>
                    </a:lnTo>
                    <a:lnTo>
                      <a:pt x="4060" y="689"/>
                    </a:lnTo>
                    <a:lnTo>
                      <a:pt x="4061" y="678"/>
                    </a:lnTo>
                    <a:lnTo>
                      <a:pt x="4062" y="693"/>
                    </a:lnTo>
                    <a:lnTo>
                      <a:pt x="4063" y="705"/>
                    </a:lnTo>
                    <a:lnTo>
                      <a:pt x="4064" y="708"/>
                    </a:lnTo>
                    <a:lnTo>
                      <a:pt x="4065" y="684"/>
                    </a:lnTo>
                    <a:lnTo>
                      <a:pt x="4067" y="720"/>
                    </a:lnTo>
                    <a:lnTo>
                      <a:pt x="4068" y="720"/>
                    </a:lnTo>
                    <a:lnTo>
                      <a:pt x="4069" y="677"/>
                    </a:lnTo>
                    <a:lnTo>
                      <a:pt x="4070" y="699"/>
                    </a:lnTo>
                    <a:lnTo>
                      <a:pt x="4071" y="717"/>
                    </a:lnTo>
                    <a:lnTo>
                      <a:pt x="4072" y="729"/>
                    </a:lnTo>
                    <a:lnTo>
                      <a:pt x="4074" y="673"/>
                    </a:lnTo>
                    <a:lnTo>
                      <a:pt x="4075" y="703"/>
                    </a:lnTo>
                    <a:lnTo>
                      <a:pt x="4076" y="658"/>
                    </a:lnTo>
                    <a:lnTo>
                      <a:pt x="4077" y="668"/>
                    </a:lnTo>
                    <a:lnTo>
                      <a:pt x="4078" y="663"/>
                    </a:lnTo>
                    <a:lnTo>
                      <a:pt x="4080" y="716"/>
                    </a:lnTo>
                    <a:lnTo>
                      <a:pt x="4081" y="685"/>
                    </a:lnTo>
                    <a:lnTo>
                      <a:pt x="4082" y="696"/>
                    </a:lnTo>
                    <a:lnTo>
                      <a:pt x="4083" y="711"/>
                    </a:lnTo>
                    <a:lnTo>
                      <a:pt x="4084" y="732"/>
                    </a:lnTo>
                    <a:lnTo>
                      <a:pt x="4085" y="685"/>
                    </a:lnTo>
                    <a:lnTo>
                      <a:pt x="4087" y="653"/>
                    </a:lnTo>
                    <a:lnTo>
                      <a:pt x="4088" y="702"/>
                    </a:lnTo>
                    <a:lnTo>
                      <a:pt x="4089" y="694"/>
                    </a:lnTo>
                    <a:lnTo>
                      <a:pt x="4090" y="702"/>
                    </a:lnTo>
                    <a:lnTo>
                      <a:pt x="4091" y="712"/>
                    </a:lnTo>
                    <a:lnTo>
                      <a:pt x="4093" y="700"/>
                    </a:lnTo>
                    <a:lnTo>
                      <a:pt x="4094" y="664"/>
                    </a:lnTo>
                    <a:lnTo>
                      <a:pt x="4095" y="696"/>
                    </a:lnTo>
                    <a:lnTo>
                      <a:pt x="4096" y="698"/>
                    </a:lnTo>
                    <a:lnTo>
                      <a:pt x="4097" y="694"/>
                    </a:lnTo>
                    <a:lnTo>
                      <a:pt x="4098" y="682"/>
                    </a:lnTo>
                    <a:lnTo>
                      <a:pt x="4100" y="718"/>
                    </a:lnTo>
                    <a:lnTo>
                      <a:pt x="4101" y="721"/>
                    </a:lnTo>
                    <a:lnTo>
                      <a:pt x="4102" y="688"/>
                    </a:lnTo>
                    <a:lnTo>
                      <a:pt x="4103" y="671"/>
                    </a:lnTo>
                    <a:lnTo>
                      <a:pt x="4104" y="688"/>
                    </a:lnTo>
                    <a:lnTo>
                      <a:pt x="4105" y="685"/>
                    </a:lnTo>
                    <a:lnTo>
                      <a:pt x="4107" y="684"/>
                    </a:lnTo>
                    <a:lnTo>
                      <a:pt x="4108" y="668"/>
                    </a:lnTo>
                    <a:lnTo>
                      <a:pt x="4109" y="706"/>
                    </a:lnTo>
                    <a:lnTo>
                      <a:pt x="4110" y="754"/>
                    </a:lnTo>
                    <a:lnTo>
                      <a:pt x="4111" y="672"/>
                    </a:lnTo>
                    <a:lnTo>
                      <a:pt x="4113" y="687"/>
                    </a:lnTo>
                    <a:lnTo>
                      <a:pt x="4114" y="714"/>
                    </a:lnTo>
                    <a:lnTo>
                      <a:pt x="4115" y="711"/>
                    </a:lnTo>
                    <a:lnTo>
                      <a:pt x="4116" y="673"/>
                    </a:lnTo>
                    <a:lnTo>
                      <a:pt x="4117" y="737"/>
                    </a:lnTo>
                    <a:lnTo>
                      <a:pt x="4118" y="705"/>
                    </a:lnTo>
                    <a:lnTo>
                      <a:pt x="4120" y="689"/>
                    </a:lnTo>
                    <a:lnTo>
                      <a:pt x="4121" y="672"/>
                    </a:lnTo>
                    <a:lnTo>
                      <a:pt x="4122" y="654"/>
                    </a:lnTo>
                    <a:lnTo>
                      <a:pt x="4123" y="731"/>
                    </a:lnTo>
                    <a:lnTo>
                      <a:pt x="4124" y="679"/>
                    </a:lnTo>
                    <a:lnTo>
                      <a:pt x="4126" y="736"/>
                    </a:lnTo>
                    <a:lnTo>
                      <a:pt x="4127" y="687"/>
                    </a:lnTo>
                    <a:lnTo>
                      <a:pt x="4128" y="667"/>
                    </a:lnTo>
                    <a:lnTo>
                      <a:pt x="4129" y="704"/>
                    </a:lnTo>
                    <a:lnTo>
                      <a:pt x="4130" y="711"/>
                    </a:lnTo>
                    <a:lnTo>
                      <a:pt x="4131" y="706"/>
                    </a:lnTo>
                    <a:lnTo>
                      <a:pt x="4133" y="685"/>
                    </a:lnTo>
                    <a:lnTo>
                      <a:pt x="4134" y="674"/>
                    </a:lnTo>
                    <a:lnTo>
                      <a:pt x="4135" y="733"/>
                    </a:lnTo>
                    <a:lnTo>
                      <a:pt x="4136" y="700"/>
                    </a:lnTo>
                    <a:lnTo>
                      <a:pt x="4137" y="676"/>
                    </a:lnTo>
                    <a:lnTo>
                      <a:pt x="4138" y="733"/>
                    </a:lnTo>
                    <a:lnTo>
                      <a:pt x="4140" y="724"/>
                    </a:lnTo>
                    <a:lnTo>
                      <a:pt x="4141" y="678"/>
                    </a:lnTo>
                    <a:lnTo>
                      <a:pt x="4142" y="662"/>
                    </a:lnTo>
                    <a:lnTo>
                      <a:pt x="4143" y="707"/>
                    </a:lnTo>
                    <a:lnTo>
                      <a:pt x="4144" y="688"/>
                    </a:lnTo>
                    <a:lnTo>
                      <a:pt x="4146" y="663"/>
                    </a:lnTo>
                    <a:lnTo>
                      <a:pt x="4147" y="726"/>
                    </a:lnTo>
                    <a:lnTo>
                      <a:pt x="4148" y="707"/>
                    </a:lnTo>
                    <a:lnTo>
                      <a:pt x="4149" y="710"/>
                    </a:lnTo>
                    <a:lnTo>
                      <a:pt x="4150" y="653"/>
                    </a:lnTo>
                    <a:lnTo>
                      <a:pt x="4151" y="712"/>
                    </a:lnTo>
                    <a:lnTo>
                      <a:pt x="4153" y="704"/>
                    </a:lnTo>
                    <a:lnTo>
                      <a:pt x="4154" y="687"/>
                    </a:lnTo>
                    <a:lnTo>
                      <a:pt x="4155" y="656"/>
                    </a:lnTo>
                    <a:lnTo>
                      <a:pt x="4156" y="698"/>
                    </a:lnTo>
                    <a:lnTo>
                      <a:pt x="4157" y="734"/>
                    </a:lnTo>
                    <a:lnTo>
                      <a:pt x="4159" y="703"/>
                    </a:lnTo>
                    <a:lnTo>
                      <a:pt x="4160" y="706"/>
                    </a:lnTo>
                    <a:lnTo>
                      <a:pt x="4161" y="694"/>
                    </a:lnTo>
                    <a:lnTo>
                      <a:pt x="4162" y="680"/>
                    </a:lnTo>
                    <a:lnTo>
                      <a:pt x="4163" y="712"/>
                    </a:lnTo>
                    <a:lnTo>
                      <a:pt x="4164" y="739"/>
                    </a:lnTo>
                    <a:lnTo>
                      <a:pt x="4166" y="689"/>
                    </a:lnTo>
                    <a:lnTo>
                      <a:pt x="4167" y="706"/>
                    </a:lnTo>
                    <a:lnTo>
                      <a:pt x="4168" y="681"/>
                    </a:lnTo>
                    <a:lnTo>
                      <a:pt x="4169" y="694"/>
                    </a:lnTo>
                    <a:lnTo>
                      <a:pt x="4170" y="680"/>
                    </a:lnTo>
                    <a:lnTo>
                      <a:pt x="4171" y="735"/>
                    </a:lnTo>
                    <a:lnTo>
                      <a:pt x="4173" y="731"/>
                    </a:lnTo>
                    <a:lnTo>
                      <a:pt x="4174" y="710"/>
                    </a:lnTo>
                    <a:lnTo>
                      <a:pt x="4175" y="699"/>
                    </a:lnTo>
                    <a:lnTo>
                      <a:pt x="4176" y="746"/>
                    </a:lnTo>
                    <a:lnTo>
                      <a:pt x="4177" y="694"/>
                    </a:lnTo>
                    <a:lnTo>
                      <a:pt x="4179" y="721"/>
                    </a:lnTo>
                    <a:lnTo>
                      <a:pt x="4180" y="710"/>
                    </a:lnTo>
                    <a:lnTo>
                      <a:pt x="4181" y="716"/>
                    </a:lnTo>
                    <a:lnTo>
                      <a:pt x="4182" y="660"/>
                    </a:lnTo>
                    <a:lnTo>
                      <a:pt x="4183" y="695"/>
                    </a:lnTo>
                    <a:lnTo>
                      <a:pt x="4184" y="720"/>
                    </a:lnTo>
                    <a:lnTo>
                      <a:pt x="4186" y="726"/>
                    </a:lnTo>
                    <a:lnTo>
                      <a:pt x="4187" y="687"/>
                    </a:lnTo>
                    <a:lnTo>
                      <a:pt x="4188" y="717"/>
                    </a:lnTo>
                    <a:lnTo>
                      <a:pt x="4189" y="736"/>
                    </a:lnTo>
                    <a:lnTo>
                      <a:pt x="4190" y="714"/>
                    </a:lnTo>
                    <a:lnTo>
                      <a:pt x="4192" y="680"/>
                    </a:lnTo>
                    <a:lnTo>
                      <a:pt x="4193" y="685"/>
                    </a:lnTo>
                    <a:lnTo>
                      <a:pt x="4194" y="775"/>
                    </a:lnTo>
                    <a:lnTo>
                      <a:pt x="4195" y="708"/>
                    </a:lnTo>
                    <a:lnTo>
                      <a:pt x="4196" y="736"/>
                    </a:lnTo>
                    <a:lnTo>
                      <a:pt x="4197" y="738"/>
                    </a:lnTo>
                    <a:lnTo>
                      <a:pt x="4199" y="709"/>
                    </a:lnTo>
                    <a:lnTo>
                      <a:pt x="4200" y="681"/>
                    </a:lnTo>
                    <a:lnTo>
                      <a:pt x="4201" y="705"/>
                    </a:lnTo>
                    <a:lnTo>
                      <a:pt x="4202" y="724"/>
                    </a:lnTo>
                    <a:lnTo>
                      <a:pt x="4203" y="710"/>
                    </a:lnTo>
                    <a:lnTo>
                      <a:pt x="4204" y="695"/>
                    </a:lnTo>
                    <a:lnTo>
                      <a:pt x="4206" y="703"/>
                    </a:lnTo>
                    <a:lnTo>
                      <a:pt x="4207" y="717"/>
                    </a:lnTo>
                    <a:lnTo>
                      <a:pt x="4208" y="687"/>
                    </a:lnTo>
                    <a:lnTo>
                      <a:pt x="4209" y="695"/>
                    </a:lnTo>
                    <a:lnTo>
                      <a:pt x="4210" y="676"/>
                    </a:lnTo>
                    <a:lnTo>
                      <a:pt x="4212" y="708"/>
                    </a:lnTo>
                    <a:lnTo>
                      <a:pt x="4213" y="672"/>
                    </a:lnTo>
                    <a:lnTo>
                      <a:pt x="4214" y="668"/>
                    </a:lnTo>
                    <a:lnTo>
                      <a:pt x="4215" y="764"/>
                    </a:lnTo>
                    <a:lnTo>
                      <a:pt x="4216" y="723"/>
                    </a:lnTo>
                    <a:lnTo>
                      <a:pt x="4217" y="650"/>
                    </a:lnTo>
                    <a:lnTo>
                      <a:pt x="4219" y="709"/>
                    </a:lnTo>
                    <a:lnTo>
                      <a:pt x="4220" y="723"/>
                    </a:lnTo>
                    <a:lnTo>
                      <a:pt x="4221" y="673"/>
                    </a:lnTo>
                    <a:lnTo>
                      <a:pt x="4222" y="676"/>
                    </a:lnTo>
                    <a:lnTo>
                      <a:pt x="4223" y="703"/>
                    </a:lnTo>
                    <a:lnTo>
                      <a:pt x="4225" y="739"/>
                    </a:lnTo>
                    <a:lnTo>
                      <a:pt x="4226" y="652"/>
                    </a:lnTo>
                    <a:lnTo>
                      <a:pt x="4227" y="703"/>
                    </a:lnTo>
                    <a:lnTo>
                      <a:pt x="4228" y="703"/>
                    </a:lnTo>
                    <a:lnTo>
                      <a:pt x="4229" y="701"/>
                    </a:lnTo>
                    <a:lnTo>
                      <a:pt x="4230" y="687"/>
                    </a:lnTo>
                    <a:lnTo>
                      <a:pt x="4232" y="708"/>
                    </a:lnTo>
                    <a:lnTo>
                      <a:pt x="4233" y="710"/>
                    </a:lnTo>
                    <a:lnTo>
                      <a:pt x="4234" y="693"/>
                    </a:lnTo>
                    <a:lnTo>
                      <a:pt x="4235" y="716"/>
                    </a:lnTo>
                    <a:lnTo>
                      <a:pt x="4236" y="713"/>
                    </a:lnTo>
                    <a:lnTo>
                      <a:pt x="4237" y="704"/>
                    </a:lnTo>
                    <a:lnTo>
                      <a:pt x="4239" y="671"/>
                    </a:lnTo>
                    <a:lnTo>
                      <a:pt x="4240" y="722"/>
                    </a:lnTo>
                    <a:lnTo>
                      <a:pt x="4241" y="733"/>
                    </a:lnTo>
                    <a:lnTo>
                      <a:pt x="4242" y="706"/>
                    </a:lnTo>
                    <a:lnTo>
                      <a:pt x="4243" y="755"/>
                    </a:lnTo>
                    <a:lnTo>
                      <a:pt x="4245" y="664"/>
                    </a:lnTo>
                    <a:lnTo>
                      <a:pt x="4246" y="686"/>
                    </a:lnTo>
                    <a:lnTo>
                      <a:pt x="4247" y="666"/>
                    </a:lnTo>
                    <a:lnTo>
                      <a:pt x="4248" y="695"/>
                    </a:lnTo>
                    <a:lnTo>
                      <a:pt x="4249" y="728"/>
                    </a:lnTo>
                    <a:lnTo>
                      <a:pt x="4250" y="684"/>
                    </a:lnTo>
                    <a:lnTo>
                      <a:pt x="4252" y="675"/>
                    </a:lnTo>
                    <a:lnTo>
                      <a:pt x="4253" y="754"/>
                    </a:lnTo>
                    <a:lnTo>
                      <a:pt x="4254" y="716"/>
                    </a:lnTo>
                    <a:lnTo>
                      <a:pt x="4255" y="686"/>
                    </a:lnTo>
                    <a:lnTo>
                      <a:pt x="4256" y="707"/>
                    </a:lnTo>
                    <a:lnTo>
                      <a:pt x="4258" y="677"/>
                    </a:lnTo>
                    <a:lnTo>
                      <a:pt x="4259" y="687"/>
                    </a:lnTo>
                    <a:lnTo>
                      <a:pt x="4260" y="715"/>
                    </a:lnTo>
                    <a:lnTo>
                      <a:pt x="4261" y="713"/>
                    </a:lnTo>
                    <a:lnTo>
                      <a:pt x="4262" y="684"/>
                    </a:lnTo>
                    <a:lnTo>
                      <a:pt x="4263" y="703"/>
                    </a:lnTo>
                    <a:lnTo>
                      <a:pt x="4265" y="707"/>
                    </a:lnTo>
                    <a:lnTo>
                      <a:pt x="4266" y="727"/>
                    </a:lnTo>
                    <a:lnTo>
                      <a:pt x="4267" y="693"/>
                    </a:lnTo>
                    <a:lnTo>
                      <a:pt x="4268" y="701"/>
                    </a:lnTo>
                    <a:lnTo>
                      <a:pt x="4269" y="691"/>
                    </a:lnTo>
                    <a:lnTo>
                      <a:pt x="4270" y="687"/>
                    </a:lnTo>
                    <a:lnTo>
                      <a:pt x="4272" y="704"/>
                    </a:lnTo>
                    <a:lnTo>
                      <a:pt x="4273" y="703"/>
                    </a:lnTo>
                    <a:lnTo>
                      <a:pt x="4274" y="701"/>
                    </a:lnTo>
                    <a:lnTo>
                      <a:pt x="4275" y="716"/>
                    </a:lnTo>
                    <a:lnTo>
                      <a:pt x="4276" y="616"/>
                    </a:lnTo>
                    <a:lnTo>
                      <a:pt x="4278" y="707"/>
                    </a:lnTo>
                    <a:lnTo>
                      <a:pt x="4279" y="741"/>
                    </a:lnTo>
                    <a:lnTo>
                      <a:pt x="4280" y="714"/>
                    </a:lnTo>
                    <a:lnTo>
                      <a:pt x="4281" y="724"/>
                    </a:lnTo>
                    <a:lnTo>
                      <a:pt x="4282" y="720"/>
                    </a:lnTo>
                    <a:lnTo>
                      <a:pt x="4283" y="657"/>
                    </a:lnTo>
                    <a:lnTo>
                      <a:pt x="4285" y="726"/>
                    </a:lnTo>
                    <a:lnTo>
                      <a:pt x="4286" y="676"/>
                    </a:lnTo>
                    <a:lnTo>
                      <a:pt x="4287" y="681"/>
                    </a:lnTo>
                    <a:lnTo>
                      <a:pt x="4288" y="701"/>
                    </a:lnTo>
                    <a:lnTo>
                      <a:pt x="4289" y="706"/>
                    </a:lnTo>
                    <a:lnTo>
                      <a:pt x="4291" y="729"/>
                    </a:lnTo>
                    <a:lnTo>
                      <a:pt x="4292" y="680"/>
                    </a:lnTo>
                    <a:lnTo>
                      <a:pt x="4293" y="680"/>
                    </a:lnTo>
                    <a:lnTo>
                      <a:pt x="4294" y="663"/>
                    </a:lnTo>
                    <a:lnTo>
                      <a:pt x="4295" y="711"/>
                    </a:lnTo>
                    <a:lnTo>
                      <a:pt x="4296" y="692"/>
                    </a:lnTo>
                    <a:lnTo>
                      <a:pt x="4298" y="684"/>
                    </a:lnTo>
                    <a:lnTo>
                      <a:pt x="4299" y="686"/>
                    </a:lnTo>
                    <a:lnTo>
                      <a:pt x="4300" y="711"/>
                    </a:lnTo>
                    <a:lnTo>
                      <a:pt x="4301" y="661"/>
                    </a:lnTo>
                    <a:lnTo>
                      <a:pt x="4302" y="651"/>
                    </a:lnTo>
                    <a:lnTo>
                      <a:pt x="4303" y="698"/>
                    </a:lnTo>
                    <a:lnTo>
                      <a:pt x="4305" y="724"/>
                    </a:lnTo>
                    <a:lnTo>
                      <a:pt x="4306" y="685"/>
                    </a:lnTo>
                    <a:lnTo>
                      <a:pt x="4307" y="700"/>
                    </a:lnTo>
                    <a:lnTo>
                      <a:pt x="4308" y="699"/>
                    </a:lnTo>
                    <a:lnTo>
                      <a:pt x="4309" y="651"/>
                    </a:lnTo>
                    <a:lnTo>
                      <a:pt x="4311" y="619"/>
                    </a:lnTo>
                    <a:lnTo>
                      <a:pt x="4312" y="658"/>
                    </a:lnTo>
                    <a:lnTo>
                      <a:pt x="4313" y="704"/>
                    </a:lnTo>
                    <a:lnTo>
                      <a:pt x="4314" y="667"/>
                    </a:lnTo>
                    <a:lnTo>
                      <a:pt x="4315" y="690"/>
                    </a:lnTo>
                    <a:lnTo>
                      <a:pt x="4316" y="667"/>
                    </a:lnTo>
                    <a:lnTo>
                      <a:pt x="4318" y="702"/>
                    </a:lnTo>
                    <a:lnTo>
                      <a:pt x="4319" y="669"/>
                    </a:lnTo>
                    <a:lnTo>
                      <a:pt x="4320" y="704"/>
                    </a:lnTo>
                    <a:lnTo>
                      <a:pt x="4321" y="703"/>
                    </a:lnTo>
                    <a:lnTo>
                      <a:pt x="4322" y="695"/>
                    </a:lnTo>
                    <a:lnTo>
                      <a:pt x="4324" y="720"/>
                    </a:lnTo>
                    <a:lnTo>
                      <a:pt x="4325" y="720"/>
                    </a:lnTo>
                    <a:lnTo>
                      <a:pt x="4326" y="681"/>
                    </a:lnTo>
                    <a:lnTo>
                      <a:pt x="4327" y="692"/>
                    </a:lnTo>
                    <a:lnTo>
                      <a:pt x="4328" y="709"/>
                    </a:lnTo>
                    <a:lnTo>
                      <a:pt x="4329" y="677"/>
                    </a:lnTo>
                    <a:lnTo>
                      <a:pt x="4331" y="670"/>
                    </a:lnTo>
                    <a:lnTo>
                      <a:pt x="4332" y="697"/>
                    </a:lnTo>
                    <a:lnTo>
                      <a:pt x="4333" y="700"/>
                    </a:lnTo>
                    <a:lnTo>
                      <a:pt x="4334" y="656"/>
                    </a:lnTo>
                    <a:lnTo>
                      <a:pt x="4335" y="704"/>
                    </a:lnTo>
                    <a:lnTo>
                      <a:pt x="4336" y="682"/>
                    </a:lnTo>
                    <a:lnTo>
                      <a:pt x="4338" y="681"/>
                    </a:lnTo>
                    <a:lnTo>
                      <a:pt x="4339" y="715"/>
                    </a:lnTo>
                    <a:lnTo>
                      <a:pt x="4340" y="732"/>
                    </a:lnTo>
                    <a:lnTo>
                      <a:pt x="4341" y="725"/>
                    </a:lnTo>
                    <a:lnTo>
                      <a:pt x="4342" y="694"/>
                    </a:lnTo>
                    <a:lnTo>
                      <a:pt x="4344" y="723"/>
                    </a:lnTo>
                    <a:lnTo>
                      <a:pt x="4345" y="700"/>
                    </a:lnTo>
                    <a:lnTo>
                      <a:pt x="4346" y="723"/>
                    </a:lnTo>
                    <a:lnTo>
                      <a:pt x="4347" y="668"/>
                    </a:lnTo>
                    <a:lnTo>
                      <a:pt x="4348" y="704"/>
                    </a:lnTo>
                    <a:lnTo>
                      <a:pt x="4349" y="710"/>
                    </a:lnTo>
                    <a:lnTo>
                      <a:pt x="4351" y="688"/>
                    </a:lnTo>
                    <a:lnTo>
                      <a:pt x="4352" y="675"/>
                    </a:lnTo>
                    <a:lnTo>
                      <a:pt x="4353" y="670"/>
                    </a:lnTo>
                    <a:lnTo>
                      <a:pt x="4354" y="716"/>
                    </a:lnTo>
                    <a:lnTo>
                      <a:pt x="4355" y="622"/>
                    </a:lnTo>
                    <a:lnTo>
                      <a:pt x="4357" y="690"/>
                    </a:lnTo>
                    <a:lnTo>
                      <a:pt x="4358" y="657"/>
                    </a:lnTo>
                    <a:lnTo>
                      <a:pt x="4359" y="658"/>
                    </a:lnTo>
                    <a:lnTo>
                      <a:pt x="4360" y="651"/>
                    </a:lnTo>
                    <a:lnTo>
                      <a:pt x="4361" y="681"/>
                    </a:lnTo>
                    <a:lnTo>
                      <a:pt x="4362" y="678"/>
                    </a:lnTo>
                    <a:lnTo>
                      <a:pt x="4364" y="727"/>
                    </a:lnTo>
                    <a:lnTo>
                      <a:pt x="4365" y="662"/>
                    </a:lnTo>
                    <a:lnTo>
                      <a:pt x="4366" y="670"/>
                    </a:lnTo>
                    <a:lnTo>
                      <a:pt x="4367" y="695"/>
                    </a:lnTo>
                    <a:lnTo>
                      <a:pt x="4368" y="673"/>
                    </a:lnTo>
                    <a:lnTo>
                      <a:pt x="4369" y="722"/>
                    </a:lnTo>
                    <a:lnTo>
                      <a:pt x="4371" y="688"/>
                    </a:lnTo>
                    <a:lnTo>
                      <a:pt x="4372" y="689"/>
                    </a:lnTo>
                    <a:lnTo>
                      <a:pt x="4373" y="692"/>
                    </a:lnTo>
                    <a:lnTo>
                      <a:pt x="4374" y="674"/>
                    </a:lnTo>
                    <a:lnTo>
                      <a:pt x="4375" y="690"/>
                    </a:lnTo>
                    <a:lnTo>
                      <a:pt x="4377" y="685"/>
                    </a:lnTo>
                    <a:lnTo>
                      <a:pt x="4378" y="662"/>
                    </a:lnTo>
                    <a:lnTo>
                      <a:pt x="4379" y="734"/>
                    </a:lnTo>
                    <a:lnTo>
                      <a:pt x="4380" y="732"/>
                    </a:lnTo>
                    <a:lnTo>
                      <a:pt x="4381" y="698"/>
                    </a:lnTo>
                    <a:lnTo>
                      <a:pt x="4382" y="698"/>
                    </a:lnTo>
                    <a:lnTo>
                      <a:pt x="4384" y="721"/>
                    </a:lnTo>
                    <a:lnTo>
                      <a:pt x="4385" y="717"/>
                    </a:lnTo>
                    <a:lnTo>
                      <a:pt x="4386" y="651"/>
                    </a:lnTo>
                    <a:lnTo>
                      <a:pt x="4387" y="684"/>
                    </a:lnTo>
                    <a:lnTo>
                      <a:pt x="4388" y="693"/>
                    </a:lnTo>
                    <a:lnTo>
                      <a:pt x="4390" y="711"/>
                    </a:lnTo>
                    <a:lnTo>
                      <a:pt x="4391" y="700"/>
                    </a:lnTo>
                    <a:lnTo>
                      <a:pt x="4392" y="698"/>
                    </a:lnTo>
                    <a:lnTo>
                      <a:pt x="4393" y="678"/>
                    </a:lnTo>
                    <a:lnTo>
                      <a:pt x="4394" y="701"/>
                    </a:lnTo>
                    <a:lnTo>
                      <a:pt x="4395" y="690"/>
                    </a:lnTo>
                    <a:lnTo>
                      <a:pt x="4397" y="648"/>
                    </a:lnTo>
                    <a:lnTo>
                      <a:pt x="4398" y="704"/>
                    </a:lnTo>
                    <a:lnTo>
                      <a:pt x="4399" y="657"/>
                    </a:lnTo>
                    <a:lnTo>
                      <a:pt x="4400" y="696"/>
                    </a:lnTo>
                    <a:lnTo>
                      <a:pt x="4401" y="705"/>
                    </a:lnTo>
                    <a:lnTo>
                      <a:pt x="4402" y="697"/>
                    </a:lnTo>
                    <a:lnTo>
                      <a:pt x="4404" y="636"/>
                    </a:lnTo>
                    <a:lnTo>
                      <a:pt x="4405" y="665"/>
                    </a:lnTo>
                    <a:lnTo>
                      <a:pt x="4406" y="686"/>
                    </a:lnTo>
                    <a:lnTo>
                      <a:pt x="4407" y="707"/>
                    </a:lnTo>
                    <a:lnTo>
                      <a:pt x="4408" y="675"/>
                    </a:lnTo>
                    <a:lnTo>
                      <a:pt x="4410" y="663"/>
                    </a:lnTo>
                    <a:lnTo>
                      <a:pt x="4411" y="660"/>
                    </a:lnTo>
                    <a:lnTo>
                      <a:pt x="4412" y="675"/>
                    </a:lnTo>
                    <a:lnTo>
                      <a:pt x="4413" y="677"/>
                    </a:lnTo>
                    <a:lnTo>
                      <a:pt x="4414" y="718"/>
                    </a:lnTo>
                    <a:lnTo>
                      <a:pt x="4415" y="731"/>
                    </a:lnTo>
                    <a:lnTo>
                      <a:pt x="4417" y="670"/>
                    </a:lnTo>
                    <a:lnTo>
                      <a:pt x="4418" y="693"/>
                    </a:lnTo>
                    <a:lnTo>
                      <a:pt x="4419" y="695"/>
                    </a:lnTo>
                    <a:lnTo>
                      <a:pt x="4420" y="684"/>
                    </a:lnTo>
                    <a:lnTo>
                      <a:pt x="4421" y="710"/>
                    </a:lnTo>
                    <a:lnTo>
                      <a:pt x="4422" y="715"/>
                    </a:lnTo>
                    <a:lnTo>
                      <a:pt x="4424" y="665"/>
                    </a:lnTo>
                    <a:lnTo>
                      <a:pt x="4425" y="665"/>
                    </a:lnTo>
                    <a:lnTo>
                      <a:pt x="4426" y="683"/>
                    </a:lnTo>
                    <a:lnTo>
                      <a:pt x="4427" y="699"/>
                    </a:lnTo>
                    <a:lnTo>
                      <a:pt x="4428" y="684"/>
                    </a:lnTo>
                    <a:lnTo>
                      <a:pt x="4430" y="684"/>
                    </a:lnTo>
                    <a:lnTo>
                      <a:pt x="4431" y="679"/>
                    </a:lnTo>
                    <a:lnTo>
                      <a:pt x="4432" y="709"/>
                    </a:lnTo>
                    <a:lnTo>
                      <a:pt x="4433" y="722"/>
                    </a:lnTo>
                    <a:lnTo>
                      <a:pt x="4434" y="700"/>
                    </a:lnTo>
                    <a:lnTo>
                      <a:pt x="4435" y="698"/>
                    </a:lnTo>
                    <a:lnTo>
                      <a:pt x="4437" y="700"/>
                    </a:lnTo>
                    <a:lnTo>
                      <a:pt x="4438" y="704"/>
                    </a:lnTo>
                    <a:lnTo>
                      <a:pt x="4439" y="726"/>
                    </a:lnTo>
                    <a:lnTo>
                      <a:pt x="4440" y="680"/>
                    </a:lnTo>
                    <a:lnTo>
                      <a:pt x="4441" y="671"/>
                    </a:lnTo>
                    <a:lnTo>
                      <a:pt x="4443" y="684"/>
                    </a:lnTo>
                    <a:lnTo>
                      <a:pt x="4444" y="688"/>
                    </a:lnTo>
                    <a:lnTo>
                      <a:pt x="4445" y="710"/>
                    </a:lnTo>
                    <a:lnTo>
                      <a:pt x="4446" y="728"/>
                    </a:lnTo>
                    <a:lnTo>
                      <a:pt x="4447" y="713"/>
                    </a:lnTo>
                    <a:lnTo>
                      <a:pt x="4448" y="704"/>
                    </a:lnTo>
                    <a:lnTo>
                      <a:pt x="4450" y="678"/>
                    </a:lnTo>
                    <a:lnTo>
                      <a:pt x="4451" y="696"/>
                    </a:lnTo>
                    <a:lnTo>
                      <a:pt x="4452" y="719"/>
                    </a:lnTo>
                    <a:lnTo>
                      <a:pt x="4453" y="673"/>
                    </a:lnTo>
                    <a:lnTo>
                      <a:pt x="4454" y="679"/>
                    </a:lnTo>
                    <a:lnTo>
                      <a:pt x="4455" y="683"/>
                    </a:lnTo>
                    <a:lnTo>
                      <a:pt x="4457" y="719"/>
                    </a:lnTo>
                    <a:lnTo>
                      <a:pt x="4458" y="704"/>
                    </a:lnTo>
                    <a:lnTo>
                      <a:pt x="4459" y="706"/>
                    </a:lnTo>
                    <a:lnTo>
                      <a:pt x="4460" y="658"/>
                    </a:lnTo>
                    <a:lnTo>
                      <a:pt x="4461" y="674"/>
                    </a:lnTo>
                    <a:lnTo>
                      <a:pt x="4463" y="653"/>
                    </a:lnTo>
                    <a:lnTo>
                      <a:pt x="4464" y="690"/>
                    </a:lnTo>
                    <a:lnTo>
                      <a:pt x="4465" y="706"/>
                    </a:lnTo>
                    <a:lnTo>
                      <a:pt x="4466" y="716"/>
                    </a:lnTo>
                    <a:lnTo>
                      <a:pt x="4467" y="684"/>
                    </a:lnTo>
                    <a:lnTo>
                      <a:pt x="4468" y="677"/>
                    </a:lnTo>
                    <a:lnTo>
                      <a:pt x="4470" y="712"/>
                    </a:lnTo>
                    <a:lnTo>
                      <a:pt x="4471" y="701"/>
                    </a:lnTo>
                    <a:lnTo>
                      <a:pt x="4472" y="706"/>
                    </a:lnTo>
                    <a:lnTo>
                      <a:pt x="4473" y="674"/>
                    </a:lnTo>
                    <a:lnTo>
                      <a:pt x="4474" y="699"/>
                    </a:lnTo>
                    <a:lnTo>
                      <a:pt x="4476" y="712"/>
                    </a:lnTo>
                    <a:lnTo>
                      <a:pt x="4477" y="701"/>
                    </a:lnTo>
                    <a:lnTo>
                      <a:pt x="4478" y="711"/>
                    </a:lnTo>
                    <a:lnTo>
                      <a:pt x="4479" y="720"/>
                    </a:lnTo>
                    <a:lnTo>
                      <a:pt x="4480" y="680"/>
                    </a:lnTo>
                    <a:lnTo>
                      <a:pt x="4481" y="679"/>
                    </a:lnTo>
                    <a:lnTo>
                      <a:pt x="4483" y="707"/>
                    </a:lnTo>
                    <a:lnTo>
                      <a:pt x="4484" y="726"/>
                    </a:lnTo>
                    <a:lnTo>
                      <a:pt x="4485" y="695"/>
                    </a:lnTo>
                    <a:lnTo>
                      <a:pt x="4486" y="690"/>
                    </a:lnTo>
                    <a:lnTo>
                      <a:pt x="4487" y="674"/>
                    </a:lnTo>
                    <a:lnTo>
                      <a:pt x="4488" y="696"/>
                    </a:lnTo>
                    <a:lnTo>
                      <a:pt x="4490" y="702"/>
                    </a:lnTo>
                    <a:lnTo>
                      <a:pt x="4491" y="670"/>
                    </a:lnTo>
                    <a:lnTo>
                      <a:pt x="4492" y="668"/>
                    </a:lnTo>
                    <a:lnTo>
                      <a:pt x="4493" y="691"/>
                    </a:lnTo>
                    <a:lnTo>
                      <a:pt x="4494" y="681"/>
                    </a:lnTo>
                    <a:lnTo>
                      <a:pt x="4496" y="730"/>
                    </a:lnTo>
                    <a:lnTo>
                      <a:pt x="4497" y="708"/>
                    </a:lnTo>
                    <a:lnTo>
                      <a:pt x="4498" y="681"/>
                    </a:lnTo>
                    <a:lnTo>
                      <a:pt x="4499" y="710"/>
                    </a:lnTo>
                    <a:lnTo>
                      <a:pt x="4500" y="651"/>
                    </a:lnTo>
                    <a:lnTo>
                      <a:pt x="4501" y="721"/>
                    </a:lnTo>
                    <a:lnTo>
                      <a:pt x="4503" y="685"/>
                    </a:lnTo>
                    <a:lnTo>
                      <a:pt x="4504" y="693"/>
                    </a:lnTo>
                    <a:lnTo>
                      <a:pt x="4505" y="681"/>
                    </a:lnTo>
                    <a:lnTo>
                      <a:pt x="4506" y="701"/>
                    </a:lnTo>
                    <a:lnTo>
                      <a:pt x="4507" y="694"/>
                    </a:lnTo>
                    <a:lnTo>
                      <a:pt x="4509" y="731"/>
                    </a:lnTo>
                    <a:lnTo>
                      <a:pt x="4510" y="720"/>
                    </a:lnTo>
                    <a:lnTo>
                      <a:pt x="4511" y="722"/>
                    </a:lnTo>
                    <a:lnTo>
                      <a:pt x="4512" y="668"/>
                    </a:lnTo>
                    <a:lnTo>
                      <a:pt x="4513" y="716"/>
                    </a:lnTo>
                    <a:lnTo>
                      <a:pt x="4514" y="695"/>
                    </a:lnTo>
                    <a:lnTo>
                      <a:pt x="4516" y="756"/>
                    </a:lnTo>
                    <a:lnTo>
                      <a:pt x="4517" y="736"/>
                    </a:lnTo>
                    <a:lnTo>
                      <a:pt x="4518" y="729"/>
                    </a:lnTo>
                    <a:lnTo>
                      <a:pt x="4519" y="685"/>
                    </a:lnTo>
                    <a:lnTo>
                      <a:pt x="4520" y="678"/>
                    </a:lnTo>
                    <a:lnTo>
                      <a:pt x="4521" y="676"/>
                    </a:lnTo>
                    <a:lnTo>
                      <a:pt x="4523" y="695"/>
                    </a:lnTo>
                    <a:lnTo>
                      <a:pt x="4524" y="689"/>
                    </a:lnTo>
                    <a:lnTo>
                      <a:pt x="4525" y="699"/>
                    </a:lnTo>
                    <a:lnTo>
                      <a:pt x="4526" y="641"/>
                    </a:lnTo>
                    <a:lnTo>
                      <a:pt x="4527" y="717"/>
                    </a:lnTo>
                    <a:lnTo>
                      <a:pt x="4529" y="717"/>
                    </a:lnTo>
                    <a:lnTo>
                      <a:pt x="4530" y="686"/>
                    </a:lnTo>
                    <a:lnTo>
                      <a:pt x="4531" y="713"/>
                    </a:lnTo>
                    <a:lnTo>
                      <a:pt x="4532" y="694"/>
                    </a:lnTo>
                    <a:lnTo>
                      <a:pt x="4533" y="693"/>
                    </a:lnTo>
                    <a:lnTo>
                      <a:pt x="4534" y="699"/>
                    </a:lnTo>
                    <a:lnTo>
                      <a:pt x="4536" y="742"/>
                    </a:lnTo>
                    <a:lnTo>
                      <a:pt x="4537" y="686"/>
                    </a:lnTo>
                    <a:lnTo>
                      <a:pt x="4538" y="652"/>
                    </a:lnTo>
                    <a:lnTo>
                      <a:pt x="4539" y="731"/>
                    </a:lnTo>
                    <a:lnTo>
                      <a:pt x="4540" y="710"/>
                    </a:lnTo>
                    <a:lnTo>
                      <a:pt x="4542" y="682"/>
                    </a:lnTo>
                    <a:lnTo>
                      <a:pt x="4543" y="672"/>
                    </a:lnTo>
                    <a:lnTo>
                      <a:pt x="4544" y="692"/>
                    </a:lnTo>
                    <a:lnTo>
                      <a:pt x="4545" y="677"/>
                    </a:lnTo>
                    <a:lnTo>
                      <a:pt x="4546" y="711"/>
                    </a:lnTo>
                    <a:lnTo>
                      <a:pt x="4547" y="717"/>
                    </a:lnTo>
                    <a:lnTo>
                      <a:pt x="4549" y="686"/>
                    </a:lnTo>
                    <a:lnTo>
                      <a:pt x="4550" y="702"/>
                    </a:lnTo>
                    <a:lnTo>
                      <a:pt x="4551" y="701"/>
                    </a:lnTo>
                    <a:lnTo>
                      <a:pt x="4552" y="698"/>
                    </a:lnTo>
                    <a:lnTo>
                      <a:pt x="4553" y="705"/>
                    </a:lnTo>
                    <a:lnTo>
                      <a:pt x="4554" y="688"/>
                    </a:lnTo>
                    <a:lnTo>
                      <a:pt x="4556" y="684"/>
                    </a:lnTo>
                    <a:lnTo>
                      <a:pt x="4557" y="706"/>
                    </a:lnTo>
                    <a:lnTo>
                      <a:pt x="4558" y="683"/>
                    </a:lnTo>
                    <a:lnTo>
                      <a:pt x="4559" y="712"/>
                    </a:lnTo>
                    <a:lnTo>
                      <a:pt x="4560" y="693"/>
                    </a:lnTo>
                    <a:lnTo>
                      <a:pt x="4562" y="698"/>
                    </a:lnTo>
                    <a:lnTo>
                      <a:pt x="4563" y="669"/>
                    </a:lnTo>
                    <a:lnTo>
                      <a:pt x="4564" y="641"/>
                    </a:lnTo>
                    <a:lnTo>
                      <a:pt x="4565" y="685"/>
                    </a:lnTo>
                    <a:lnTo>
                      <a:pt x="4566" y="686"/>
                    </a:lnTo>
                    <a:lnTo>
                      <a:pt x="4567" y="663"/>
                    </a:lnTo>
                    <a:lnTo>
                      <a:pt x="4569" y="702"/>
                    </a:lnTo>
                    <a:lnTo>
                      <a:pt x="4570" y="693"/>
                    </a:lnTo>
                    <a:lnTo>
                      <a:pt x="4571" y="682"/>
                    </a:lnTo>
                    <a:lnTo>
                      <a:pt x="4572" y="694"/>
                    </a:lnTo>
                    <a:lnTo>
                      <a:pt x="4573" y="648"/>
                    </a:lnTo>
                    <a:lnTo>
                      <a:pt x="4575" y="684"/>
                    </a:lnTo>
                    <a:lnTo>
                      <a:pt x="4576" y="674"/>
                    </a:lnTo>
                    <a:lnTo>
                      <a:pt x="4577" y="664"/>
                    </a:lnTo>
                    <a:lnTo>
                      <a:pt x="4578" y="677"/>
                    </a:lnTo>
                    <a:lnTo>
                      <a:pt x="4579" y="704"/>
                    </a:lnTo>
                    <a:lnTo>
                      <a:pt x="4580" y="685"/>
                    </a:lnTo>
                    <a:lnTo>
                      <a:pt x="4582" y="690"/>
                    </a:lnTo>
                    <a:lnTo>
                      <a:pt x="4583" y="669"/>
                    </a:lnTo>
                    <a:lnTo>
                      <a:pt x="4584" y="684"/>
                    </a:lnTo>
                    <a:lnTo>
                      <a:pt x="4585" y="674"/>
                    </a:lnTo>
                    <a:lnTo>
                      <a:pt x="4586" y="672"/>
                    </a:lnTo>
                    <a:lnTo>
                      <a:pt x="4587" y="670"/>
                    </a:lnTo>
                    <a:lnTo>
                      <a:pt x="4589" y="667"/>
                    </a:lnTo>
                    <a:lnTo>
                      <a:pt x="4590" y="693"/>
                    </a:lnTo>
                    <a:lnTo>
                      <a:pt x="4591" y="708"/>
                    </a:lnTo>
                    <a:lnTo>
                      <a:pt x="4592" y="687"/>
                    </a:lnTo>
                    <a:lnTo>
                      <a:pt x="4593" y="667"/>
                    </a:lnTo>
                    <a:lnTo>
                      <a:pt x="4595" y="685"/>
                    </a:lnTo>
                    <a:lnTo>
                      <a:pt x="4596" y="705"/>
                    </a:lnTo>
                    <a:lnTo>
                      <a:pt x="4597" y="689"/>
                    </a:lnTo>
                    <a:lnTo>
                      <a:pt x="4598" y="697"/>
                    </a:lnTo>
                    <a:lnTo>
                      <a:pt x="4599" y="679"/>
                    </a:lnTo>
                    <a:lnTo>
                      <a:pt x="4600" y="676"/>
                    </a:lnTo>
                    <a:lnTo>
                      <a:pt x="4602" y="712"/>
                    </a:lnTo>
                    <a:lnTo>
                      <a:pt x="4603" y="666"/>
                    </a:lnTo>
                    <a:lnTo>
                      <a:pt x="4604" y="659"/>
                    </a:lnTo>
                    <a:lnTo>
                      <a:pt x="4605" y="714"/>
                    </a:lnTo>
                    <a:lnTo>
                      <a:pt x="4606" y="689"/>
                    </a:lnTo>
                    <a:lnTo>
                      <a:pt x="4608" y="636"/>
                    </a:lnTo>
                    <a:lnTo>
                      <a:pt x="4609" y="679"/>
                    </a:lnTo>
                    <a:lnTo>
                      <a:pt x="4610" y="705"/>
                    </a:lnTo>
                    <a:lnTo>
                      <a:pt x="4611" y="680"/>
                    </a:lnTo>
                    <a:lnTo>
                      <a:pt x="4612" y="697"/>
                    </a:lnTo>
                    <a:lnTo>
                      <a:pt x="4613" y="628"/>
                    </a:lnTo>
                    <a:lnTo>
                      <a:pt x="4615" y="669"/>
                    </a:lnTo>
                    <a:lnTo>
                      <a:pt x="4616" y="677"/>
                    </a:lnTo>
                    <a:lnTo>
                      <a:pt x="4617" y="690"/>
                    </a:lnTo>
                    <a:lnTo>
                      <a:pt x="4618" y="700"/>
                    </a:lnTo>
                    <a:lnTo>
                      <a:pt x="4619" y="695"/>
                    </a:lnTo>
                    <a:lnTo>
                      <a:pt x="4620" y="688"/>
                    </a:lnTo>
                    <a:lnTo>
                      <a:pt x="4622" y="688"/>
                    </a:lnTo>
                    <a:lnTo>
                      <a:pt x="4623" y="708"/>
                    </a:lnTo>
                    <a:lnTo>
                      <a:pt x="4624" y="705"/>
                    </a:lnTo>
                    <a:lnTo>
                      <a:pt x="4625" y="693"/>
                    </a:lnTo>
                    <a:lnTo>
                      <a:pt x="4626" y="669"/>
                    </a:lnTo>
                    <a:lnTo>
                      <a:pt x="4628" y="665"/>
                    </a:lnTo>
                    <a:lnTo>
                      <a:pt x="4629" y="668"/>
                    </a:lnTo>
                    <a:lnTo>
                      <a:pt x="4630" y="700"/>
                    </a:lnTo>
                    <a:lnTo>
                      <a:pt x="4631" y="643"/>
                    </a:lnTo>
                    <a:lnTo>
                      <a:pt x="4632" y="679"/>
                    </a:lnTo>
                    <a:lnTo>
                      <a:pt x="4633" y="645"/>
                    </a:lnTo>
                    <a:lnTo>
                      <a:pt x="4635" y="675"/>
                    </a:lnTo>
                    <a:lnTo>
                      <a:pt x="4636" y="670"/>
                    </a:lnTo>
                    <a:lnTo>
                      <a:pt x="4637" y="685"/>
                    </a:lnTo>
                    <a:lnTo>
                      <a:pt x="4638" y="677"/>
                    </a:lnTo>
                    <a:lnTo>
                      <a:pt x="4639" y="698"/>
                    </a:lnTo>
                    <a:lnTo>
                      <a:pt x="4641" y="708"/>
                    </a:lnTo>
                    <a:lnTo>
                      <a:pt x="4642" y="678"/>
                    </a:lnTo>
                    <a:lnTo>
                      <a:pt x="4643" y="699"/>
                    </a:lnTo>
                    <a:lnTo>
                      <a:pt x="4644" y="682"/>
                    </a:lnTo>
                    <a:lnTo>
                      <a:pt x="4645" y="650"/>
                    </a:lnTo>
                    <a:lnTo>
                      <a:pt x="4646" y="677"/>
                    </a:lnTo>
                    <a:lnTo>
                      <a:pt x="4648" y="683"/>
                    </a:lnTo>
                    <a:lnTo>
                      <a:pt x="4649" y="681"/>
                    </a:lnTo>
                    <a:lnTo>
                      <a:pt x="4650" y="698"/>
                    </a:lnTo>
                    <a:lnTo>
                      <a:pt x="4651" y="671"/>
                    </a:lnTo>
                    <a:lnTo>
                      <a:pt x="4652" y="669"/>
                    </a:lnTo>
                    <a:lnTo>
                      <a:pt x="4653" y="679"/>
                    </a:lnTo>
                    <a:lnTo>
                      <a:pt x="4655" y="656"/>
                    </a:lnTo>
                    <a:lnTo>
                      <a:pt x="4656" y="686"/>
                    </a:lnTo>
                    <a:lnTo>
                      <a:pt x="4657" y="667"/>
                    </a:lnTo>
                    <a:lnTo>
                      <a:pt x="4658" y="671"/>
                    </a:lnTo>
                    <a:lnTo>
                      <a:pt x="4659" y="673"/>
                    </a:lnTo>
                    <a:lnTo>
                      <a:pt x="4661" y="667"/>
                    </a:lnTo>
                    <a:lnTo>
                      <a:pt x="4662" y="682"/>
                    </a:lnTo>
                    <a:lnTo>
                      <a:pt x="4663" y="712"/>
                    </a:lnTo>
                    <a:lnTo>
                      <a:pt x="4664" y="698"/>
                    </a:lnTo>
                    <a:lnTo>
                      <a:pt x="4665" y="655"/>
                    </a:lnTo>
                    <a:lnTo>
                      <a:pt x="4666" y="673"/>
                    </a:lnTo>
                    <a:lnTo>
                      <a:pt x="4668" y="689"/>
                    </a:lnTo>
                    <a:lnTo>
                      <a:pt x="4669" y="695"/>
                    </a:lnTo>
                    <a:lnTo>
                      <a:pt x="4670" y="680"/>
                    </a:lnTo>
                    <a:lnTo>
                      <a:pt x="4671" y="688"/>
                    </a:lnTo>
                    <a:lnTo>
                      <a:pt x="4672" y="706"/>
                    </a:lnTo>
                    <a:lnTo>
                      <a:pt x="4674" y="672"/>
                    </a:lnTo>
                    <a:lnTo>
                      <a:pt x="4675" y="664"/>
                    </a:lnTo>
                    <a:lnTo>
                      <a:pt x="4676" y="678"/>
                    </a:lnTo>
                    <a:lnTo>
                      <a:pt x="4677" y="680"/>
                    </a:lnTo>
                    <a:lnTo>
                      <a:pt x="4678" y="687"/>
                    </a:lnTo>
                    <a:lnTo>
                      <a:pt x="4679" y="682"/>
                    </a:lnTo>
                    <a:lnTo>
                      <a:pt x="4681" y="680"/>
                    </a:lnTo>
                    <a:lnTo>
                      <a:pt x="4682" y="687"/>
                    </a:lnTo>
                    <a:lnTo>
                      <a:pt x="4683" y="688"/>
                    </a:lnTo>
                    <a:lnTo>
                      <a:pt x="4684" y="693"/>
                    </a:lnTo>
                    <a:lnTo>
                      <a:pt x="4685" y="667"/>
                    </a:lnTo>
                    <a:lnTo>
                      <a:pt x="4686" y="705"/>
                    </a:lnTo>
                    <a:lnTo>
                      <a:pt x="4688" y="666"/>
                    </a:lnTo>
                    <a:lnTo>
                      <a:pt x="4689" y="657"/>
                    </a:lnTo>
                    <a:lnTo>
                      <a:pt x="4690" y="670"/>
                    </a:lnTo>
                    <a:lnTo>
                      <a:pt x="4691" y="678"/>
                    </a:lnTo>
                    <a:lnTo>
                      <a:pt x="4692" y="658"/>
                    </a:lnTo>
                    <a:lnTo>
                      <a:pt x="4694" y="680"/>
                    </a:lnTo>
                    <a:lnTo>
                      <a:pt x="4695" y="682"/>
                    </a:lnTo>
                    <a:lnTo>
                      <a:pt x="4696" y="682"/>
                    </a:lnTo>
                    <a:lnTo>
                      <a:pt x="4697" y="681"/>
                    </a:lnTo>
                    <a:lnTo>
                      <a:pt x="4698" y="682"/>
                    </a:lnTo>
                    <a:lnTo>
                      <a:pt x="4699" y="683"/>
                    </a:lnTo>
                    <a:lnTo>
                      <a:pt x="4701" y="682"/>
                    </a:lnTo>
                    <a:lnTo>
                      <a:pt x="4702" y="681"/>
                    </a:lnTo>
                  </a:path>
                </a:pathLst>
              </a:custGeom>
              <a:grp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03" name="Rectangle 185"/>
              <p:cNvSpPr>
                <a:spLocks noChangeArrowheads="1"/>
              </p:cNvSpPr>
              <p:nvPr/>
            </p:nvSpPr>
            <p:spPr bwMode="auto">
              <a:xfrm>
                <a:off x="1068" y="598"/>
                <a:ext cx="3854"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cs typeface="Arial" panose="020B0604020202020204" pitchFamily="34" charset="0"/>
                  </a:rPr>
                  <a:t>Figure 1. - Road Fork #51 Mine, MSHA ID 46 - 01544, October 25, 2012, Top of Slope, Car Going Down</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04" name="Rectangle 186"/>
              <p:cNvSpPr>
                <a:spLocks noChangeArrowheads="1"/>
              </p:cNvSpPr>
              <p:nvPr/>
            </p:nvSpPr>
            <p:spPr bwMode="auto">
              <a:xfrm>
                <a:off x="547" y="3691"/>
                <a:ext cx="150"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-30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05" name="Rectangle 187"/>
              <p:cNvSpPr>
                <a:spLocks noChangeArrowheads="1"/>
              </p:cNvSpPr>
              <p:nvPr/>
            </p:nvSpPr>
            <p:spPr bwMode="auto">
              <a:xfrm>
                <a:off x="547" y="3335"/>
                <a:ext cx="150"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-25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06" name="Rectangle 188"/>
              <p:cNvSpPr>
                <a:spLocks noChangeArrowheads="1"/>
              </p:cNvSpPr>
              <p:nvPr/>
            </p:nvSpPr>
            <p:spPr bwMode="auto">
              <a:xfrm>
                <a:off x="547" y="2977"/>
                <a:ext cx="150"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-20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07" name="Rectangle 189"/>
              <p:cNvSpPr>
                <a:spLocks noChangeArrowheads="1"/>
              </p:cNvSpPr>
              <p:nvPr/>
            </p:nvSpPr>
            <p:spPr bwMode="auto">
              <a:xfrm>
                <a:off x="547" y="2621"/>
                <a:ext cx="150"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-15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08" name="Rectangle 190"/>
              <p:cNvSpPr>
                <a:spLocks noChangeArrowheads="1"/>
              </p:cNvSpPr>
              <p:nvPr/>
            </p:nvSpPr>
            <p:spPr bwMode="auto">
              <a:xfrm>
                <a:off x="547" y="2263"/>
                <a:ext cx="150"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-10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09" name="Rectangle 191"/>
              <p:cNvSpPr>
                <a:spLocks noChangeArrowheads="1"/>
              </p:cNvSpPr>
              <p:nvPr/>
            </p:nvSpPr>
            <p:spPr bwMode="auto">
              <a:xfrm>
                <a:off x="589" y="1907"/>
                <a:ext cx="107"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0" name="Rectangle 192"/>
              <p:cNvSpPr>
                <a:spLocks noChangeArrowheads="1"/>
              </p:cNvSpPr>
              <p:nvPr/>
            </p:nvSpPr>
            <p:spPr bwMode="auto">
              <a:xfrm>
                <a:off x="614" y="1549"/>
                <a:ext cx="79"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1" name="Rectangle 193"/>
              <p:cNvSpPr>
                <a:spLocks noChangeArrowheads="1"/>
              </p:cNvSpPr>
              <p:nvPr/>
            </p:nvSpPr>
            <p:spPr bwMode="auto">
              <a:xfrm>
                <a:off x="614" y="1193"/>
                <a:ext cx="79"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2" name="Rectangle 194"/>
              <p:cNvSpPr>
                <a:spLocks noChangeArrowheads="1"/>
              </p:cNvSpPr>
              <p:nvPr/>
            </p:nvSpPr>
            <p:spPr bwMode="auto">
              <a:xfrm>
                <a:off x="659" y="1084"/>
                <a:ext cx="150"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-82</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3" name="Rectangle 195"/>
              <p:cNvSpPr>
                <a:spLocks noChangeArrowheads="1"/>
              </p:cNvSpPr>
              <p:nvPr/>
            </p:nvSpPr>
            <p:spPr bwMode="auto">
              <a:xfrm>
                <a:off x="1042" y="1084"/>
                <a:ext cx="79"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4" name="Rectangle 196"/>
              <p:cNvSpPr>
                <a:spLocks noChangeArrowheads="1"/>
              </p:cNvSpPr>
              <p:nvPr/>
            </p:nvSpPr>
            <p:spPr bwMode="auto">
              <a:xfrm>
                <a:off x="1371" y="1084"/>
                <a:ext cx="124"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83</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5" name="Rectangle 197"/>
              <p:cNvSpPr>
                <a:spLocks noChangeArrowheads="1"/>
              </p:cNvSpPr>
              <p:nvPr/>
            </p:nvSpPr>
            <p:spPr bwMode="auto">
              <a:xfrm>
                <a:off x="1700"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165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6" name="Rectangle 198"/>
              <p:cNvSpPr>
                <a:spLocks noChangeArrowheads="1"/>
              </p:cNvSpPr>
              <p:nvPr/>
            </p:nvSpPr>
            <p:spPr bwMode="auto">
              <a:xfrm>
                <a:off x="2049"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247</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7" name="Rectangle 199"/>
              <p:cNvSpPr>
                <a:spLocks noChangeArrowheads="1"/>
              </p:cNvSpPr>
              <p:nvPr/>
            </p:nvSpPr>
            <p:spPr bwMode="auto">
              <a:xfrm>
                <a:off x="2400"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329</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8" name="Rectangle 200"/>
              <p:cNvSpPr>
                <a:spLocks noChangeArrowheads="1"/>
              </p:cNvSpPr>
              <p:nvPr/>
            </p:nvSpPr>
            <p:spPr bwMode="auto">
              <a:xfrm>
                <a:off x="2750"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412</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19" name="Rectangle 201"/>
              <p:cNvSpPr>
                <a:spLocks noChangeArrowheads="1"/>
              </p:cNvSpPr>
              <p:nvPr/>
            </p:nvSpPr>
            <p:spPr bwMode="auto">
              <a:xfrm>
                <a:off x="3099"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494</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20" name="Rectangle 202"/>
              <p:cNvSpPr>
                <a:spLocks noChangeArrowheads="1"/>
              </p:cNvSpPr>
              <p:nvPr/>
            </p:nvSpPr>
            <p:spPr bwMode="auto">
              <a:xfrm>
                <a:off x="3449"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576</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21" name="Rectangle 203"/>
              <p:cNvSpPr>
                <a:spLocks noChangeArrowheads="1"/>
              </p:cNvSpPr>
              <p:nvPr/>
            </p:nvSpPr>
            <p:spPr bwMode="auto">
              <a:xfrm>
                <a:off x="3799"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658</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22" name="Rectangle 204"/>
              <p:cNvSpPr>
                <a:spLocks noChangeArrowheads="1"/>
              </p:cNvSpPr>
              <p:nvPr/>
            </p:nvSpPr>
            <p:spPr bwMode="auto">
              <a:xfrm>
                <a:off x="4149"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741</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723" name="Rectangle 205"/>
              <p:cNvSpPr>
                <a:spLocks noChangeArrowheads="1"/>
              </p:cNvSpPr>
              <p:nvPr/>
            </p:nvSpPr>
            <p:spPr bwMode="auto">
              <a:xfrm>
                <a:off x="4499"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823</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grpSp>
        <p:sp>
          <p:nvSpPr>
            <p:cNvPr id="7" name="Rectangle 207"/>
            <p:cNvSpPr>
              <a:spLocks noChangeArrowheads="1"/>
            </p:cNvSpPr>
            <p:nvPr/>
          </p:nvSpPr>
          <p:spPr bwMode="auto">
            <a:xfrm>
              <a:off x="4849" y="1084"/>
              <a:ext cx="16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905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8" name="Rectangle 208"/>
            <p:cNvSpPr>
              <a:spLocks noChangeArrowheads="1"/>
            </p:cNvSpPr>
            <p:nvPr/>
          </p:nvSpPr>
          <p:spPr bwMode="auto">
            <a:xfrm>
              <a:off x="4155" y="950"/>
              <a:ext cx="1117"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cs typeface="Arial" panose="020B0604020202020204" pitchFamily="34" charset="0"/>
                </a:rPr>
                <a:t>Approximate Distance (Feet)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9" name="Rectangle 209"/>
            <p:cNvSpPr>
              <a:spLocks noChangeArrowheads="1"/>
            </p:cNvSpPr>
            <p:nvPr/>
          </p:nvSpPr>
          <p:spPr bwMode="auto">
            <a:xfrm rot="16200000">
              <a:off x="300" y="2403"/>
              <a:ext cx="353"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cs typeface="Arial" panose="020B0604020202020204" pitchFamily="34" charset="0"/>
                </a:rPr>
                <a:t>LMA (%)</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 name="Rectangle 210"/>
            <p:cNvSpPr>
              <a:spLocks noChangeArrowheads="1"/>
            </p:cNvSpPr>
            <p:nvPr/>
          </p:nvSpPr>
          <p:spPr bwMode="auto">
            <a:xfrm>
              <a:off x="5062" y="3691"/>
              <a:ext cx="172"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-0.5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1" name="Rectangle 211"/>
            <p:cNvSpPr>
              <a:spLocks noChangeArrowheads="1"/>
            </p:cNvSpPr>
            <p:nvPr/>
          </p:nvSpPr>
          <p:spPr bwMode="auto">
            <a:xfrm>
              <a:off x="5062" y="3335"/>
              <a:ext cx="1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0.0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2" name="Rectangle 212"/>
            <p:cNvSpPr>
              <a:spLocks noChangeArrowheads="1"/>
            </p:cNvSpPr>
            <p:nvPr/>
          </p:nvSpPr>
          <p:spPr bwMode="auto">
            <a:xfrm>
              <a:off x="5062" y="2977"/>
              <a:ext cx="1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0.5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3" name="Rectangle 213"/>
            <p:cNvSpPr>
              <a:spLocks noChangeArrowheads="1"/>
            </p:cNvSpPr>
            <p:nvPr/>
          </p:nvSpPr>
          <p:spPr bwMode="auto">
            <a:xfrm>
              <a:off x="5062" y="2621"/>
              <a:ext cx="1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1.0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4" name="Rectangle 214"/>
            <p:cNvSpPr>
              <a:spLocks noChangeArrowheads="1"/>
            </p:cNvSpPr>
            <p:nvPr/>
          </p:nvSpPr>
          <p:spPr bwMode="auto">
            <a:xfrm>
              <a:off x="5062" y="2263"/>
              <a:ext cx="1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1.5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5" name="Rectangle 215"/>
            <p:cNvSpPr>
              <a:spLocks noChangeArrowheads="1"/>
            </p:cNvSpPr>
            <p:nvPr/>
          </p:nvSpPr>
          <p:spPr bwMode="auto">
            <a:xfrm>
              <a:off x="5062" y="1907"/>
              <a:ext cx="1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2.0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6" name="Rectangle 216"/>
            <p:cNvSpPr>
              <a:spLocks noChangeArrowheads="1"/>
            </p:cNvSpPr>
            <p:nvPr/>
          </p:nvSpPr>
          <p:spPr bwMode="auto">
            <a:xfrm>
              <a:off x="5062" y="1549"/>
              <a:ext cx="1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2.5</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7" name="Rectangle 217"/>
            <p:cNvSpPr>
              <a:spLocks noChangeArrowheads="1"/>
            </p:cNvSpPr>
            <p:nvPr/>
          </p:nvSpPr>
          <p:spPr bwMode="auto">
            <a:xfrm>
              <a:off x="5062" y="1193"/>
              <a:ext cx="1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3.0</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8" name="Rectangle 218"/>
            <p:cNvSpPr>
              <a:spLocks noChangeArrowheads="1"/>
            </p:cNvSpPr>
            <p:nvPr/>
          </p:nvSpPr>
          <p:spPr bwMode="auto">
            <a:xfrm rot="16200000">
              <a:off x="5208" y="2423"/>
              <a:ext cx="109" cy="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cs typeface="Arial" panose="020B0604020202020204" pitchFamily="34" charset="0"/>
                </a:rPr>
                <a:t>LF</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grpSp>
          <p:nvGrpSpPr>
            <p:cNvPr id="19" name="Group 221"/>
            <p:cNvGrpSpPr>
              <a:grpSpLocks/>
            </p:cNvGrpSpPr>
            <p:nvPr/>
          </p:nvGrpSpPr>
          <p:grpSpPr bwMode="auto">
            <a:xfrm>
              <a:off x="632" y="1056"/>
              <a:ext cx="187" cy="131"/>
              <a:chOff x="632" y="1056"/>
              <a:chExt cx="187" cy="131"/>
            </a:xfrm>
            <a:grpFill/>
          </p:grpSpPr>
          <p:sp>
            <p:nvSpPr>
              <p:cNvPr id="106522" name="Rectangle 219"/>
              <p:cNvSpPr>
                <a:spLocks noChangeArrowheads="1"/>
              </p:cNvSpPr>
              <p:nvPr/>
            </p:nvSpPr>
            <p:spPr bwMode="auto">
              <a:xfrm>
                <a:off x="632" y="1056"/>
                <a:ext cx="187"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23" name="Rectangle 220"/>
              <p:cNvSpPr>
                <a:spLocks noChangeArrowheads="1"/>
              </p:cNvSpPr>
              <p:nvPr/>
            </p:nvSpPr>
            <p:spPr bwMode="auto">
              <a:xfrm>
                <a:off x="632" y="1056"/>
                <a:ext cx="187" cy="131"/>
              </a:xfrm>
              <a:prstGeom prst="rect">
                <a:avLst/>
              </a:prstGeom>
              <a:grpFill/>
              <a:ln w="952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224"/>
            <p:cNvGrpSpPr>
              <a:grpSpLocks/>
            </p:cNvGrpSpPr>
            <p:nvPr/>
          </p:nvGrpSpPr>
          <p:grpSpPr bwMode="auto">
            <a:xfrm>
              <a:off x="734" y="2151"/>
              <a:ext cx="941" cy="207"/>
              <a:chOff x="734" y="2151"/>
              <a:chExt cx="941" cy="207"/>
            </a:xfrm>
            <a:grpFill/>
          </p:grpSpPr>
          <p:sp>
            <p:nvSpPr>
              <p:cNvPr id="106520" name="Rectangle 222"/>
              <p:cNvSpPr>
                <a:spLocks noChangeArrowheads="1"/>
              </p:cNvSpPr>
              <p:nvPr/>
            </p:nvSpPr>
            <p:spPr bwMode="auto">
              <a:xfrm>
                <a:off x="734" y="2151"/>
                <a:ext cx="941" cy="2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21" name="Rectangle 223"/>
              <p:cNvSpPr>
                <a:spLocks noChangeArrowheads="1"/>
              </p:cNvSpPr>
              <p:nvPr/>
            </p:nvSpPr>
            <p:spPr bwMode="auto">
              <a:xfrm>
                <a:off x="734" y="2151"/>
                <a:ext cx="941" cy="207"/>
              </a:xfrm>
              <a:prstGeom prst="rect">
                <a:avLst/>
              </a:prstGeom>
              <a:grp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Rectangle 225"/>
            <p:cNvSpPr>
              <a:spLocks noChangeArrowheads="1"/>
            </p:cNvSpPr>
            <p:nvPr/>
          </p:nvSpPr>
          <p:spPr bwMode="auto">
            <a:xfrm>
              <a:off x="944" y="2157"/>
              <a:ext cx="60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Standardization </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22" name="Rectangle 226"/>
            <p:cNvSpPr>
              <a:spLocks noChangeArrowheads="1"/>
            </p:cNvSpPr>
            <p:nvPr/>
          </p:nvSpPr>
          <p:spPr bwMode="auto">
            <a:xfrm>
              <a:off x="755" y="2251"/>
              <a:ext cx="984"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3/16 inch Rod = 2.9% LMA</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grpSp>
          <p:nvGrpSpPr>
            <p:cNvPr id="23" name="Group 229"/>
            <p:cNvGrpSpPr>
              <a:grpSpLocks/>
            </p:cNvGrpSpPr>
            <p:nvPr/>
          </p:nvGrpSpPr>
          <p:grpSpPr bwMode="auto">
            <a:xfrm>
              <a:off x="759" y="1265"/>
              <a:ext cx="416" cy="208"/>
              <a:chOff x="759" y="1265"/>
              <a:chExt cx="416" cy="208"/>
            </a:xfrm>
            <a:grpFill/>
          </p:grpSpPr>
          <p:sp>
            <p:nvSpPr>
              <p:cNvPr id="106518" name="Rectangle 227"/>
              <p:cNvSpPr>
                <a:spLocks noChangeArrowheads="1"/>
              </p:cNvSpPr>
              <p:nvPr/>
            </p:nvSpPr>
            <p:spPr bwMode="auto">
              <a:xfrm>
                <a:off x="759" y="1265"/>
                <a:ext cx="41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19" name="Rectangle 228"/>
              <p:cNvSpPr>
                <a:spLocks noChangeArrowheads="1"/>
              </p:cNvSpPr>
              <p:nvPr/>
            </p:nvSpPr>
            <p:spPr bwMode="auto">
              <a:xfrm>
                <a:off x="759" y="1265"/>
                <a:ext cx="416" cy="208"/>
              </a:xfrm>
              <a:prstGeom prst="rect">
                <a:avLst/>
              </a:prstGeom>
              <a:grp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0"/>
            <p:cNvSpPr>
              <a:spLocks noChangeArrowheads="1"/>
            </p:cNvSpPr>
            <p:nvPr/>
          </p:nvSpPr>
          <p:spPr bwMode="auto">
            <a:xfrm>
              <a:off x="781" y="1271"/>
              <a:ext cx="430"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LMA Reset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25" name="Rectangle 231"/>
            <p:cNvSpPr>
              <a:spLocks noChangeArrowheads="1"/>
            </p:cNvSpPr>
            <p:nvPr/>
          </p:nvSpPr>
          <p:spPr bwMode="auto">
            <a:xfrm>
              <a:off x="877" y="1365"/>
              <a:ext cx="228"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(Null)</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grpSp>
          <p:nvGrpSpPr>
            <p:cNvPr id="26" name="Group 234"/>
            <p:cNvGrpSpPr>
              <a:grpSpLocks/>
            </p:cNvGrpSpPr>
            <p:nvPr/>
          </p:nvGrpSpPr>
          <p:grpSpPr bwMode="auto">
            <a:xfrm>
              <a:off x="3869" y="1265"/>
              <a:ext cx="765" cy="114"/>
              <a:chOff x="3869" y="1265"/>
              <a:chExt cx="765" cy="114"/>
            </a:xfrm>
            <a:grpFill/>
          </p:grpSpPr>
          <p:sp>
            <p:nvSpPr>
              <p:cNvPr id="106516" name="Rectangle 232"/>
              <p:cNvSpPr>
                <a:spLocks noChangeArrowheads="1"/>
              </p:cNvSpPr>
              <p:nvPr/>
            </p:nvSpPr>
            <p:spPr bwMode="auto">
              <a:xfrm>
                <a:off x="3869" y="1265"/>
                <a:ext cx="765" cy="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17" name="Rectangle 233"/>
              <p:cNvSpPr>
                <a:spLocks noChangeArrowheads="1"/>
              </p:cNvSpPr>
              <p:nvPr/>
            </p:nvSpPr>
            <p:spPr bwMode="auto">
              <a:xfrm>
                <a:off x="3869" y="1265"/>
                <a:ext cx="765" cy="114"/>
              </a:xfrm>
              <a:prstGeom prst="rect">
                <a:avLst/>
              </a:prstGeom>
              <a:grp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Rectangle 235"/>
            <p:cNvSpPr>
              <a:spLocks noChangeArrowheads="1"/>
            </p:cNvSpPr>
            <p:nvPr/>
          </p:nvSpPr>
          <p:spPr bwMode="auto">
            <a:xfrm>
              <a:off x="3884" y="1271"/>
              <a:ext cx="799"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Baseline = 0.0% LMA</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grpSp>
          <p:nvGrpSpPr>
            <p:cNvPr id="28" name="Group 238"/>
            <p:cNvGrpSpPr>
              <a:grpSpLocks/>
            </p:cNvGrpSpPr>
            <p:nvPr/>
          </p:nvGrpSpPr>
          <p:grpSpPr bwMode="auto">
            <a:xfrm>
              <a:off x="2559" y="2530"/>
              <a:ext cx="691" cy="208"/>
              <a:chOff x="2559" y="2530"/>
              <a:chExt cx="691" cy="208"/>
            </a:xfrm>
            <a:grpFill/>
          </p:grpSpPr>
          <p:sp>
            <p:nvSpPr>
              <p:cNvPr id="106514" name="Rectangle 236"/>
              <p:cNvSpPr>
                <a:spLocks noChangeArrowheads="1"/>
              </p:cNvSpPr>
              <p:nvPr/>
            </p:nvSpPr>
            <p:spPr bwMode="auto">
              <a:xfrm>
                <a:off x="2559" y="2530"/>
                <a:ext cx="691"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15" name="Rectangle 237"/>
              <p:cNvSpPr>
                <a:spLocks noChangeArrowheads="1"/>
              </p:cNvSpPr>
              <p:nvPr/>
            </p:nvSpPr>
            <p:spPr bwMode="auto">
              <a:xfrm>
                <a:off x="2559" y="2530"/>
                <a:ext cx="691" cy="208"/>
              </a:xfrm>
              <a:prstGeom prst="rect">
                <a:avLst/>
              </a:prstGeom>
              <a:grp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Rectangle 239"/>
            <p:cNvSpPr>
              <a:spLocks noChangeArrowheads="1"/>
            </p:cNvSpPr>
            <p:nvPr/>
          </p:nvSpPr>
          <p:spPr bwMode="auto">
            <a:xfrm>
              <a:off x="2652" y="2536"/>
              <a:ext cx="591"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Maximum LMA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p:txBody>
        </p:sp>
        <p:sp>
          <p:nvSpPr>
            <p:cNvPr id="30" name="Rectangle 240"/>
            <p:cNvSpPr>
              <a:spLocks noChangeArrowheads="1"/>
            </p:cNvSpPr>
            <p:nvPr/>
          </p:nvSpPr>
          <p:spPr bwMode="auto">
            <a:xfrm>
              <a:off x="2580" y="2630"/>
              <a:ext cx="721"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Approximately 11%</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p:txBody>
        </p:sp>
        <p:sp>
          <p:nvSpPr>
            <p:cNvPr id="31" name="Freeform 241"/>
            <p:cNvSpPr>
              <a:spLocks noEditPoints="1"/>
            </p:cNvSpPr>
            <p:nvPr/>
          </p:nvSpPr>
          <p:spPr bwMode="auto">
            <a:xfrm>
              <a:off x="3120" y="2416"/>
              <a:ext cx="227" cy="119"/>
            </a:xfrm>
            <a:custGeom>
              <a:avLst/>
              <a:gdLst>
                <a:gd name="T0" fmla="*/ 23 w 1990"/>
                <a:gd name="T1" fmla="*/ 979 h 1047"/>
                <a:gd name="T2" fmla="*/ 1679 w 1990"/>
                <a:gd name="T3" fmla="*/ 124 h 1047"/>
                <a:gd name="T4" fmla="*/ 1724 w 1990"/>
                <a:gd name="T5" fmla="*/ 138 h 1047"/>
                <a:gd name="T6" fmla="*/ 1710 w 1990"/>
                <a:gd name="T7" fmla="*/ 183 h 1047"/>
                <a:gd name="T8" fmla="*/ 54 w 1990"/>
                <a:gd name="T9" fmla="*/ 1038 h 1047"/>
                <a:gd name="T10" fmla="*/ 9 w 1990"/>
                <a:gd name="T11" fmla="*/ 1024 h 1047"/>
                <a:gd name="T12" fmla="*/ 23 w 1990"/>
                <a:gd name="T13" fmla="*/ 979 h 1047"/>
                <a:gd name="T14" fmla="*/ 1543 w 1990"/>
                <a:gd name="T15" fmla="*/ 6 h 1047"/>
                <a:gd name="T16" fmla="*/ 1990 w 1990"/>
                <a:gd name="T17" fmla="*/ 0 h 1047"/>
                <a:gd name="T18" fmla="*/ 1727 w 1990"/>
                <a:gd name="T19" fmla="*/ 362 h 1047"/>
                <a:gd name="T20" fmla="*/ 1543 w 1990"/>
                <a:gd name="T21" fmla="*/ 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0" h="1047">
                  <a:moveTo>
                    <a:pt x="23" y="979"/>
                  </a:moveTo>
                  <a:lnTo>
                    <a:pt x="1679" y="124"/>
                  </a:lnTo>
                  <a:cubicBezTo>
                    <a:pt x="1695" y="115"/>
                    <a:pt x="1715" y="122"/>
                    <a:pt x="1724" y="138"/>
                  </a:cubicBezTo>
                  <a:cubicBezTo>
                    <a:pt x="1732" y="154"/>
                    <a:pt x="1726" y="175"/>
                    <a:pt x="1710" y="183"/>
                  </a:cubicBezTo>
                  <a:lnTo>
                    <a:pt x="54" y="1038"/>
                  </a:lnTo>
                  <a:cubicBezTo>
                    <a:pt x="37" y="1047"/>
                    <a:pt x="17" y="1040"/>
                    <a:pt x="9" y="1024"/>
                  </a:cubicBezTo>
                  <a:cubicBezTo>
                    <a:pt x="0" y="1007"/>
                    <a:pt x="7" y="987"/>
                    <a:pt x="23" y="979"/>
                  </a:cubicBezTo>
                  <a:close/>
                  <a:moveTo>
                    <a:pt x="1543" y="6"/>
                  </a:moveTo>
                  <a:lnTo>
                    <a:pt x="1990" y="0"/>
                  </a:lnTo>
                  <a:lnTo>
                    <a:pt x="1727" y="362"/>
                  </a:lnTo>
                  <a:lnTo>
                    <a:pt x="1543" y="6"/>
                  </a:lnTo>
                  <a:close/>
                </a:path>
              </a:pathLst>
            </a:custGeom>
            <a:grp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6496" name="Freeform 242"/>
            <p:cNvSpPr>
              <a:spLocks noEditPoints="1"/>
            </p:cNvSpPr>
            <p:nvPr/>
          </p:nvSpPr>
          <p:spPr bwMode="auto">
            <a:xfrm>
              <a:off x="4217" y="1368"/>
              <a:ext cx="219" cy="194"/>
            </a:xfrm>
            <a:custGeom>
              <a:avLst/>
              <a:gdLst>
                <a:gd name="T0" fmla="*/ 29 w 962"/>
                <a:gd name="T1" fmla="*/ 6 h 850"/>
                <a:gd name="T2" fmla="*/ 848 w 962"/>
                <a:gd name="T3" fmla="*/ 728 h 850"/>
                <a:gd name="T4" fmla="*/ 850 w 962"/>
                <a:gd name="T5" fmla="*/ 751 h 850"/>
                <a:gd name="T6" fmla="*/ 826 w 962"/>
                <a:gd name="T7" fmla="*/ 753 h 850"/>
                <a:gd name="T8" fmla="*/ 7 w 962"/>
                <a:gd name="T9" fmla="*/ 31 h 850"/>
                <a:gd name="T10" fmla="*/ 6 w 962"/>
                <a:gd name="T11" fmla="*/ 7 h 850"/>
                <a:gd name="T12" fmla="*/ 29 w 962"/>
                <a:gd name="T13" fmla="*/ 6 h 850"/>
                <a:gd name="T14" fmla="*/ 879 w 962"/>
                <a:gd name="T15" fmla="*/ 643 h 850"/>
                <a:gd name="T16" fmla="*/ 962 w 962"/>
                <a:gd name="T17" fmla="*/ 850 h 850"/>
                <a:gd name="T18" fmla="*/ 746 w 962"/>
                <a:gd name="T19" fmla="*/ 793 h 850"/>
                <a:gd name="T20" fmla="*/ 879 w 962"/>
                <a:gd name="T21" fmla="*/ 643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2" h="850">
                  <a:moveTo>
                    <a:pt x="29" y="6"/>
                  </a:moveTo>
                  <a:lnTo>
                    <a:pt x="848" y="728"/>
                  </a:lnTo>
                  <a:cubicBezTo>
                    <a:pt x="855" y="734"/>
                    <a:pt x="856" y="744"/>
                    <a:pt x="850" y="751"/>
                  </a:cubicBezTo>
                  <a:cubicBezTo>
                    <a:pt x="844" y="758"/>
                    <a:pt x="833" y="759"/>
                    <a:pt x="826" y="753"/>
                  </a:cubicBezTo>
                  <a:lnTo>
                    <a:pt x="7" y="31"/>
                  </a:lnTo>
                  <a:cubicBezTo>
                    <a:pt x="1" y="25"/>
                    <a:pt x="0" y="14"/>
                    <a:pt x="6" y="7"/>
                  </a:cubicBezTo>
                  <a:cubicBezTo>
                    <a:pt x="12" y="1"/>
                    <a:pt x="23" y="0"/>
                    <a:pt x="29" y="6"/>
                  </a:cubicBezTo>
                  <a:close/>
                  <a:moveTo>
                    <a:pt x="879" y="643"/>
                  </a:moveTo>
                  <a:lnTo>
                    <a:pt x="962" y="850"/>
                  </a:lnTo>
                  <a:lnTo>
                    <a:pt x="746" y="793"/>
                  </a:lnTo>
                  <a:lnTo>
                    <a:pt x="879" y="643"/>
                  </a:lnTo>
                  <a:close/>
                </a:path>
              </a:pathLst>
            </a:custGeom>
            <a:grp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6497" name="Freeform 243"/>
            <p:cNvSpPr>
              <a:spLocks noEditPoints="1"/>
            </p:cNvSpPr>
            <p:nvPr/>
          </p:nvSpPr>
          <p:spPr bwMode="auto">
            <a:xfrm>
              <a:off x="841" y="1912"/>
              <a:ext cx="279" cy="243"/>
            </a:xfrm>
            <a:custGeom>
              <a:avLst/>
              <a:gdLst>
                <a:gd name="T0" fmla="*/ 4773 w 4891"/>
                <a:gd name="T1" fmla="*/ 4259 h 4283"/>
                <a:gd name="T2" fmla="*/ 459 w 4891"/>
                <a:gd name="T3" fmla="*/ 489 h 4283"/>
                <a:gd name="T4" fmla="*/ 452 w 4891"/>
                <a:gd name="T5" fmla="*/ 395 h 4283"/>
                <a:gd name="T6" fmla="*/ 546 w 4891"/>
                <a:gd name="T7" fmla="*/ 389 h 4283"/>
                <a:gd name="T8" fmla="*/ 4860 w 4891"/>
                <a:gd name="T9" fmla="*/ 4158 h 4283"/>
                <a:gd name="T10" fmla="*/ 4867 w 4891"/>
                <a:gd name="T11" fmla="*/ 4252 h 4283"/>
                <a:gd name="T12" fmla="*/ 4773 w 4891"/>
                <a:gd name="T13" fmla="*/ 4259 h 4283"/>
                <a:gd name="T14" fmla="*/ 340 w 4891"/>
                <a:gd name="T15" fmla="*/ 828 h 4283"/>
                <a:gd name="T16" fmla="*/ 0 w 4891"/>
                <a:gd name="T17" fmla="*/ 0 h 4283"/>
                <a:gd name="T18" fmla="*/ 866 w 4891"/>
                <a:gd name="T19" fmla="*/ 226 h 4283"/>
                <a:gd name="T20" fmla="*/ 340 w 4891"/>
                <a:gd name="T21" fmla="*/ 828 h 4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91" h="4283">
                  <a:moveTo>
                    <a:pt x="4773" y="4259"/>
                  </a:moveTo>
                  <a:lnTo>
                    <a:pt x="459" y="489"/>
                  </a:lnTo>
                  <a:cubicBezTo>
                    <a:pt x="431" y="465"/>
                    <a:pt x="428" y="423"/>
                    <a:pt x="452" y="395"/>
                  </a:cubicBezTo>
                  <a:cubicBezTo>
                    <a:pt x="477" y="368"/>
                    <a:pt x="519" y="365"/>
                    <a:pt x="546" y="389"/>
                  </a:cubicBezTo>
                  <a:lnTo>
                    <a:pt x="4860" y="4158"/>
                  </a:lnTo>
                  <a:cubicBezTo>
                    <a:pt x="4888" y="4182"/>
                    <a:pt x="4891" y="4225"/>
                    <a:pt x="4867" y="4252"/>
                  </a:cubicBezTo>
                  <a:cubicBezTo>
                    <a:pt x="4842" y="4280"/>
                    <a:pt x="4800" y="4283"/>
                    <a:pt x="4773" y="4259"/>
                  </a:cubicBezTo>
                  <a:close/>
                  <a:moveTo>
                    <a:pt x="340" y="828"/>
                  </a:moveTo>
                  <a:lnTo>
                    <a:pt x="0" y="0"/>
                  </a:lnTo>
                  <a:lnTo>
                    <a:pt x="866" y="226"/>
                  </a:lnTo>
                  <a:lnTo>
                    <a:pt x="340" y="828"/>
                  </a:lnTo>
                  <a:close/>
                </a:path>
              </a:pathLst>
            </a:custGeom>
            <a:grp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6499" name="Freeform 244"/>
            <p:cNvSpPr>
              <a:spLocks noEditPoints="1"/>
            </p:cNvSpPr>
            <p:nvPr/>
          </p:nvSpPr>
          <p:spPr bwMode="auto">
            <a:xfrm>
              <a:off x="957" y="1463"/>
              <a:ext cx="201" cy="176"/>
            </a:xfrm>
            <a:custGeom>
              <a:avLst/>
              <a:gdLst>
                <a:gd name="T0" fmla="*/ 118 w 3530"/>
                <a:gd name="T1" fmla="*/ 24 h 3098"/>
                <a:gd name="T2" fmla="*/ 3073 w 3530"/>
                <a:gd name="T3" fmla="*/ 2609 h 3098"/>
                <a:gd name="T4" fmla="*/ 3079 w 3530"/>
                <a:gd name="T5" fmla="*/ 2703 h 3098"/>
                <a:gd name="T6" fmla="*/ 2985 w 3530"/>
                <a:gd name="T7" fmla="*/ 2710 h 3098"/>
                <a:gd name="T8" fmla="*/ 31 w 3530"/>
                <a:gd name="T9" fmla="*/ 125 h 3098"/>
                <a:gd name="T10" fmla="*/ 24 w 3530"/>
                <a:gd name="T11" fmla="*/ 31 h 3098"/>
                <a:gd name="T12" fmla="*/ 118 w 3530"/>
                <a:gd name="T13" fmla="*/ 24 h 3098"/>
                <a:gd name="T14" fmla="*/ 3192 w 3530"/>
                <a:gd name="T15" fmla="*/ 2271 h 3098"/>
                <a:gd name="T16" fmla="*/ 3530 w 3530"/>
                <a:gd name="T17" fmla="*/ 3098 h 3098"/>
                <a:gd name="T18" fmla="*/ 2665 w 3530"/>
                <a:gd name="T19" fmla="*/ 2873 h 3098"/>
                <a:gd name="T20" fmla="*/ 3192 w 3530"/>
                <a:gd name="T21" fmla="*/ 2271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0" h="3098">
                  <a:moveTo>
                    <a:pt x="118" y="24"/>
                  </a:moveTo>
                  <a:lnTo>
                    <a:pt x="3073" y="2609"/>
                  </a:lnTo>
                  <a:cubicBezTo>
                    <a:pt x="3100" y="2634"/>
                    <a:pt x="3103" y="2676"/>
                    <a:pt x="3079" y="2703"/>
                  </a:cubicBezTo>
                  <a:cubicBezTo>
                    <a:pt x="3055" y="2731"/>
                    <a:pt x="3013" y="2734"/>
                    <a:pt x="2985" y="2710"/>
                  </a:cubicBezTo>
                  <a:lnTo>
                    <a:pt x="31" y="125"/>
                  </a:lnTo>
                  <a:cubicBezTo>
                    <a:pt x="3" y="100"/>
                    <a:pt x="0" y="58"/>
                    <a:pt x="24" y="31"/>
                  </a:cubicBezTo>
                  <a:cubicBezTo>
                    <a:pt x="49" y="3"/>
                    <a:pt x="91" y="0"/>
                    <a:pt x="118" y="24"/>
                  </a:cubicBezTo>
                  <a:close/>
                  <a:moveTo>
                    <a:pt x="3192" y="2271"/>
                  </a:moveTo>
                  <a:lnTo>
                    <a:pt x="3530" y="3098"/>
                  </a:lnTo>
                  <a:lnTo>
                    <a:pt x="2665" y="2873"/>
                  </a:lnTo>
                  <a:lnTo>
                    <a:pt x="3192" y="2271"/>
                  </a:lnTo>
                  <a:close/>
                </a:path>
              </a:pathLst>
            </a:custGeom>
            <a:grp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06500" name="Group 247"/>
            <p:cNvGrpSpPr>
              <a:grpSpLocks/>
            </p:cNvGrpSpPr>
            <p:nvPr/>
          </p:nvGrpSpPr>
          <p:grpSpPr bwMode="auto">
            <a:xfrm>
              <a:off x="4281" y="1912"/>
              <a:ext cx="580" cy="207"/>
              <a:chOff x="4281" y="1912"/>
              <a:chExt cx="580" cy="207"/>
            </a:xfrm>
            <a:grpFill/>
          </p:grpSpPr>
          <p:sp>
            <p:nvSpPr>
              <p:cNvPr id="106512" name="Rectangle 245"/>
              <p:cNvSpPr>
                <a:spLocks noChangeArrowheads="1"/>
              </p:cNvSpPr>
              <p:nvPr/>
            </p:nvSpPr>
            <p:spPr bwMode="auto">
              <a:xfrm>
                <a:off x="4281" y="1912"/>
                <a:ext cx="580" cy="2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13" name="Rectangle 246"/>
              <p:cNvSpPr>
                <a:spLocks noChangeArrowheads="1"/>
              </p:cNvSpPr>
              <p:nvPr/>
            </p:nvSpPr>
            <p:spPr bwMode="auto">
              <a:xfrm>
                <a:off x="4281" y="1912"/>
                <a:ext cx="580" cy="207"/>
              </a:xfrm>
              <a:prstGeom prst="rect">
                <a:avLst/>
              </a:prstGeom>
              <a:grp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501" name="Rectangle 248"/>
            <p:cNvSpPr>
              <a:spLocks noChangeArrowheads="1"/>
            </p:cNvSpPr>
            <p:nvPr/>
          </p:nvSpPr>
          <p:spPr bwMode="auto">
            <a:xfrm>
              <a:off x="4378" y="1918"/>
              <a:ext cx="443"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Brakecar at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502" name="Rectangle 249"/>
            <p:cNvSpPr>
              <a:spLocks noChangeArrowheads="1"/>
            </p:cNvSpPr>
            <p:nvPr/>
          </p:nvSpPr>
          <p:spPr bwMode="auto">
            <a:xfrm>
              <a:off x="4303" y="2011"/>
              <a:ext cx="601"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Bottom of Slope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06503" name="Freeform 250"/>
            <p:cNvSpPr>
              <a:spLocks noEditPoints="1"/>
            </p:cNvSpPr>
            <p:nvPr/>
          </p:nvSpPr>
          <p:spPr bwMode="auto">
            <a:xfrm>
              <a:off x="4748" y="1715"/>
              <a:ext cx="142" cy="201"/>
            </a:xfrm>
            <a:custGeom>
              <a:avLst/>
              <a:gdLst>
                <a:gd name="T0" fmla="*/ 5 w 622"/>
                <a:gd name="T1" fmla="*/ 859 h 887"/>
                <a:gd name="T2" fmla="*/ 514 w 622"/>
                <a:gd name="T3" fmla="*/ 128 h 887"/>
                <a:gd name="T4" fmla="*/ 537 w 622"/>
                <a:gd name="T5" fmla="*/ 124 h 887"/>
                <a:gd name="T6" fmla="*/ 541 w 622"/>
                <a:gd name="T7" fmla="*/ 147 h 887"/>
                <a:gd name="T8" fmla="*/ 32 w 622"/>
                <a:gd name="T9" fmla="*/ 878 h 887"/>
                <a:gd name="T10" fmla="*/ 9 w 622"/>
                <a:gd name="T11" fmla="*/ 882 h 887"/>
                <a:gd name="T12" fmla="*/ 5 w 622"/>
                <a:gd name="T13" fmla="*/ 859 h 887"/>
                <a:gd name="T14" fmla="*/ 426 w 622"/>
                <a:gd name="T15" fmla="*/ 108 h 887"/>
                <a:gd name="T16" fmla="*/ 622 w 622"/>
                <a:gd name="T17" fmla="*/ 0 h 887"/>
                <a:gd name="T18" fmla="*/ 590 w 622"/>
                <a:gd name="T19" fmla="*/ 222 h 887"/>
                <a:gd name="T20" fmla="*/ 426 w 622"/>
                <a:gd name="T21" fmla="*/ 10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887">
                  <a:moveTo>
                    <a:pt x="5" y="859"/>
                  </a:moveTo>
                  <a:lnTo>
                    <a:pt x="514" y="128"/>
                  </a:lnTo>
                  <a:cubicBezTo>
                    <a:pt x="519" y="120"/>
                    <a:pt x="529" y="118"/>
                    <a:pt x="537" y="124"/>
                  </a:cubicBezTo>
                  <a:cubicBezTo>
                    <a:pt x="544" y="129"/>
                    <a:pt x="546" y="139"/>
                    <a:pt x="541" y="147"/>
                  </a:cubicBezTo>
                  <a:lnTo>
                    <a:pt x="32" y="878"/>
                  </a:lnTo>
                  <a:cubicBezTo>
                    <a:pt x="27" y="886"/>
                    <a:pt x="17" y="887"/>
                    <a:pt x="9" y="882"/>
                  </a:cubicBezTo>
                  <a:cubicBezTo>
                    <a:pt x="1" y="877"/>
                    <a:pt x="0" y="867"/>
                    <a:pt x="5" y="859"/>
                  </a:cubicBezTo>
                  <a:close/>
                  <a:moveTo>
                    <a:pt x="426" y="108"/>
                  </a:moveTo>
                  <a:lnTo>
                    <a:pt x="622" y="0"/>
                  </a:lnTo>
                  <a:lnTo>
                    <a:pt x="590" y="222"/>
                  </a:lnTo>
                  <a:lnTo>
                    <a:pt x="426" y="108"/>
                  </a:lnTo>
                  <a:close/>
                </a:path>
              </a:pathLst>
            </a:custGeom>
            <a:grp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06504" name="Group 253"/>
            <p:cNvGrpSpPr>
              <a:grpSpLocks/>
            </p:cNvGrpSpPr>
            <p:nvPr/>
          </p:nvGrpSpPr>
          <p:grpSpPr bwMode="auto">
            <a:xfrm>
              <a:off x="2559" y="1455"/>
              <a:ext cx="498" cy="114"/>
              <a:chOff x="2559" y="1455"/>
              <a:chExt cx="498" cy="114"/>
            </a:xfrm>
            <a:grpFill/>
          </p:grpSpPr>
          <p:sp>
            <p:nvSpPr>
              <p:cNvPr id="106510" name="Rectangle 251"/>
              <p:cNvSpPr>
                <a:spLocks noChangeArrowheads="1"/>
              </p:cNvSpPr>
              <p:nvPr/>
            </p:nvSpPr>
            <p:spPr bwMode="auto">
              <a:xfrm>
                <a:off x="2559" y="1455"/>
                <a:ext cx="498" cy="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11" name="Rectangle 252"/>
              <p:cNvSpPr>
                <a:spLocks noChangeArrowheads="1"/>
              </p:cNvSpPr>
              <p:nvPr/>
            </p:nvSpPr>
            <p:spPr bwMode="auto">
              <a:xfrm>
                <a:off x="2559" y="1455"/>
                <a:ext cx="498" cy="114"/>
              </a:xfrm>
              <a:prstGeom prst="rect">
                <a:avLst/>
              </a:prstGeom>
              <a:grp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505" name="Rectangle 254"/>
            <p:cNvSpPr>
              <a:spLocks noChangeArrowheads="1"/>
            </p:cNvSpPr>
            <p:nvPr/>
          </p:nvSpPr>
          <p:spPr bwMode="auto">
            <a:xfrm>
              <a:off x="2573" y="1461"/>
              <a:ext cx="517"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LMA Channel</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grpSp>
          <p:nvGrpSpPr>
            <p:cNvPr id="106506" name="Group 257"/>
            <p:cNvGrpSpPr>
              <a:grpSpLocks/>
            </p:cNvGrpSpPr>
            <p:nvPr/>
          </p:nvGrpSpPr>
          <p:grpSpPr bwMode="auto">
            <a:xfrm>
              <a:off x="2640" y="2910"/>
              <a:ext cx="432" cy="113"/>
              <a:chOff x="2640" y="2910"/>
              <a:chExt cx="432" cy="113"/>
            </a:xfrm>
            <a:grpFill/>
          </p:grpSpPr>
          <p:sp>
            <p:nvSpPr>
              <p:cNvPr id="106508" name="Rectangle 255"/>
              <p:cNvSpPr>
                <a:spLocks noChangeArrowheads="1"/>
              </p:cNvSpPr>
              <p:nvPr/>
            </p:nvSpPr>
            <p:spPr bwMode="auto">
              <a:xfrm>
                <a:off x="2640" y="2910"/>
                <a:ext cx="432" cy="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09" name="Rectangle 256"/>
              <p:cNvSpPr>
                <a:spLocks noChangeArrowheads="1"/>
              </p:cNvSpPr>
              <p:nvPr/>
            </p:nvSpPr>
            <p:spPr bwMode="auto">
              <a:xfrm>
                <a:off x="2640" y="2910"/>
                <a:ext cx="432" cy="113"/>
              </a:xfrm>
              <a:prstGeom prst="rect">
                <a:avLst/>
              </a:prstGeom>
              <a:grp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507" name="Rectangle 258"/>
            <p:cNvSpPr>
              <a:spLocks noChangeArrowheads="1"/>
            </p:cNvSpPr>
            <p:nvPr/>
          </p:nvSpPr>
          <p:spPr bwMode="auto">
            <a:xfrm>
              <a:off x="2654" y="2916"/>
              <a:ext cx="4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LF Channel</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grpSp>
      <p:sp>
        <p:nvSpPr>
          <p:cNvPr id="106498" name="Title 1"/>
          <p:cNvSpPr>
            <a:spLocks noGrp="1"/>
          </p:cNvSpPr>
          <p:nvPr>
            <p:ph type="title"/>
          </p:nvPr>
        </p:nvSpPr>
        <p:spPr/>
        <p:txBody>
          <a:bodyPr>
            <a:normAutofit fontScale="90000"/>
          </a:bodyPr>
          <a:lstStyle/>
          <a:p>
            <a:br>
              <a:rPr lang="en-US" altLang="en-US" sz="3600" dirty="0">
                <a:solidFill>
                  <a:srgbClr val="FFFF00"/>
                </a:solidFill>
              </a:rPr>
            </a:br>
            <a:r>
              <a:rPr lang="en-US" altLang="en-US" sz="3600" dirty="0" err="1">
                <a:solidFill>
                  <a:schemeClr val="tx1"/>
                </a:solidFill>
              </a:rPr>
              <a:t>SilverState</a:t>
            </a:r>
            <a:r>
              <a:rPr lang="en-US" altLang="en-US" sz="3600" dirty="0">
                <a:solidFill>
                  <a:schemeClr val="tx1"/>
                </a:solidFill>
              </a:rPr>
              <a:t>/MSHA Data 10/25/2012</a:t>
            </a:r>
          </a:p>
        </p:txBody>
      </p:sp>
      <p:cxnSp>
        <p:nvCxnSpPr>
          <p:cNvPr id="260" name="Straight Arrow Connector 259"/>
          <p:cNvCxnSpPr/>
          <p:nvPr/>
        </p:nvCxnSpPr>
        <p:spPr bwMode="auto">
          <a:xfrm flipV="1">
            <a:off x="575740" y="3469570"/>
            <a:ext cx="1138775" cy="58915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bwMode="auto">
          <a:xfrm>
            <a:off x="575740" y="4439726"/>
            <a:ext cx="1122017" cy="106378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2" name="TextBox 5"/>
          <p:cNvSpPr txBox="1">
            <a:spLocks noChangeArrowheads="1"/>
          </p:cNvSpPr>
          <p:nvPr/>
        </p:nvSpPr>
        <p:spPr bwMode="auto">
          <a:xfrm>
            <a:off x="147115" y="4058726"/>
            <a:ext cx="1076325" cy="461963"/>
          </a:xfrm>
          <a:prstGeom prst="rect">
            <a:avLst/>
          </a:prstGeom>
          <a:solidFill>
            <a:schemeClr val="accent2"/>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FF00"/>
                </a:solidFill>
                <a:latin typeface="Times New Roman" panose="02020603050405020304" pitchFamily="18" charset="0"/>
              </a:rPr>
              <a:t>MSHA</a:t>
            </a:r>
          </a:p>
        </p:txBody>
      </p:sp>
      <p:grpSp>
        <p:nvGrpSpPr>
          <p:cNvPr id="106724" name="Group 106723"/>
          <p:cNvGrpSpPr/>
          <p:nvPr/>
        </p:nvGrpSpPr>
        <p:grpSpPr>
          <a:xfrm>
            <a:off x="123825" y="1735138"/>
            <a:ext cx="1714500" cy="2287588"/>
            <a:chOff x="123825" y="1735138"/>
            <a:chExt cx="1714500" cy="2287588"/>
          </a:xfrm>
        </p:grpSpPr>
        <p:sp>
          <p:nvSpPr>
            <p:cNvPr id="263" name="TextBox 8"/>
            <p:cNvSpPr txBox="1">
              <a:spLocks noChangeArrowheads="1"/>
            </p:cNvSpPr>
            <p:nvPr/>
          </p:nvSpPr>
          <p:spPr bwMode="auto">
            <a:xfrm>
              <a:off x="123825" y="1735138"/>
              <a:ext cx="919162" cy="830263"/>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FF00"/>
                  </a:solidFill>
                  <a:latin typeface="Times New Roman" panose="02020603050405020304" pitchFamily="18" charset="0"/>
                </a:rPr>
                <a:t>Silver</a:t>
              </a:r>
            </a:p>
            <a:p>
              <a:pPr eaLnBrk="1" hangingPunct="1">
                <a:spcBef>
                  <a:spcPct val="0"/>
                </a:spcBef>
                <a:buFontTx/>
                <a:buNone/>
              </a:pPr>
              <a:r>
                <a:rPr lang="en-US" altLang="en-US" sz="2400" dirty="0">
                  <a:solidFill>
                    <a:srgbClr val="FFFF00"/>
                  </a:solidFill>
                  <a:latin typeface="Times New Roman" panose="02020603050405020304" pitchFamily="18" charset="0"/>
                </a:rPr>
                <a:t>State</a:t>
              </a:r>
            </a:p>
          </p:txBody>
        </p:sp>
        <p:cxnSp>
          <p:nvCxnSpPr>
            <p:cNvPr id="264" name="Straight Arrow Connector 263"/>
            <p:cNvCxnSpPr>
              <a:stCxn id="263" idx="3"/>
            </p:cNvCxnSpPr>
            <p:nvPr/>
          </p:nvCxnSpPr>
          <p:spPr bwMode="auto">
            <a:xfrm flipV="1">
              <a:off x="1042988" y="1811338"/>
              <a:ext cx="719137" cy="339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63" idx="3"/>
            </p:cNvCxnSpPr>
            <p:nvPr/>
          </p:nvCxnSpPr>
          <p:spPr bwMode="auto">
            <a:xfrm>
              <a:off x="1042988" y="2151063"/>
              <a:ext cx="795337" cy="1871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6" name="Rectangle 265"/>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033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sz="3600" b="1" dirty="0"/>
              <a:t>Case Study No. 2 – Anthracite Mine</a:t>
            </a:r>
          </a:p>
        </p:txBody>
      </p:sp>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19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4931"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783080" y="152718"/>
            <a:ext cx="6019800" cy="6049962"/>
          </a:xfrm>
        </p:spPr>
      </p:pic>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1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descr="MSHA - Title 30 CFR Parts 1 through 199"/>
          <p:cNvSpPr>
            <a:spLocks noChangeAspect="1" noChangeArrowheads="1"/>
          </p:cNvSpPr>
          <p:nvPr/>
        </p:nvSpPr>
        <p:spPr bwMode="auto">
          <a:xfrm>
            <a:off x="-84138" y="-6096000"/>
            <a:ext cx="5487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195" name="Rectangle 195"/>
          <p:cNvSpPr>
            <a:spLocks noGrp="1" noChangeArrowheads="1"/>
          </p:cNvSpPr>
          <p:nvPr>
            <p:ph type="title"/>
          </p:nvPr>
        </p:nvSpPr>
        <p:spPr>
          <a:xfrm>
            <a:off x="457199" y="388927"/>
            <a:ext cx="8229600" cy="988054"/>
          </a:xfrm>
        </p:spPr>
        <p:txBody>
          <a:bodyPr>
            <a:noAutofit/>
          </a:bodyPr>
          <a:lstStyle/>
          <a:p>
            <a:r>
              <a:rPr lang="en-US" altLang="en-US" sz="3600" b="1" dirty="0"/>
              <a:t>Overview – </a:t>
            </a:r>
            <a:r>
              <a:rPr lang="en-US" sz="3600" b="1" dirty="0">
                <a:cs typeface="Times New Roman" panose="02020603050405020304" pitchFamily="18" charset="0"/>
              </a:rPr>
              <a:t>Hoist Ropes: Nondestructive Testing and Inspection</a:t>
            </a:r>
            <a:endParaRPr lang="en-US" altLang="en-US" sz="3600" b="1" dirty="0"/>
          </a:p>
        </p:txBody>
      </p:sp>
      <p:sp>
        <p:nvSpPr>
          <p:cNvPr id="3" name="Rectangle 2"/>
          <p:cNvSpPr/>
          <p:nvPr/>
        </p:nvSpPr>
        <p:spPr>
          <a:xfrm>
            <a:off x="933279" y="1765907"/>
            <a:ext cx="7277441" cy="4046749"/>
          </a:xfrm>
          <a:prstGeom prst="rect">
            <a:avLst/>
          </a:prstGeom>
        </p:spPr>
        <p:txBody>
          <a:bodyPr wrap="square">
            <a:spAutoFit/>
          </a:bodyPr>
          <a:lstStyle/>
          <a:p>
            <a:pPr marL="342900" indent="-342900">
              <a:lnSpc>
                <a:spcPts val="2600"/>
              </a:lnSpc>
              <a:spcAft>
                <a:spcPts val="1200"/>
              </a:spcAft>
              <a:buFont typeface="Arial" panose="020B0604020202020204" pitchFamily="34" charset="0"/>
              <a:buChar char="•"/>
            </a:pPr>
            <a:r>
              <a:rPr lang="en-US" altLang="en-US" sz="2600" dirty="0"/>
              <a:t>Wire Rope Regulations for Metal and Non-Metal (MNM) and Coal mines – Finalized November 25, 1983</a:t>
            </a:r>
          </a:p>
          <a:p>
            <a:pPr marL="1257300" lvl="2" indent="-342900">
              <a:lnSpc>
                <a:spcPts val="2600"/>
              </a:lnSpc>
              <a:spcAft>
                <a:spcPts val="1200"/>
              </a:spcAft>
              <a:buFont typeface="Arial" panose="020B0604020202020204" pitchFamily="34" charset="0"/>
              <a:buChar char="•"/>
            </a:pPr>
            <a:r>
              <a:rPr lang="en-US" altLang="en-US" sz="2600" dirty="0"/>
              <a:t>MNM - Parts 56.19021-19030 and 57.19019 – 19030</a:t>
            </a:r>
          </a:p>
          <a:p>
            <a:pPr marL="1257300" lvl="2" indent="-342900">
              <a:lnSpc>
                <a:spcPts val="2600"/>
              </a:lnSpc>
              <a:spcAft>
                <a:spcPts val="1200"/>
              </a:spcAft>
              <a:buFont typeface="Arial" panose="020B0604020202020204" pitchFamily="34" charset="0"/>
              <a:buChar char="•"/>
            </a:pPr>
            <a:r>
              <a:rPr lang="en-US" altLang="en-US" sz="2600" dirty="0"/>
              <a:t>Coal - Parts 75.1429-1438 and 77.1430-77.1438</a:t>
            </a:r>
          </a:p>
          <a:p>
            <a:pPr marL="342900" indent="-342900">
              <a:lnSpc>
                <a:spcPts val="2600"/>
              </a:lnSpc>
              <a:spcAft>
                <a:spcPts val="1200"/>
              </a:spcAft>
              <a:buFont typeface="Arial" panose="020B0604020202020204" pitchFamily="34" charset="0"/>
              <a:buChar char="•"/>
            </a:pPr>
            <a:r>
              <a:rPr lang="en-US" altLang="en-US" sz="2600" dirty="0"/>
              <a:t>MSHA NDT Equipment</a:t>
            </a:r>
          </a:p>
          <a:p>
            <a:pPr marL="342900" indent="-342900">
              <a:lnSpc>
                <a:spcPts val="2600"/>
              </a:lnSpc>
              <a:spcAft>
                <a:spcPts val="1200"/>
              </a:spcAft>
              <a:buFont typeface="Arial" panose="020B0604020202020204" pitchFamily="34" charset="0"/>
              <a:buChar char="•"/>
            </a:pPr>
            <a:r>
              <a:rPr lang="en-US" altLang="en-US" sz="2600" dirty="0"/>
              <a:t>Review Field Investigations – Conducted through Wire Rope NDT, 2 Case Studies</a:t>
            </a:r>
          </a:p>
        </p:txBody>
      </p:sp>
      <p:sp>
        <p:nvSpPr>
          <p:cNvPr id="8" name="Rectangle 7"/>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56314"/>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Content Placeholder 3"/>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0" y="-457200"/>
            <a:ext cx="9144000" cy="6858000"/>
          </a:xfrm>
        </p:spPr>
      </p:pic>
    </p:spTree>
    <p:extLst>
      <p:ext uri="{BB962C8B-B14F-4D97-AF65-F5344CB8AC3E}">
        <p14:creationId xmlns:p14="http://schemas.microsoft.com/office/powerpoint/2010/main" val="138648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Content Placeholder 3"/>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0" y="-514350"/>
            <a:ext cx="9144000" cy="6858000"/>
          </a:xfrm>
        </p:spPr>
      </p:pic>
    </p:spTree>
    <p:extLst>
      <p:ext uri="{BB962C8B-B14F-4D97-AF65-F5344CB8AC3E}">
        <p14:creationId xmlns:p14="http://schemas.microsoft.com/office/powerpoint/2010/main" val="2540918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395" y="381000"/>
            <a:ext cx="1891672" cy="461665"/>
          </a:xfrm>
          <a:prstGeom prst="rect">
            <a:avLst/>
          </a:prstGeom>
          <a:noFill/>
        </p:spPr>
        <p:txBody>
          <a:bodyPr wrap="none" rtlCol="0">
            <a:spAutoFit/>
          </a:bodyPr>
          <a:lstStyle/>
          <a:p>
            <a:r>
              <a:rPr lang="en-US" dirty="0"/>
              <a:t>June 14, 2011</a:t>
            </a:r>
          </a:p>
        </p:txBody>
      </p:sp>
      <p:grpSp>
        <p:nvGrpSpPr>
          <p:cNvPr id="3" name="Group 4"/>
          <p:cNvGrpSpPr>
            <a:grpSpLocks noChangeAspect="1"/>
          </p:cNvGrpSpPr>
          <p:nvPr/>
        </p:nvGrpSpPr>
        <p:grpSpPr bwMode="auto">
          <a:xfrm>
            <a:off x="0" y="207963"/>
            <a:ext cx="9034463" cy="5954712"/>
            <a:chOff x="0" y="131"/>
            <a:chExt cx="5691" cy="3751"/>
          </a:xfrm>
        </p:grpSpPr>
        <p:sp>
          <p:nvSpPr>
            <p:cNvPr id="4" name="AutoShape 3"/>
            <p:cNvSpPr>
              <a:spLocks noChangeAspect="1" noChangeArrowheads="1" noTextEdit="1"/>
            </p:cNvSpPr>
            <p:nvPr/>
          </p:nvSpPr>
          <p:spPr bwMode="auto">
            <a:xfrm>
              <a:off x="0" y="240"/>
              <a:ext cx="5691" cy="36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205"/>
            <p:cNvGrpSpPr>
              <a:grpSpLocks/>
            </p:cNvGrpSpPr>
            <p:nvPr/>
          </p:nvGrpSpPr>
          <p:grpSpPr bwMode="auto">
            <a:xfrm>
              <a:off x="442" y="811"/>
              <a:ext cx="4745" cy="2770"/>
              <a:chOff x="442" y="811"/>
              <a:chExt cx="4745" cy="2770"/>
            </a:xfrm>
          </p:grpSpPr>
          <p:sp>
            <p:nvSpPr>
              <p:cNvPr id="131168" name="Rectangle 5"/>
              <p:cNvSpPr>
                <a:spLocks noChangeArrowheads="1"/>
              </p:cNvSpPr>
              <p:nvPr/>
            </p:nvSpPr>
            <p:spPr bwMode="auto">
              <a:xfrm>
                <a:off x="467" y="836"/>
                <a:ext cx="4720" cy="2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69" name="Line 6"/>
              <p:cNvSpPr>
                <a:spLocks noChangeShapeType="1"/>
              </p:cNvSpPr>
              <p:nvPr/>
            </p:nvSpPr>
            <p:spPr bwMode="auto">
              <a:xfrm>
                <a:off x="467" y="354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0" name="Line 7"/>
              <p:cNvSpPr>
                <a:spLocks noChangeShapeType="1"/>
              </p:cNvSpPr>
              <p:nvPr/>
            </p:nvSpPr>
            <p:spPr bwMode="auto">
              <a:xfrm>
                <a:off x="467" y="3503"/>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1" name="Line 8"/>
              <p:cNvSpPr>
                <a:spLocks noChangeShapeType="1"/>
              </p:cNvSpPr>
              <p:nvPr/>
            </p:nvSpPr>
            <p:spPr bwMode="auto">
              <a:xfrm>
                <a:off x="467" y="3463"/>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2" name="Line 9"/>
              <p:cNvSpPr>
                <a:spLocks noChangeShapeType="1"/>
              </p:cNvSpPr>
              <p:nvPr/>
            </p:nvSpPr>
            <p:spPr bwMode="auto">
              <a:xfrm>
                <a:off x="467" y="3385"/>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3" name="Line 10"/>
              <p:cNvSpPr>
                <a:spLocks noChangeShapeType="1"/>
              </p:cNvSpPr>
              <p:nvPr/>
            </p:nvSpPr>
            <p:spPr bwMode="auto">
              <a:xfrm>
                <a:off x="467" y="3346"/>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4" name="Line 11"/>
              <p:cNvSpPr>
                <a:spLocks noChangeShapeType="1"/>
              </p:cNvSpPr>
              <p:nvPr/>
            </p:nvSpPr>
            <p:spPr bwMode="auto">
              <a:xfrm>
                <a:off x="467" y="3306"/>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5" name="Line 12"/>
              <p:cNvSpPr>
                <a:spLocks noChangeShapeType="1"/>
              </p:cNvSpPr>
              <p:nvPr/>
            </p:nvSpPr>
            <p:spPr bwMode="auto">
              <a:xfrm>
                <a:off x="467" y="3228"/>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6" name="Line 13"/>
              <p:cNvSpPr>
                <a:spLocks noChangeShapeType="1"/>
              </p:cNvSpPr>
              <p:nvPr/>
            </p:nvSpPr>
            <p:spPr bwMode="auto">
              <a:xfrm>
                <a:off x="467" y="3189"/>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7" name="Line 14"/>
              <p:cNvSpPr>
                <a:spLocks noChangeShapeType="1"/>
              </p:cNvSpPr>
              <p:nvPr/>
            </p:nvSpPr>
            <p:spPr bwMode="auto">
              <a:xfrm>
                <a:off x="467" y="3149"/>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8" name="Line 15"/>
              <p:cNvSpPr>
                <a:spLocks noChangeShapeType="1"/>
              </p:cNvSpPr>
              <p:nvPr/>
            </p:nvSpPr>
            <p:spPr bwMode="auto">
              <a:xfrm>
                <a:off x="467" y="3071"/>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79" name="Line 16"/>
              <p:cNvSpPr>
                <a:spLocks noChangeShapeType="1"/>
              </p:cNvSpPr>
              <p:nvPr/>
            </p:nvSpPr>
            <p:spPr bwMode="auto">
              <a:xfrm>
                <a:off x="467" y="303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0" name="Line 17"/>
              <p:cNvSpPr>
                <a:spLocks noChangeShapeType="1"/>
              </p:cNvSpPr>
              <p:nvPr/>
            </p:nvSpPr>
            <p:spPr bwMode="auto">
              <a:xfrm>
                <a:off x="467" y="299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1" name="Line 18"/>
              <p:cNvSpPr>
                <a:spLocks noChangeShapeType="1"/>
              </p:cNvSpPr>
              <p:nvPr/>
            </p:nvSpPr>
            <p:spPr bwMode="auto">
              <a:xfrm>
                <a:off x="467" y="291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2" name="Line 19"/>
              <p:cNvSpPr>
                <a:spLocks noChangeShapeType="1"/>
              </p:cNvSpPr>
              <p:nvPr/>
            </p:nvSpPr>
            <p:spPr bwMode="auto">
              <a:xfrm>
                <a:off x="467" y="2876"/>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3" name="Line 20"/>
              <p:cNvSpPr>
                <a:spLocks noChangeShapeType="1"/>
              </p:cNvSpPr>
              <p:nvPr/>
            </p:nvSpPr>
            <p:spPr bwMode="auto">
              <a:xfrm>
                <a:off x="467" y="2836"/>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4" name="Line 21"/>
              <p:cNvSpPr>
                <a:spLocks noChangeShapeType="1"/>
              </p:cNvSpPr>
              <p:nvPr/>
            </p:nvSpPr>
            <p:spPr bwMode="auto">
              <a:xfrm>
                <a:off x="467" y="2758"/>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5" name="Line 22"/>
              <p:cNvSpPr>
                <a:spLocks noChangeShapeType="1"/>
              </p:cNvSpPr>
              <p:nvPr/>
            </p:nvSpPr>
            <p:spPr bwMode="auto">
              <a:xfrm>
                <a:off x="467" y="2719"/>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6" name="Line 23"/>
              <p:cNvSpPr>
                <a:spLocks noChangeShapeType="1"/>
              </p:cNvSpPr>
              <p:nvPr/>
            </p:nvSpPr>
            <p:spPr bwMode="auto">
              <a:xfrm>
                <a:off x="467" y="2679"/>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7" name="Line 24"/>
              <p:cNvSpPr>
                <a:spLocks noChangeShapeType="1"/>
              </p:cNvSpPr>
              <p:nvPr/>
            </p:nvSpPr>
            <p:spPr bwMode="auto">
              <a:xfrm>
                <a:off x="467" y="2601"/>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8" name="Line 25"/>
              <p:cNvSpPr>
                <a:spLocks noChangeShapeType="1"/>
              </p:cNvSpPr>
              <p:nvPr/>
            </p:nvSpPr>
            <p:spPr bwMode="auto">
              <a:xfrm>
                <a:off x="467" y="256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89" name="Line 26"/>
              <p:cNvSpPr>
                <a:spLocks noChangeShapeType="1"/>
              </p:cNvSpPr>
              <p:nvPr/>
            </p:nvSpPr>
            <p:spPr bwMode="auto">
              <a:xfrm>
                <a:off x="467" y="252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0" name="Line 27"/>
              <p:cNvSpPr>
                <a:spLocks noChangeShapeType="1"/>
              </p:cNvSpPr>
              <p:nvPr/>
            </p:nvSpPr>
            <p:spPr bwMode="auto">
              <a:xfrm>
                <a:off x="467" y="244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1" name="Line 28"/>
              <p:cNvSpPr>
                <a:spLocks noChangeShapeType="1"/>
              </p:cNvSpPr>
              <p:nvPr/>
            </p:nvSpPr>
            <p:spPr bwMode="auto">
              <a:xfrm>
                <a:off x="467" y="2405"/>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2" name="Line 29"/>
              <p:cNvSpPr>
                <a:spLocks noChangeShapeType="1"/>
              </p:cNvSpPr>
              <p:nvPr/>
            </p:nvSpPr>
            <p:spPr bwMode="auto">
              <a:xfrm>
                <a:off x="467" y="2365"/>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3" name="Line 30"/>
              <p:cNvSpPr>
                <a:spLocks noChangeShapeType="1"/>
              </p:cNvSpPr>
              <p:nvPr/>
            </p:nvSpPr>
            <p:spPr bwMode="auto">
              <a:xfrm>
                <a:off x="467" y="2287"/>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4" name="Line 31"/>
              <p:cNvSpPr>
                <a:spLocks noChangeShapeType="1"/>
              </p:cNvSpPr>
              <p:nvPr/>
            </p:nvSpPr>
            <p:spPr bwMode="auto">
              <a:xfrm>
                <a:off x="467" y="2248"/>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5" name="Line 32"/>
              <p:cNvSpPr>
                <a:spLocks noChangeShapeType="1"/>
              </p:cNvSpPr>
              <p:nvPr/>
            </p:nvSpPr>
            <p:spPr bwMode="auto">
              <a:xfrm>
                <a:off x="467" y="2208"/>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6" name="Line 33"/>
              <p:cNvSpPr>
                <a:spLocks noChangeShapeType="1"/>
              </p:cNvSpPr>
              <p:nvPr/>
            </p:nvSpPr>
            <p:spPr bwMode="auto">
              <a:xfrm>
                <a:off x="467" y="2130"/>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7" name="Line 34"/>
              <p:cNvSpPr>
                <a:spLocks noChangeShapeType="1"/>
              </p:cNvSpPr>
              <p:nvPr/>
            </p:nvSpPr>
            <p:spPr bwMode="auto">
              <a:xfrm>
                <a:off x="467" y="2091"/>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8" name="Line 35"/>
              <p:cNvSpPr>
                <a:spLocks noChangeShapeType="1"/>
              </p:cNvSpPr>
              <p:nvPr/>
            </p:nvSpPr>
            <p:spPr bwMode="auto">
              <a:xfrm>
                <a:off x="467" y="205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99" name="Line 36"/>
              <p:cNvSpPr>
                <a:spLocks noChangeShapeType="1"/>
              </p:cNvSpPr>
              <p:nvPr/>
            </p:nvSpPr>
            <p:spPr bwMode="auto">
              <a:xfrm>
                <a:off x="467" y="1973"/>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0" name="Line 37"/>
              <p:cNvSpPr>
                <a:spLocks noChangeShapeType="1"/>
              </p:cNvSpPr>
              <p:nvPr/>
            </p:nvSpPr>
            <p:spPr bwMode="auto">
              <a:xfrm>
                <a:off x="467" y="193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1" name="Line 38"/>
              <p:cNvSpPr>
                <a:spLocks noChangeShapeType="1"/>
              </p:cNvSpPr>
              <p:nvPr/>
            </p:nvSpPr>
            <p:spPr bwMode="auto">
              <a:xfrm>
                <a:off x="467" y="1895"/>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2" name="Line 39"/>
              <p:cNvSpPr>
                <a:spLocks noChangeShapeType="1"/>
              </p:cNvSpPr>
              <p:nvPr/>
            </p:nvSpPr>
            <p:spPr bwMode="auto">
              <a:xfrm>
                <a:off x="467" y="1816"/>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3" name="Line 40"/>
              <p:cNvSpPr>
                <a:spLocks noChangeShapeType="1"/>
              </p:cNvSpPr>
              <p:nvPr/>
            </p:nvSpPr>
            <p:spPr bwMode="auto">
              <a:xfrm>
                <a:off x="467" y="1777"/>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4" name="Line 41"/>
              <p:cNvSpPr>
                <a:spLocks noChangeShapeType="1"/>
              </p:cNvSpPr>
              <p:nvPr/>
            </p:nvSpPr>
            <p:spPr bwMode="auto">
              <a:xfrm>
                <a:off x="467" y="1738"/>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5" name="Line 42"/>
              <p:cNvSpPr>
                <a:spLocks noChangeShapeType="1"/>
              </p:cNvSpPr>
              <p:nvPr/>
            </p:nvSpPr>
            <p:spPr bwMode="auto">
              <a:xfrm>
                <a:off x="467" y="1659"/>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6" name="Line 43"/>
              <p:cNvSpPr>
                <a:spLocks noChangeShapeType="1"/>
              </p:cNvSpPr>
              <p:nvPr/>
            </p:nvSpPr>
            <p:spPr bwMode="auto">
              <a:xfrm>
                <a:off x="467" y="1620"/>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7" name="Line 44"/>
              <p:cNvSpPr>
                <a:spLocks noChangeShapeType="1"/>
              </p:cNvSpPr>
              <p:nvPr/>
            </p:nvSpPr>
            <p:spPr bwMode="auto">
              <a:xfrm>
                <a:off x="467" y="1581"/>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8" name="Line 45"/>
              <p:cNvSpPr>
                <a:spLocks noChangeShapeType="1"/>
              </p:cNvSpPr>
              <p:nvPr/>
            </p:nvSpPr>
            <p:spPr bwMode="auto">
              <a:xfrm>
                <a:off x="467" y="150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09" name="Line 46"/>
              <p:cNvSpPr>
                <a:spLocks noChangeShapeType="1"/>
              </p:cNvSpPr>
              <p:nvPr/>
            </p:nvSpPr>
            <p:spPr bwMode="auto">
              <a:xfrm>
                <a:off x="467" y="1463"/>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0" name="Line 47"/>
              <p:cNvSpPr>
                <a:spLocks noChangeShapeType="1"/>
              </p:cNvSpPr>
              <p:nvPr/>
            </p:nvSpPr>
            <p:spPr bwMode="auto">
              <a:xfrm>
                <a:off x="467" y="142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1" name="Line 48"/>
              <p:cNvSpPr>
                <a:spLocks noChangeShapeType="1"/>
              </p:cNvSpPr>
              <p:nvPr/>
            </p:nvSpPr>
            <p:spPr bwMode="auto">
              <a:xfrm>
                <a:off x="467" y="1345"/>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2" name="Line 49"/>
              <p:cNvSpPr>
                <a:spLocks noChangeShapeType="1"/>
              </p:cNvSpPr>
              <p:nvPr/>
            </p:nvSpPr>
            <p:spPr bwMode="auto">
              <a:xfrm>
                <a:off x="467" y="1306"/>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3" name="Line 50"/>
              <p:cNvSpPr>
                <a:spLocks noChangeShapeType="1"/>
              </p:cNvSpPr>
              <p:nvPr/>
            </p:nvSpPr>
            <p:spPr bwMode="auto">
              <a:xfrm>
                <a:off x="467" y="1267"/>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4" name="Line 51"/>
              <p:cNvSpPr>
                <a:spLocks noChangeShapeType="1"/>
              </p:cNvSpPr>
              <p:nvPr/>
            </p:nvSpPr>
            <p:spPr bwMode="auto">
              <a:xfrm>
                <a:off x="467" y="1188"/>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5" name="Line 52"/>
              <p:cNvSpPr>
                <a:spLocks noChangeShapeType="1"/>
              </p:cNvSpPr>
              <p:nvPr/>
            </p:nvSpPr>
            <p:spPr bwMode="auto">
              <a:xfrm>
                <a:off x="467" y="1149"/>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6" name="Line 53"/>
              <p:cNvSpPr>
                <a:spLocks noChangeShapeType="1"/>
              </p:cNvSpPr>
              <p:nvPr/>
            </p:nvSpPr>
            <p:spPr bwMode="auto">
              <a:xfrm>
                <a:off x="467" y="1110"/>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7" name="Line 54"/>
              <p:cNvSpPr>
                <a:spLocks noChangeShapeType="1"/>
              </p:cNvSpPr>
              <p:nvPr/>
            </p:nvSpPr>
            <p:spPr bwMode="auto">
              <a:xfrm>
                <a:off x="467" y="1031"/>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8" name="Line 55"/>
              <p:cNvSpPr>
                <a:spLocks noChangeShapeType="1"/>
              </p:cNvSpPr>
              <p:nvPr/>
            </p:nvSpPr>
            <p:spPr bwMode="auto">
              <a:xfrm>
                <a:off x="467" y="99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19" name="Line 56"/>
              <p:cNvSpPr>
                <a:spLocks noChangeShapeType="1"/>
              </p:cNvSpPr>
              <p:nvPr/>
            </p:nvSpPr>
            <p:spPr bwMode="auto">
              <a:xfrm>
                <a:off x="467" y="95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0" name="Line 57"/>
              <p:cNvSpPr>
                <a:spLocks noChangeShapeType="1"/>
              </p:cNvSpPr>
              <p:nvPr/>
            </p:nvSpPr>
            <p:spPr bwMode="auto">
              <a:xfrm>
                <a:off x="467" y="875"/>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1" name="Line 58"/>
              <p:cNvSpPr>
                <a:spLocks noChangeShapeType="1"/>
              </p:cNvSpPr>
              <p:nvPr/>
            </p:nvSpPr>
            <p:spPr bwMode="auto">
              <a:xfrm>
                <a:off x="467" y="3581"/>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2" name="Line 59"/>
              <p:cNvSpPr>
                <a:spLocks noChangeShapeType="1"/>
              </p:cNvSpPr>
              <p:nvPr/>
            </p:nvSpPr>
            <p:spPr bwMode="auto">
              <a:xfrm>
                <a:off x="467" y="342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3" name="Line 60"/>
              <p:cNvSpPr>
                <a:spLocks noChangeShapeType="1"/>
              </p:cNvSpPr>
              <p:nvPr/>
            </p:nvSpPr>
            <p:spPr bwMode="auto">
              <a:xfrm>
                <a:off x="467" y="3267"/>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4" name="Line 61"/>
              <p:cNvSpPr>
                <a:spLocks noChangeShapeType="1"/>
              </p:cNvSpPr>
              <p:nvPr/>
            </p:nvSpPr>
            <p:spPr bwMode="auto">
              <a:xfrm>
                <a:off x="467" y="3110"/>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5" name="Line 62"/>
              <p:cNvSpPr>
                <a:spLocks noChangeShapeType="1"/>
              </p:cNvSpPr>
              <p:nvPr/>
            </p:nvSpPr>
            <p:spPr bwMode="auto">
              <a:xfrm>
                <a:off x="467" y="2953"/>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6" name="Line 63"/>
              <p:cNvSpPr>
                <a:spLocks noChangeShapeType="1"/>
              </p:cNvSpPr>
              <p:nvPr/>
            </p:nvSpPr>
            <p:spPr bwMode="auto">
              <a:xfrm>
                <a:off x="467" y="2797"/>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7" name="Line 64"/>
              <p:cNvSpPr>
                <a:spLocks noChangeShapeType="1"/>
              </p:cNvSpPr>
              <p:nvPr/>
            </p:nvSpPr>
            <p:spPr bwMode="auto">
              <a:xfrm>
                <a:off x="467" y="2640"/>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8" name="Line 65"/>
              <p:cNvSpPr>
                <a:spLocks noChangeShapeType="1"/>
              </p:cNvSpPr>
              <p:nvPr/>
            </p:nvSpPr>
            <p:spPr bwMode="auto">
              <a:xfrm>
                <a:off x="467" y="2483"/>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29" name="Line 66"/>
              <p:cNvSpPr>
                <a:spLocks noChangeShapeType="1"/>
              </p:cNvSpPr>
              <p:nvPr/>
            </p:nvSpPr>
            <p:spPr bwMode="auto">
              <a:xfrm>
                <a:off x="467" y="2326"/>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0" name="Line 67"/>
              <p:cNvSpPr>
                <a:spLocks noChangeShapeType="1"/>
              </p:cNvSpPr>
              <p:nvPr/>
            </p:nvSpPr>
            <p:spPr bwMode="auto">
              <a:xfrm>
                <a:off x="467" y="2169"/>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1" name="Line 68"/>
              <p:cNvSpPr>
                <a:spLocks noChangeShapeType="1"/>
              </p:cNvSpPr>
              <p:nvPr/>
            </p:nvSpPr>
            <p:spPr bwMode="auto">
              <a:xfrm>
                <a:off x="467" y="2012"/>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2" name="Line 69"/>
              <p:cNvSpPr>
                <a:spLocks noChangeShapeType="1"/>
              </p:cNvSpPr>
              <p:nvPr/>
            </p:nvSpPr>
            <p:spPr bwMode="auto">
              <a:xfrm>
                <a:off x="467" y="1855"/>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3" name="Line 70"/>
              <p:cNvSpPr>
                <a:spLocks noChangeShapeType="1"/>
              </p:cNvSpPr>
              <p:nvPr/>
            </p:nvSpPr>
            <p:spPr bwMode="auto">
              <a:xfrm>
                <a:off x="467" y="1698"/>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4" name="Line 71"/>
              <p:cNvSpPr>
                <a:spLocks noChangeShapeType="1"/>
              </p:cNvSpPr>
              <p:nvPr/>
            </p:nvSpPr>
            <p:spPr bwMode="auto">
              <a:xfrm>
                <a:off x="467" y="1541"/>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5" name="Line 72"/>
              <p:cNvSpPr>
                <a:spLocks noChangeShapeType="1"/>
              </p:cNvSpPr>
              <p:nvPr/>
            </p:nvSpPr>
            <p:spPr bwMode="auto">
              <a:xfrm>
                <a:off x="467" y="138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6" name="Line 73"/>
              <p:cNvSpPr>
                <a:spLocks noChangeShapeType="1"/>
              </p:cNvSpPr>
              <p:nvPr/>
            </p:nvSpPr>
            <p:spPr bwMode="auto">
              <a:xfrm>
                <a:off x="467" y="1227"/>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7" name="Line 74"/>
              <p:cNvSpPr>
                <a:spLocks noChangeShapeType="1"/>
              </p:cNvSpPr>
              <p:nvPr/>
            </p:nvSpPr>
            <p:spPr bwMode="auto">
              <a:xfrm>
                <a:off x="467" y="1070"/>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8" name="Line 75"/>
              <p:cNvSpPr>
                <a:spLocks noChangeShapeType="1"/>
              </p:cNvSpPr>
              <p:nvPr/>
            </p:nvSpPr>
            <p:spPr bwMode="auto">
              <a:xfrm>
                <a:off x="467" y="914"/>
                <a:ext cx="472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39" name="Line 76"/>
              <p:cNvSpPr>
                <a:spLocks noChangeShapeType="1"/>
              </p:cNvSpPr>
              <p:nvPr/>
            </p:nvSpPr>
            <p:spPr bwMode="auto">
              <a:xfrm>
                <a:off x="52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0" name="Line 77"/>
              <p:cNvSpPr>
                <a:spLocks noChangeShapeType="1"/>
              </p:cNvSpPr>
              <p:nvPr/>
            </p:nvSpPr>
            <p:spPr bwMode="auto">
              <a:xfrm>
                <a:off x="64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1" name="Line 78"/>
              <p:cNvSpPr>
                <a:spLocks noChangeShapeType="1"/>
              </p:cNvSpPr>
              <p:nvPr/>
            </p:nvSpPr>
            <p:spPr bwMode="auto">
              <a:xfrm>
                <a:off x="76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2" name="Line 79"/>
              <p:cNvSpPr>
                <a:spLocks noChangeShapeType="1"/>
              </p:cNvSpPr>
              <p:nvPr/>
            </p:nvSpPr>
            <p:spPr bwMode="auto">
              <a:xfrm>
                <a:off x="87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3" name="Line 80"/>
              <p:cNvSpPr>
                <a:spLocks noChangeShapeType="1"/>
              </p:cNvSpPr>
              <p:nvPr/>
            </p:nvSpPr>
            <p:spPr bwMode="auto">
              <a:xfrm>
                <a:off x="997"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4" name="Line 81"/>
              <p:cNvSpPr>
                <a:spLocks noChangeShapeType="1"/>
              </p:cNvSpPr>
              <p:nvPr/>
            </p:nvSpPr>
            <p:spPr bwMode="auto">
              <a:xfrm>
                <a:off x="111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5" name="Line 82"/>
              <p:cNvSpPr>
                <a:spLocks noChangeShapeType="1"/>
              </p:cNvSpPr>
              <p:nvPr/>
            </p:nvSpPr>
            <p:spPr bwMode="auto">
              <a:xfrm>
                <a:off x="123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6" name="Line 83"/>
              <p:cNvSpPr>
                <a:spLocks noChangeShapeType="1"/>
              </p:cNvSpPr>
              <p:nvPr/>
            </p:nvSpPr>
            <p:spPr bwMode="auto">
              <a:xfrm>
                <a:off x="135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7" name="Line 84"/>
              <p:cNvSpPr>
                <a:spLocks noChangeShapeType="1"/>
              </p:cNvSpPr>
              <p:nvPr/>
            </p:nvSpPr>
            <p:spPr bwMode="auto">
              <a:xfrm>
                <a:off x="1470"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8" name="Line 85"/>
              <p:cNvSpPr>
                <a:spLocks noChangeShapeType="1"/>
              </p:cNvSpPr>
              <p:nvPr/>
            </p:nvSpPr>
            <p:spPr bwMode="auto">
              <a:xfrm>
                <a:off x="158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49" name="Line 86"/>
              <p:cNvSpPr>
                <a:spLocks noChangeShapeType="1"/>
              </p:cNvSpPr>
              <p:nvPr/>
            </p:nvSpPr>
            <p:spPr bwMode="auto">
              <a:xfrm>
                <a:off x="170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0" name="Line 87"/>
              <p:cNvSpPr>
                <a:spLocks noChangeShapeType="1"/>
              </p:cNvSpPr>
              <p:nvPr/>
            </p:nvSpPr>
            <p:spPr bwMode="auto">
              <a:xfrm>
                <a:off x="182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1" name="Line 88"/>
              <p:cNvSpPr>
                <a:spLocks noChangeShapeType="1"/>
              </p:cNvSpPr>
              <p:nvPr/>
            </p:nvSpPr>
            <p:spPr bwMode="auto">
              <a:xfrm>
                <a:off x="194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2" name="Line 89"/>
              <p:cNvSpPr>
                <a:spLocks noChangeShapeType="1"/>
              </p:cNvSpPr>
              <p:nvPr/>
            </p:nvSpPr>
            <p:spPr bwMode="auto">
              <a:xfrm>
                <a:off x="2060"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3" name="Line 90"/>
              <p:cNvSpPr>
                <a:spLocks noChangeShapeType="1"/>
              </p:cNvSpPr>
              <p:nvPr/>
            </p:nvSpPr>
            <p:spPr bwMode="auto">
              <a:xfrm>
                <a:off x="217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4" name="Line 91"/>
              <p:cNvSpPr>
                <a:spLocks noChangeShapeType="1"/>
              </p:cNvSpPr>
              <p:nvPr/>
            </p:nvSpPr>
            <p:spPr bwMode="auto">
              <a:xfrm>
                <a:off x="229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5" name="Line 92"/>
              <p:cNvSpPr>
                <a:spLocks noChangeShapeType="1"/>
              </p:cNvSpPr>
              <p:nvPr/>
            </p:nvSpPr>
            <p:spPr bwMode="auto">
              <a:xfrm>
                <a:off x="241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6" name="Line 93"/>
              <p:cNvSpPr>
                <a:spLocks noChangeShapeType="1"/>
              </p:cNvSpPr>
              <p:nvPr/>
            </p:nvSpPr>
            <p:spPr bwMode="auto">
              <a:xfrm>
                <a:off x="253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7" name="Line 94"/>
              <p:cNvSpPr>
                <a:spLocks noChangeShapeType="1"/>
              </p:cNvSpPr>
              <p:nvPr/>
            </p:nvSpPr>
            <p:spPr bwMode="auto">
              <a:xfrm>
                <a:off x="2650"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8" name="Line 95"/>
              <p:cNvSpPr>
                <a:spLocks noChangeShapeType="1"/>
              </p:cNvSpPr>
              <p:nvPr/>
            </p:nvSpPr>
            <p:spPr bwMode="auto">
              <a:xfrm>
                <a:off x="276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59" name="Line 96"/>
              <p:cNvSpPr>
                <a:spLocks noChangeShapeType="1"/>
              </p:cNvSpPr>
              <p:nvPr/>
            </p:nvSpPr>
            <p:spPr bwMode="auto">
              <a:xfrm>
                <a:off x="288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0" name="Line 97"/>
              <p:cNvSpPr>
                <a:spLocks noChangeShapeType="1"/>
              </p:cNvSpPr>
              <p:nvPr/>
            </p:nvSpPr>
            <p:spPr bwMode="auto">
              <a:xfrm>
                <a:off x="300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1" name="Line 98"/>
              <p:cNvSpPr>
                <a:spLocks noChangeShapeType="1"/>
              </p:cNvSpPr>
              <p:nvPr/>
            </p:nvSpPr>
            <p:spPr bwMode="auto">
              <a:xfrm>
                <a:off x="312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2" name="Line 99"/>
              <p:cNvSpPr>
                <a:spLocks noChangeShapeType="1"/>
              </p:cNvSpPr>
              <p:nvPr/>
            </p:nvSpPr>
            <p:spPr bwMode="auto">
              <a:xfrm>
                <a:off x="323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3" name="Line 100"/>
              <p:cNvSpPr>
                <a:spLocks noChangeShapeType="1"/>
              </p:cNvSpPr>
              <p:nvPr/>
            </p:nvSpPr>
            <p:spPr bwMode="auto">
              <a:xfrm>
                <a:off x="335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4" name="Line 101"/>
              <p:cNvSpPr>
                <a:spLocks noChangeShapeType="1"/>
              </p:cNvSpPr>
              <p:nvPr/>
            </p:nvSpPr>
            <p:spPr bwMode="auto">
              <a:xfrm>
                <a:off x="347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5" name="Line 102"/>
              <p:cNvSpPr>
                <a:spLocks noChangeShapeType="1"/>
              </p:cNvSpPr>
              <p:nvPr/>
            </p:nvSpPr>
            <p:spPr bwMode="auto">
              <a:xfrm>
                <a:off x="359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6" name="Line 103"/>
              <p:cNvSpPr>
                <a:spLocks noChangeShapeType="1"/>
              </p:cNvSpPr>
              <p:nvPr/>
            </p:nvSpPr>
            <p:spPr bwMode="auto">
              <a:xfrm>
                <a:off x="371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7" name="Line 104"/>
              <p:cNvSpPr>
                <a:spLocks noChangeShapeType="1"/>
              </p:cNvSpPr>
              <p:nvPr/>
            </p:nvSpPr>
            <p:spPr bwMode="auto">
              <a:xfrm>
                <a:off x="3830"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8" name="Line 105"/>
              <p:cNvSpPr>
                <a:spLocks noChangeShapeType="1"/>
              </p:cNvSpPr>
              <p:nvPr/>
            </p:nvSpPr>
            <p:spPr bwMode="auto">
              <a:xfrm>
                <a:off x="394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69" name="Line 106"/>
              <p:cNvSpPr>
                <a:spLocks noChangeShapeType="1"/>
              </p:cNvSpPr>
              <p:nvPr/>
            </p:nvSpPr>
            <p:spPr bwMode="auto">
              <a:xfrm>
                <a:off x="406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0" name="Line 107"/>
              <p:cNvSpPr>
                <a:spLocks noChangeShapeType="1"/>
              </p:cNvSpPr>
              <p:nvPr/>
            </p:nvSpPr>
            <p:spPr bwMode="auto">
              <a:xfrm>
                <a:off x="418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1" name="Line 108"/>
              <p:cNvSpPr>
                <a:spLocks noChangeShapeType="1"/>
              </p:cNvSpPr>
              <p:nvPr/>
            </p:nvSpPr>
            <p:spPr bwMode="auto">
              <a:xfrm>
                <a:off x="430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2" name="Line 109"/>
              <p:cNvSpPr>
                <a:spLocks noChangeShapeType="1"/>
              </p:cNvSpPr>
              <p:nvPr/>
            </p:nvSpPr>
            <p:spPr bwMode="auto">
              <a:xfrm>
                <a:off x="4420"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3" name="Line 110"/>
              <p:cNvSpPr>
                <a:spLocks noChangeShapeType="1"/>
              </p:cNvSpPr>
              <p:nvPr/>
            </p:nvSpPr>
            <p:spPr bwMode="auto">
              <a:xfrm>
                <a:off x="453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4" name="Line 111"/>
              <p:cNvSpPr>
                <a:spLocks noChangeShapeType="1"/>
              </p:cNvSpPr>
              <p:nvPr/>
            </p:nvSpPr>
            <p:spPr bwMode="auto">
              <a:xfrm>
                <a:off x="465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5" name="Line 112"/>
              <p:cNvSpPr>
                <a:spLocks noChangeShapeType="1"/>
              </p:cNvSpPr>
              <p:nvPr/>
            </p:nvSpPr>
            <p:spPr bwMode="auto">
              <a:xfrm>
                <a:off x="477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6" name="Line 113"/>
              <p:cNvSpPr>
                <a:spLocks noChangeShapeType="1"/>
              </p:cNvSpPr>
              <p:nvPr/>
            </p:nvSpPr>
            <p:spPr bwMode="auto">
              <a:xfrm>
                <a:off x="489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7" name="Line 114"/>
              <p:cNvSpPr>
                <a:spLocks noChangeShapeType="1"/>
              </p:cNvSpPr>
              <p:nvPr/>
            </p:nvSpPr>
            <p:spPr bwMode="auto">
              <a:xfrm>
                <a:off x="5010"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8" name="Line 115"/>
              <p:cNvSpPr>
                <a:spLocks noChangeShapeType="1"/>
              </p:cNvSpPr>
              <p:nvPr/>
            </p:nvSpPr>
            <p:spPr bwMode="auto">
              <a:xfrm>
                <a:off x="512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79" name="Line 116"/>
              <p:cNvSpPr>
                <a:spLocks noChangeShapeType="1"/>
              </p:cNvSpPr>
              <p:nvPr/>
            </p:nvSpPr>
            <p:spPr bwMode="auto">
              <a:xfrm>
                <a:off x="58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0" name="Line 117"/>
              <p:cNvSpPr>
                <a:spLocks noChangeShapeType="1"/>
              </p:cNvSpPr>
              <p:nvPr/>
            </p:nvSpPr>
            <p:spPr bwMode="auto">
              <a:xfrm>
                <a:off x="703"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1" name="Line 118"/>
              <p:cNvSpPr>
                <a:spLocks noChangeShapeType="1"/>
              </p:cNvSpPr>
              <p:nvPr/>
            </p:nvSpPr>
            <p:spPr bwMode="auto">
              <a:xfrm>
                <a:off x="82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2" name="Line 119"/>
              <p:cNvSpPr>
                <a:spLocks noChangeShapeType="1"/>
              </p:cNvSpPr>
              <p:nvPr/>
            </p:nvSpPr>
            <p:spPr bwMode="auto">
              <a:xfrm>
                <a:off x="93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3" name="Line 120"/>
              <p:cNvSpPr>
                <a:spLocks noChangeShapeType="1"/>
              </p:cNvSpPr>
              <p:nvPr/>
            </p:nvSpPr>
            <p:spPr bwMode="auto">
              <a:xfrm>
                <a:off x="105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4" name="Line 121"/>
              <p:cNvSpPr>
                <a:spLocks noChangeShapeType="1"/>
              </p:cNvSpPr>
              <p:nvPr/>
            </p:nvSpPr>
            <p:spPr bwMode="auto">
              <a:xfrm>
                <a:off x="117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5" name="Line 122"/>
              <p:cNvSpPr>
                <a:spLocks noChangeShapeType="1"/>
              </p:cNvSpPr>
              <p:nvPr/>
            </p:nvSpPr>
            <p:spPr bwMode="auto">
              <a:xfrm>
                <a:off x="1293"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6" name="Line 123"/>
              <p:cNvSpPr>
                <a:spLocks noChangeShapeType="1"/>
              </p:cNvSpPr>
              <p:nvPr/>
            </p:nvSpPr>
            <p:spPr bwMode="auto">
              <a:xfrm>
                <a:off x="141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7" name="Line 124"/>
              <p:cNvSpPr>
                <a:spLocks noChangeShapeType="1"/>
              </p:cNvSpPr>
              <p:nvPr/>
            </p:nvSpPr>
            <p:spPr bwMode="auto">
              <a:xfrm>
                <a:off x="152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8" name="Line 125"/>
              <p:cNvSpPr>
                <a:spLocks noChangeShapeType="1"/>
              </p:cNvSpPr>
              <p:nvPr/>
            </p:nvSpPr>
            <p:spPr bwMode="auto">
              <a:xfrm>
                <a:off x="1647"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89" name="Line 126"/>
              <p:cNvSpPr>
                <a:spLocks noChangeShapeType="1"/>
              </p:cNvSpPr>
              <p:nvPr/>
            </p:nvSpPr>
            <p:spPr bwMode="auto">
              <a:xfrm>
                <a:off x="1764"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0" name="Line 127"/>
              <p:cNvSpPr>
                <a:spLocks noChangeShapeType="1"/>
              </p:cNvSpPr>
              <p:nvPr/>
            </p:nvSpPr>
            <p:spPr bwMode="auto">
              <a:xfrm>
                <a:off x="1883"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1" name="Line 128"/>
              <p:cNvSpPr>
                <a:spLocks noChangeShapeType="1"/>
              </p:cNvSpPr>
              <p:nvPr/>
            </p:nvSpPr>
            <p:spPr bwMode="auto">
              <a:xfrm>
                <a:off x="200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2" name="Line 129"/>
              <p:cNvSpPr>
                <a:spLocks noChangeShapeType="1"/>
              </p:cNvSpPr>
              <p:nvPr/>
            </p:nvSpPr>
            <p:spPr bwMode="auto">
              <a:xfrm>
                <a:off x="211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3" name="Line 130"/>
              <p:cNvSpPr>
                <a:spLocks noChangeShapeType="1"/>
              </p:cNvSpPr>
              <p:nvPr/>
            </p:nvSpPr>
            <p:spPr bwMode="auto">
              <a:xfrm>
                <a:off x="2237"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4" name="Line 131"/>
              <p:cNvSpPr>
                <a:spLocks noChangeShapeType="1"/>
              </p:cNvSpPr>
              <p:nvPr/>
            </p:nvSpPr>
            <p:spPr bwMode="auto">
              <a:xfrm>
                <a:off x="235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5" name="Line 132"/>
              <p:cNvSpPr>
                <a:spLocks noChangeShapeType="1"/>
              </p:cNvSpPr>
              <p:nvPr/>
            </p:nvSpPr>
            <p:spPr bwMode="auto">
              <a:xfrm>
                <a:off x="2472"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6" name="Line 133"/>
              <p:cNvSpPr>
                <a:spLocks noChangeShapeType="1"/>
              </p:cNvSpPr>
              <p:nvPr/>
            </p:nvSpPr>
            <p:spPr bwMode="auto">
              <a:xfrm>
                <a:off x="259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7" name="Line 134"/>
              <p:cNvSpPr>
                <a:spLocks noChangeShapeType="1"/>
              </p:cNvSpPr>
              <p:nvPr/>
            </p:nvSpPr>
            <p:spPr bwMode="auto">
              <a:xfrm>
                <a:off x="270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8" name="Line 135"/>
              <p:cNvSpPr>
                <a:spLocks noChangeShapeType="1"/>
              </p:cNvSpPr>
              <p:nvPr/>
            </p:nvSpPr>
            <p:spPr bwMode="auto">
              <a:xfrm>
                <a:off x="2827"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99" name="Line 136"/>
              <p:cNvSpPr>
                <a:spLocks noChangeShapeType="1"/>
              </p:cNvSpPr>
              <p:nvPr/>
            </p:nvSpPr>
            <p:spPr bwMode="auto">
              <a:xfrm>
                <a:off x="294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0" name="Line 137"/>
              <p:cNvSpPr>
                <a:spLocks noChangeShapeType="1"/>
              </p:cNvSpPr>
              <p:nvPr/>
            </p:nvSpPr>
            <p:spPr bwMode="auto">
              <a:xfrm>
                <a:off x="3063"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1" name="Line 138"/>
              <p:cNvSpPr>
                <a:spLocks noChangeShapeType="1"/>
              </p:cNvSpPr>
              <p:nvPr/>
            </p:nvSpPr>
            <p:spPr bwMode="auto">
              <a:xfrm>
                <a:off x="318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2" name="Line 139"/>
              <p:cNvSpPr>
                <a:spLocks noChangeShapeType="1"/>
              </p:cNvSpPr>
              <p:nvPr/>
            </p:nvSpPr>
            <p:spPr bwMode="auto">
              <a:xfrm>
                <a:off x="329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3" name="Line 140"/>
              <p:cNvSpPr>
                <a:spLocks noChangeShapeType="1"/>
              </p:cNvSpPr>
              <p:nvPr/>
            </p:nvSpPr>
            <p:spPr bwMode="auto">
              <a:xfrm>
                <a:off x="3417"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4" name="Line 141"/>
              <p:cNvSpPr>
                <a:spLocks noChangeShapeType="1"/>
              </p:cNvSpPr>
              <p:nvPr/>
            </p:nvSpPr>
            <p:spPr bwMode="auto">
              <a:xfrm>
                <a:off x="353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5" name="Line 142"/>
              <p:cNvSpPr>
                <a:spLocks noChangeShapeType="1"/>
              </p:cNvSpPr>
              <p:nvPr/>
            </p:nvSpPr>
            <p:spPr bwMode="auto">
              <a:xfrm>
                <a:off x="3653"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6" name="Line 143"/>
              <p:cNvSpPr>
                <a:spLocks noChangeShapeType="1"/>
              </p:cNvSpPr>
              <p:nvPr/>
            </p:nvSpPr>
            <p:spPr bwMode="auto">
              <a:xfrm>
                <a:off x="377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7" name="Line 144"/>
              <p:cNvSpPr>
                <a:spLocks noChangeShapeType="1"/>
              </p:cNvSpPr>
              <p:nvPr/>
            </p:nvSpPr>
            <p:spPr bwMode="auto">
              <a:xfrm>
                <a:off x="388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8" name="Line 145"/>
              <p:cNvSpPr>
                <a:spLocks noChangeShapeType="1"/>
              </p:cNvSpPr>
              <p:nvPr/>
            </p:nvSpPr>
            <p:spPr bwMode="auto">
              <a:xfrm>
                <a:off x="4008"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09" name="Line 146"/>
              <p:cNvSpPr>
                <a:spLocks noChangeShapeType="1"/>
              </p:cNvSpPr>
              <p:nvPr/>
            </p:nvSpPr>
            <p:spPr bwMode="auto">
              <a:xfrm>
                <a:off x="4125"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0" name="Line 147"/>
              <p:cNvSpPr>
                <a:spLocks noChangeShapeType="1"/>
              </p:cNvSpPr>
              <p:nvPr/>
            </p:nvSpPr>
            <p:spPr bwMode="auto">
              <a:xfrm>
                <a:off x="4243"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1" name="Line 148"/>
              <p:cNvSpPr>
                <a:spLocks noChangeShapeType="1"/>
              </p:cNvSpPr>
              <p:nvPr/>
            </p:nvSpPr>
            <p:spPr bwMode="auto">
              <a:xfrm>
                <a:off x="436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2" name="Line 149"/>
              <p:cNvSpPr>
                <a:spLocks noChangeShapeType="1"/>
              </p:cNvSpPr>
              <p:nvPr/>
            </p:nvSpPr>
            <p:spPr bwMode="auto">
              <a:xfrm>
                <a:off x="447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3" name="Line 150"/>
              <p:cNvSpPr>
                <a:spLocks noChangeShapeType="1"/>
              </p:cNvSpPr>
              <p:nvPr/>
            </p:nvSpPr>
            <p:spPr bwMode="auto">
              <a:xfrm>
                <a:off x="4597"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4" name="Line 151"/>
              <p:cNvSpPr>
                <a:spLocks noChangeShapeType="1"/>
              </p:cNvSpPr>
              <p:nvPr/>
            </p:nvSpPr>
            <p:spPr bwMode="auto">
              <a:xfrm>
                <a:off x="4716"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5" name="Line 152"/>
              <p:cNvSpPr>
                <a:spLocks noChangeShapeType="1"/>
              </p:cNvSpPr>
              <p:nvPr/>
            </p:nvSpPr>
            <p:spPr bwMode="auto">
              <a:xfrm>
                <a:off x="4833"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6" name="Line 153"/>
              <p:cNvSpPr>
                <a:spLocks noChangeShapeType="1"/>
              </p:cNvSpPr>
              <p:nvPr/>
            </p:nvSpPr>
            <p:spPr bwMode="auto">
              <a:xfrm>
                <a:off x="4951"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7" name="Line 154"/>
              <p:cNvSpPr>
                <a:spLocks noChangeShapeType="1"/>
              </p:cNvSpPr>
              <p:nvPr/>
            </p:nvSpPr>
            <p:spPr bwMode="auto">
              <a:xfrm>
                <a:off x="5069"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8" name="Line 155"/>
              <p:cNvSpPr>
                <a:spLocks noChangeShapeType="1"/>
              </p:cNvSpPr>
              <p:nvPr/>
            </p:nvSpPr>
            <p:spPr bwMode="auto">
              <a:xfrm>
                <a:off x="5187" y="836"/>
                <a:ext cx="0" cy="2745"/>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19" name="Rectangle 156"/>
              <p:cNvSpPr>
                <a:spLocks noChangeArrowheads="1"/>
              </p:cNvSpPr>
              <p:nvPr/>
            </p:nvSpPr>
            <p:spPr bwMode="auto">
              <a:xfrm>
                <a:off x="467" y="836"/>
                <a:ext cx="4720" cy="2745"/>
              </a:xfrm>
              <a:prstGeom prst="rect">
                <a:avLst/>
              </a:prstGeom>
              <a:noFill/>
              <a:ln w="12700">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0" name="Line 157"/>
              <p:cNvSpPr>
                <a:spLocks noChangeShapeType="1"/>
              </p:cNvSpPr>
              <p:nvPr/>
            </p:nvSpPr>
            <p:spPr bwMode="auto">
              <a:xfrm>
                <a:off x="467" y="836"/>
                <a:ext cx="0" cy="274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1" name="Line 158"/>
              <p:cNvSpPr>
                <a:spLocks noChangeShapeType="1"/>
              </p:cNvSpPr>
              <p:nvPr/>
            </p:nvSpPr>
            <p:spPr bwMode="auto">
              <a:xfrm>
                <a:off x="442" y="3581"/>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2" name="Line 159"/>
              <p:cNvSpPr>
                <a:spLocks noChangeShapeType="1"/>
              </p:cNvSpPr>
              <p:nvPr/>
            </p:nvSpPr>
            <p:spPr bwMode="auto">
              <a:xfrm>
                <a:off x="442" y="3424"/>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3" name="Line 160"/>
              <p:cNvSpPr>
                <a:spLocks noChangeShapeType="1"/>
              </p:cNvSpPr>
              <p:nvPr/>
            </p:nvSpPr>
            <p:spPr bwMode="auto">
              <a:xfrm>
                <a:off x="442" y="3267"/>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4" name="Line 161"/>
              <p:cNvSpPr>
                <a:spLocks noChangeShapeType="1"/>
              </p:cNvSpPr>
              <p:nvPr/>
            </p:nvSpPr>
            <p:spPr bwMode="auto">
              <a:xfrm>
                <a:off x="442" y="3110"/>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5" name="Line 162"/>
              <p:cNvSpPr>
                <a:spLocks noChangeShapeType="1"/>
              </p:cNvSpPr>
              <p:nvPr/>
            </p:nvSpPr>
            <p:spPr bwMode="auto">
              <a:xfrm>
                <a:off x="442" y="2953"/>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6" name="Line 163"/>
              <p:cNvSpPr>
                <a:spLocks noChangeShapeType="1"/>
              </p:cNvSpPr>
              <p:nvPr/>
            </p:nvSpPr>
            <p:spPr bwMode="auto">
              <a:xfrm>
                <a:off x="442" y="2797"/>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7" name="Line 164"/>
              <p:cNvSpPr>
                <a:spLocks noChangeShapeType="1"/>
              </p:cNvSpPr>
              <p:nvPr/>
            </p:nvSpPr>
            <p:spPr bwMode="auto">
              <a:xfrm>
                <a:off x="442" y="2640"/>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8" name="Line 165"/>
              <p:cNvSpPr>
                <a:spLocks noChangeShapeType="1"/>
              </p:cNvSpPr>
              <p:nvPr/>
            </p:nvSpPr>
            <p:spPr bwMode="auto">
              <a:xfrm>
                <a:off x="442" y="2483"/>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29" name="Line 166"/>
              <p:cNvSpPr>
                <a:spLocks noChangeShapeType="1"/>
              </p:cNvSpPr>
              <p:nvPr/>
            </p:nvSpPr>
            <p:spPr bwMode="auto">
              <a:xfrm>
                <a:off x="442" y="2326"/>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0" name="Line 167"/>
              <p:cNvSpPr>
                <a:spLocks noChangeShapeType="1"/>
              </p:cNvSpPr>
              <p:nvPr/>
            </p:nvSpPr>
            <p:spPr bwMode="auto">
              <a:xfrm>
                <a:off x="442" y="2169"/>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1" name="Line 168"/>
              <p:cNvSpPr>
                <a:spLocks noChangeShapeType="1"/>
              </p:cNvSpPr>
              <p:nvPr/>
            </p:nvSpPr>
            <p:spPr bwMode="auto">
              <a:xfrm>
                <a:off x="442" y="2012"/>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2" name="Line 169"/>
              <p:cNvSpPr>
                <a:spLocks noChangeShapeType="1"/>
              </p:cNvSpPr>
              <p:nvPr/>
            </p:nvSpPr>
            <p:spPr bwMode="auto">
              <a:xfrm>
                <a:off x="442" y="1855"/>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3" name="Line 170"/>
              <p:cNvSpPr>
                <a:spLocks noChangeShapeType="1"/>
              </p:cNvSpPr>
              <p:nvPr/>
            </p:nvSpPr>
            <p:spPr bwMode="auto">
              <a:xfrm>
                <a:off x="442" y="1698"/>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4" name="Line 171"/>
              <p:cNvSpPr>
                <a:spLocks noChangeShapeType="1"/>
              </p:cNvSpPr>
              <p:nvPr/>
            </p:nvSpPr>
            <p:spPr bwMode="auto">
              <a:xfrm>
                <a:off x="442" y="1541"/>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5" name="Line 172"/>
              <p:cNvSpPr>
                <a:spLocks noChangeShapeType="1"/>
              </p:cNvSpPr>
              <p:nvPr/>
            </p:nvSpPr>
            <p:spPr bwMode="auto">
              <a:xfrm>
                <a:off x="442" y="1384"/>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6" name="Line 173"/>
              <p:cNvSpPr>
                <a:spLocks noChangeShapeType="1"/>
              </p:cNvSpPr>
              <p:nvPr/>
            </p:nvSpPr>
            <p:spPr bwMode="auto">
              <a:xfrm>
                <a:off x="442" y="1227"/>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7" name="Line 174"/>
              <p:cNvSpPr>
                <a:spLocks noChangeShapeType="1"/>
              </p:cNvSpPr>
              <p:nvPr/>
            </p:nvSpPr>
            <p:spPr bwMode="auto">
              <a:xfrm>
                <a:off x="442" y="1070"/>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8" name="Line 175"/>
              <p:cNvSpPr>
                <a:spLocks noChangeShapeType="1"/>
              </p:cNvSpPr>
              <p:nvPr/>
            </p:nvSpPr>
            <p:spPr bwMode="auto">
              <a:xfrm>
                <a:off x="442" y="914"/>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39" name="Line 176"/>
              <p:cNvSpPr>
                <a:spLocks noChangeShapeType="1"/>
              </p:cNvSpPr>
              <p:nvPr/>
            </p:nvSpPr>
            <p:spPr bwMode="auto">
              <a:xfrm>
                <a:off x="467" y="836"/>
                <a:ext cx="47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0" name="Line 177"/>
              <p:cNvSpPr>
                <a:spLocks noChangeShapeType="1"/>
              </p:cNvSpPr>
              <p:nvPr/>
            </p:nvSpPr>
            <p:spPr bwMode="auto">
              <a:xfrm flipV="1">
                <a:off x="467"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1" name="Line 178"/>
              <p:cNvSpPr>
                <a:spLocks noChangeShapeType="1"/>
              </p:cNvSpPr>
              <p:nvPr/>
            </p:nvSpPr>
            <p:spPr bwMode="auto">
              <a:xfrm flipV="1">
                <a:off x="585"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2" name="Line 179"/>
              <p:cNvSpPr>
                <a:spLocks noChangeShapeType="1"/>
              </p:cNvSpPr>
              <p:nvPr/>
            </p:nvSpPr>
            <p:spPr bwMode="auto">
              <a:xfrm flipV="1">
                <a:off x="703"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3" name="Line 180"/>
              <p:cNvSpPr>
                <a:spLocks noChangeShapeType="1"/>
              </p:cNvSpPr>
              <p:nvPr/>
            </p:nvSpPr>
            <p:spPr bwMode="auto">
              <a:xfrm flipV="1">
                <a:off x="82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4" name="Line 181"/>
              <p:cNvSpPr>
                <a:spLocks noChangeShapeType="1"/>
              </p:cNvSpPr>
              <p:nvPr/>
            </p:nvSpPr>
            <p:spPr bwMode="auto">
              <a:xfrm flipV="1">
                <a:off x="938"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5" name="Line 182"/>
              <p:cNvSpPr>
                <a:spLocks noChangeShapeType="1"/>
              </p:cNvSpPr>
              <p:nvPr/>
            </p:nvSpPr>
            <p:spPr bwMode="auto">
              <a:xfrm flipV="1">
                <a:off x="1056"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6" name="Line 183"/>
              <p:cNvSpPr>
                <a:spLocks noChangeShapeType="1"/>
              </p:cNvSpPr>
              <p:nvPr/>
            </p:nvSpPr>
            <p:spPr bwMode="auto">
              <a:xfrm flipV="1">
                <a:off x="1175"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7" name="Line 184"/>
              <p:cNvSpPr>
                <a:spLocks noChangeShapeType="1"/>
              </p:cNvSpPr>
              <p:nvPr/>
            </p:nvSpPr>
            <p:spPr bwMode="auto">
              <a:xfrm flipV="1">
                <a:off x="1293"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8" name="Line 185"/>
              <p:cNvSpPr>
                <a:spLocks noChangeShapeType="1"/>
              </p:cNvSpPr>
              <p:nvPr/>
            </p:nvSpPr>
            <p:spPr bwMode="auto">
              <a:xfrm flipV="1">
                <a:off x="141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49" name="Line 186"/>
              <p:cNvSpPr>
                <a:spLocks noChangeShapeType="1"/>
              </p:cNvSpPr>
              <p:nvPr/>
            </p:nvSpPr>
            <p:spPr bwMode="auto">
              <a:xfrm flipV="1">
                <a:off x="1529"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0" name="Line 187"/>
              <p:cNvSpPr>
                <a:spLocks noChangeShapeType="1"/>
              </p:cNvSpPr>
              <p:nvPr/>
            </p:nvSpPr>
            <p:spPr bwMode="auto">
              <a:xfrm flipV="1">
                <a:off x="1647"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1" name="Line 188"/>
              <p:cNvSpPr>
                <a:spLocks noChangeShapeType="1"/>
              </p:cNvSpPr>
              <p:nvPr/>
            </p:nvSpPr>
            <p:spPr bwMode="auto">
              <a:xfrm flipV="1">
                <a:off x="1764"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2" name="Line 189"/>
              <p:cNvSpPr>
                <a:spLocks noChangeShapeType="1"/>
              </p:cNvSpPr>
              <p:nvPr/>
            </p:nvSpPr>
            <p:spPr bwMode="auto">
              <a:xfrm flipV="1">
                <a:off x="1883"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3" name="Line 190"/>
              <p:cNvSpPr>
                <a:spLocks noChangeShapeType="1"/>
              </p:cNvSpPr>
              <p:nvPr/>
            </p:nvSpPr>
            <p:spPr bwMode="auto">
              <a:xfrm flipV="1">
                <a:off x="200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4" name="Line 191"/>
              <p:cNvSpPr>
                <a:spLocks noChangeShapeType="1"/>
              </p:cNvSpPr>
              <p:nvPr/>
            </p:nvSpPr>
            <p:spPr bwMode="auto">
              <a:xfrm flipV="1">
                <a:off x="2119"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5" name="Line 192"/>
              <p:cNvSpPr>
                <a:spLocks noChangeShapeType="1"/>
              </p:cNvSpPr>
              <p:nvPr/>
            </p:nvSpPr>
            <p:spPr bwMode="auto">
              <a:xfrm flipV="1">
                <a:off x="2237"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6" name="Line 193"/>
              <p:cNvSpPr>
                <a:spLocks noChangeShapeType="1"/>
              </p:cNvSpPr>
              <p:nvPr/>
            </p:nvSpPr>
            <p:spPr bwMode="auto">
              <a:xfrm flipV="1">
                <a:off x="2355"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7" name="Line 194"/>
              <p:cNvSpPr>
                <a:spLocks noChangeShapeType="1"/>
              </p:cNvSpPr>
              <p:nvPr/>
            </p:nvSpPr>
            <p:spPr bwMode="auto">
              <a:xfrm flipV="1">
                <a:off x="2472"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8" name="Line 195"/>
              <p:cNvSpPr>
                <a:spLocks noChangeShapeType="1"/>
              </p:cNvSpPr>
              <p:nvPr/>
            </p:nvSpPr>
            <p:spPr bwMode="auto">
              <a:xfrm flipV="1">
                <a:off x="259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59" name="Line 196"/>
              <p:cNvSpPr>
                <a:spLocks noChangeShapeType="1"/>
              </p:cNvSpPr>
              <p:nvPr/>
            </p:nvSpPr>
            <p:spPr bwMode="auto">
              <a:xfrm flipV="1">
                <a:off x="2709"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0" name="Line 197"/>
              <p:cNvSpPr>
                <a:spLocks noChangeShapeType="1"/>
              </p:cNvSpPr>
              <p:nvPr/>
            </p:nvSpPr>
            <p:spPr bwMode="auto">
              <a:xfrm flipV="1">
                <a:off x="2827"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1" name="Line 198"/>
              <p:cNvSpPr>
                <a:spLocks noChangeShapeType="1"/>
              </p:cNvSpPr>
              <p:nvPr/>
            </p:nvSpPr>
            <p:spPr bwMode="auto">
              <a:xfrm flipV="1">
                <a:off x="2945"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2" name="Line 199"/>
              <p:cNvSpPr>
                <a:spLocks noChangeShapeType="1"/>
              </p:cNvSpPr>
              <p:nvPr/>
            </p:nvSpPr>
            <p:spPr bwMode="auto">
              <a:xfrm flipV="1">
                <a:off x="3063"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3" name="Line 200"/>
              <p:cNvSpPr>
                <a:spLocks noChangeShapeType="1"/>
              </p:cNvSpPr>
              <p:nvPr/>
            </p:nvSpPr>
            <p:spPr bwMode="auto">
              <a:xfrm flipV="1">
                <a:off x="318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4" name="Line 201"/>
              <p:cNvSpPr>
                <a:spLocks noChangeShapeType="1"/>
              </p:cNvSpPr>
              <p:nvPr/>
            </p:nvSpPr>
            <p:spPr bwMode="auto">
              <a:xfrm flipV="1">
                <a:off x="3299"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5" name="Line 202"/>
              <p:cNvSpPr>
                <a:spLocks noChangeShapeType="1"/>
              </p:cNvSpPr>
              <p:nvPr/>
            </p:nvSpPr>
            <p:spPr bwMode="auto">
              <a:xfrm flipV="1">
                <a:off x="3417"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6" name="Line 203"/>
              <p:cNvSpPr>
                <a:spLocks noChangeShapeType="1"/>
              </p:cNvSpPr>
              <p:nvPr/>
            </p:nvSpPr>
            <p:spPr bwMode="auto">
              <a:xfrm flipV="1">
                <a:off x="3535"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67" name="Line 204"/>
              <p:cNvSpPr>
                <a:spLocks noChangeShapeType="1"/>
              </p:cNvSpPr>
              <p:nvPr/>
            </p:nvSpPr>
            <p:spPr bwMode="auto">
              <a:xfrm flipV="1">
                <a:off x="3653"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Line 206"/>
            <p:cNvSpPr>
              <a:spLocks noChangeShapeType="1"/>
            </p:cNvSpPr>
            <p:nvPr/>
          </p:nvSpPr>
          <p:spPr bwMode="auto">
            <a:xfrm flipV="1">
              <a:off x="377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207"/>
            <p:cNvSpPr>
              <a:spLocks noChangeShapeType="1"/>
            </p:cNvSpPr>
            <p:nvPr/>
          </p:nvSpPr>
          <p:spPr bwMode="auto">
            <a:xfrm flipV="1">
              <a:off x="3889"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208"/>
            <p:cNvSpPr>
              <a:spLocks noChangeShapeType="1"/>
            </p:cNvSpPr>
            <p:nvPr/>
          </p:nvSpPr>
          <p:spPr bwMode="auto">
            <a:xfrm flipV="1">
              <a:off x="4008"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09"/>
            <p:cNvSpPr>
              <a:spLocks noChangeShapeType="1"/>
            </p:cNvSpPr>
            <p:nvPr/>
          </p:nvSpPr>
          <p:spPr bwMode="auto">
            <a:xfrm flipV="1">
              <a:off x="4125"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10"/>
            <p:cNvSpPr>
              <a:spLocks noChangeShapeType="1"/>
            </p:cNvSpPr>
            <p:nvPr/>
          </p:nvSpPr>
          <p:spPr bwMode="auto">
            <a:xfrm flipV="1">
              <a:off x="4243"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11"/>
            <p:cNvSpPr>
              <a:spLocks noChangeShapeType="1"/>
            </p:cNvSpPr>
            <p:nvPr/>
          </p:nvSpPr>
          <p:spPr bwMode="auto">
            <a:xfrm flipV="1">
              <a:off x="436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12"/>
            <p:cNvSpPr>
              <a:spLocks noChangeShapeType="1"/>
            </p:cNvSpPr>
            <p:nvPr/>
          </p:nvSpPr>
          <p:spPr bwMode="auto">
            <a:xfrm flipV="1">
              <a:off x="4479"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13"/>
            <p:cNvSpPr>
              <a:spLocks noChangeShapeType="1"/>
            </p:cNvSpPr>
            <p:nvPr/>
          </p:nvSpPr>
          <p:spPr bwMode="auto">
            <a:xfrm flipV="1">
              <a:off x="4597"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14"/>
            <p:cNvSpPr>
              <a:spLocks noChangeShapeType="1"/>
            </p:cNvSpPr>
            <p:nvPr/>
          </p:nvSpPr>
          <p:spPr bwMode="auto">
            <a:xfrm flipV="1">
              <a:off x="4716"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15"/>
            <p:cNvSpPr>
              <a:spLocks noChangeShapeType="1"/>
            </p:cNvSpPr>
            <p:nvPr/>
          </p:nvSpPr>
          <p:spPr bwMode="auto">
            <a:xfrm flipV="1">
              <a:off x="4833"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16"/>
            <p:cNvSpPr>
              <a:spLocks noChangeShapeType="1"/>
            </p:cNvSpPr>
            <p:nvPr/>
          </p:nvSpPr>
          <p:spPr bwMode="auto">
            <a:xfrm flipV="1">
              <a:off x="4951"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17"/>
            <p:cNvSpPr>
              <a:spLocks noChangeShapeType="1"/>
            </p:cNvSpPr>
            <p:nvPr/>
          </p:nvSpPr>
          <p:spPr bwMode="auto">
            <a:xfrm flipV="1">
              <a:off x="5069"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18"/>
            <p:cNvSpPr>
              <a:spLocks noChangeShapeType="1"/>
            </p:cNvSpPr>
            <p:nvPr/>
          </p:nvSpPr>
          <p:spPr bwMode="auto">
            <a:xfrm flipV="1">
              <a:off x="5187" y="811"/>
              <a:ext cx="0" cy="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19"/>
            <p:cNvSpPr>
              <a:spLocks/>
            </p:cNvSpPr>
            <p:nvPr/>
          </p:nvSpPr>
          <p:spPr bwMode="auto">
            <a:xfrm>
              <a:off x="468" y="301"/>
              <a:ext cx="4658" cy="2400"/>
            </a:xfrm>
            <a:custGeom>
              <a:avLst/>
              <a:gdLst>
                <a:gd name="T0" fmla="*/ 71 w 4652"/>
                <a:gd name="T1" fmla="*/ 1279 h 2401"/>
                <a:gd name="T2" fmla="*/ 145 w 4652"/>
                <a:gd name="T3" fmla="*/ 1070 h 2401"/>
                <a:gd name="T4" fmla="*/ 218 w 4652"/>
                <a:gd name="T5" fmla="*/ 1029 h 2401"/>
                <a:gd name="T6" fmla="*/ 291 w 4652"/>
                <a:gd name="T7" fmla="*/ 945 h 2401"/>
                <a:gd name="T8" fmla="*/ 364 w 4652"/>
                <a:gd name="T9" fmla="*/ 944 h 2401"/>
                <a:gd name="T10" fmla="*/ 437 w 4652"/>
                <a:gd name="T11" fmla="*/ 952 h 2401"/>
                <a:gd name="T12" fmla="*/ 510 w 4652"/>
                <a:gd name="T13" fmla="*/ 932 h 2401"/>
                <a:gd name="T14" fmla="*/ 583 w 4652"/>
                <a:gd name="T15" fmla="*/ 943 h 2401"/>
                <a:gd name="T16" fmla="*/ 656 w 4652"/>
                <a:gd name="T17" fmla="*/ 958 h 2401"/>
                <a:gd name="T18" fmla="*/ 729 w 4652"/>
                <a:gd name="T19" fmla="*/ 968 h 2401"/>
                <a:gd name="T20" fmla="*/ 802 w 4652"/>
                <a:gd name="T21" fmla="*/ 966 h 2401"/>
                <a:gd name="T22" fmla="*/ 875 w 4652"/>
                <a:gd name="T23" fmla="*/ 994 h 2401"/>
                <a:gd name="T24" fmla="*/ 948 w 4652"/>
                <a:gd name="T25" fmla="*/ 952 h 2401"/>
                <a:gd name="T26" fmla="*/ 1021 w 4652"/>
                <a:gd name="T27" fmla="*/ 937 h 2401"/>
                <a:gd name="T28" fmla="*/ 1094 w 4652"/>
                <a:gd name="T29" fmla="*/ 932 h 2401"/>
                <a:gd name="T30" fmla="*/ 1167 w 4652"/>
                <a:gd name="T31" fmla="*/ 978 h 2401"/>
                <a:gd name="T32" fmla="*/ 1241 w 4652"/>
                <a:gd name="T33" fmla="*/ 975 h 2401"/>
                <a:gd name="T34" fmla="*/ 1314 w 4652"/>
                <a:gd name="T35" fmla="*/ 980 h 2401"/>
                <a:gd name="T36" fmla="*/ 1387 w 4652"/>
                <a:gd name="T37" fmla="*/ 968 h 2401"/>
                <a:gd name="T38" fmla="*/ 1460 w 4652"/>
                <a:gd name="T39" fmla="*/ 981 h 2401"/>
                <a:gd name="T40" fmla="*/ 1533 w 4652"/>
                <a:gd name="T41" fmla="*/ 1109 h 2401"/>
                <a:gd name="T42" fmla="*/ 1606 w 4652"/>
                <a:gd name="T43" fmla="*/ 1088 h 2401"/>
                <a:gd name="T44" fmla="*/ 1679 w 4652"/>
                <a:gd name="T45" fmla="*/ 1013 h 2401"/>
                <a:gd name="T46" fmla="*/ 1752 w 4652"/>
                <a:gd name="T47" fmla="*/ 986 h 2401"/>
                <a:gd name="T48" fmla="*/ 1825 w 4652"/>
                <a:gd name="T49" fmla="*/ 983 h 2401"/>
                <a:gd name="T50" fmla="*/ 1898 w 4652"/>
                <a:gd name="T51" fmla="*/ 966 h 2401"/>
                <a:gd name="T52" fmla="*/ 1971 w 4652"/>
                <a:gd name="T53" fmla="*/ 975 h 2401"/>
                <a:gd name="T54" fmla="*/ 2044 w 4652"/>
                <a:gd name="T55" fmla="*/ 988 h 2401"/>
                <a:gd name="T56" fmla="*/ 2117 w 4652"/>
                <a:gd name="T57" fmla="*/ 1006 h 2401"/>
                <a:gd name="T58" fmla="*/ 2190 w 4652"/>
                <a:gd name="T59" fmla="*/ 998 h 2401"/>
                <a:gd name="T60" fmla="*/ 2263 w 4652"/>
                <a:gd name="T61" fmla="*/ 981 h 2401"/>
                <a:gd name="T62" fmla="*/ 2337 w 4652"/>
                <a:gd name="T63" fmla="*/ 1007 h 2401"/>
                <a:gd name="T64" fmla="*/ 2410 w 4652"/>
                <a:gd name="T65" fmla="*/ 994 h 2401"/>
                <a:gd name="T66" fmla="*/ 2483 w 4652"/>
                <a:gd name="T67" fmla="*/ 1124 h 2401"/>
                <a:gd name="T68" fmla="*/ 2556 w 4652"/>
                <a:gd name="T69" fmla="*/ 1016 h 2401"/>
                <a:gd name="T70" fmla="*/ 2629 w 4652"/>
                <a:gd name="T71" fmla="*/ 1011 h 2401"/>
                <a:gd name="T72" fmla="*/ 2702 w 4652"/>
                <a:gd name="T73" fmla="*/ 1019 h 2401"/>
                <a:gd name="T74" fmla="*/ 2775 w 4652"/>
                <a:gd name="T75" fmla="*/ 1010 h 2401"/>
                <a:gd name="T76" fmla="*/ 2848 w 4652"/>
                <a:gd name="T77" fmla="*/ 1031 h 2401"/>
                <a:gd name="T78" fmla="*/ 2921 w 4652"/>
                <a:gd name="T79" fmla="*/ 1031 h 2401"/>
                <a:gd name="T80" fmla="*/ 2994 w 4652"/>
                <a:gd name="T81" fmla="*/ 1055 h 2401"/>
                <a:gd name="T82" fmla="*/ 3067 w 4652"/>
                <a:gd name="T83" fmla="*/ 1167 h 2401"/>
                <a:gd name="T84" fmla="*/ 3140 w 4652"/>
                <a:gd name="T85" fmla="*/ 1168 h 2401"/>
                <a:gd name="T86" fmla="*/ 3213 w 4652"/>
                <a:gd name="T87" fmla="*/ 1171 h 2401"/>
                <a:gd name="T88" fmla="*/ 3286 w 4652"/>
                <a:gd name="T89" fmla="*/ 1373 h 2401"/>
                <a:gd name="T90" fmla="*/ 3359 w 4652"/>
                <a:gd name="T91" fmla="*/ 1285 h 2401"/>
                <a:gd name="T92" fmla="*/ 3433 w 4652"/>
                <a:gd name="T93" fmla="*/ 1273 h 2401"/>
                <a:gd name="T94" fmla="*/ 3506 w 4652"/>
                <a:gd name="T95" fmla="*/ 1216 h 2401"/>
                <a:gd name="T96" fmla="*/ 3579 w 4652"/>
                <a:gd name="T97" fmla="*/ 1267 h 2401"/>
                <a:gd name="T98" fmla="*/ 3652 w 4652"/>
                <a:gd name="T99" fmla="*/ 1290 h 2401"/>
                <a:gd name="T100" fmla="*/ 3725 w 4652"/>
                <a:gd name="T101" fmla="*/ 1334 h 2401"/>
                <a:gd name="T102" fmla="*/ 3798 w 4652"/>
                <a:gd name="T103" fmla="*/ 1781 h 2401"/>
                <a:gd name="T104" fmla="*/ 3871 w 4652"/>
                <a:gd name="T105" fmla="*/ 1755 h 2401"/>
                <a:gd name="T106" fmla="*/ 3944 w 4652"/>
                <a:gd name="T107" fmla="*/ 1528 h 2401"/>
                <a:gd name="T108" fmla="*/ 4017 w 4652"/>
                <a:gd name="T109" fmla="*/ 1747 h 2401"/>
                <a:gd name="T110" fmla="*/ 4090 w 4652"/>
                <a:gd name="T111" fmla="*/ 1854 h 2401"/>
                <a:gd name="T112" fmla="*/ 4163 w 4652"/>
                <a:gd name="T113" fmla="*/ 1557 h 2401"/>
                <a:gd name="T114" fmla="*/ 4236 w 4652"/>
                <a:gd name="T115" fmla="*/ 1571 h 2401"/>
                <a:gd name="T116" fmla="*/ 4309 w 4652"/>
                <a:gd name="T117" fmla="*/ 1625 h 2401"/>
                <a:gd name="T118" fmla="*/ 4382 w 4652"/>
                <a:gd name="T119" fmla="*/ 1686 h 2401"/>
                <a:gd name="T120" fmla="*/ 4455 w 4652"/>
                <a:gd name="T121" fmla="*/ 1662 h 2401"/>
                <a:gd name="T122" fmla="*/ 4529 w 4652"/>
                <a:gd name="T123" fmla="*/ 1361 h 2401"/>
                <a:gd name="T124" fmla="*/ 4602 w 4652"/>
                <a:gd name="T125" fmla="*/ 1748 h 2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 h="2401">
                  <a:moveTo>
                    <a:pt x="0" y="1029"/>
                  </a:moveTo>
                  <a:lnTo>
                    <a:pt x="1" y="1029"/>
                  </a:lnTo>
                  <a:lnTo>
                    <a:pt x="2" y="1029"/>
                  </a:lnTo>
                  <a:lnTo>
                    <a:pt x="3" y="1029"/>
                  </a:lnTo>
                  <a:lnTo>
                    <a:pt x="4" y="1029"/>
                  </a:lnTo>
                  <a:lnTo>
                    <a:pt x="5" y="1032"/>
                  </a:lnTo>
                  <a:lnTo>
                    <a:pt x="7" y="1031"/>
                  </a:lnTo>
                  <a:lnTo>
                    <a:pt x="8" y="1032"/>
                  </a:lnTo>
                  <a:lnTo>
                    <a:pt x="9" y="1020"/>
                  </a:lnTo>
                  <a:lnTo>
                    <a:pt x="10" y="1019"/>
                  </a:lnTo>
                  <a:lnTo>
                    <a:pt x="11" y="1022"/>
                  </a:lnTo>
                  <a:lnTo>
                    <a:pt x="13" y="1021"/>
                  </a:lnTo>
                  <a:lnTo>
                    <a:pt x="14" y="1022"/>
                  </a:lnTo>
                  <a:lnTo>
                    <a:pt x="15" y="1018"/>
                  </a:lnTo>
                  <a:lnTo>
                    <a:pt x="16" y="1026"/>
                  </a:lnTo>
                  <a:lnTo>
                    <a:pt x="17" y="1025"/>
                  </a:lnTo>
                  <a:lnTo>
                    <a:pt x="18" y="1025"/>
                  </a:lnTo>
                  <a:lnTo>
                    <a:pt x="20" y="1023"/>
                  </a:lnTo>
                  <a:lnTo>
                    <a:pt x="21" y="1025"/>
                  </a:lnTo>
                  <a:lnTo>
                    <a:pt x="22" y="1029"/>
                  </a:lnTo>
                  <a:lnTo>
                    <a:pt x="23" y="1023"/>
                  </a:lnTo>
                  <a:lnTo>
                    <a:pt x="24" y="1026"/>
                  </a:lnTo>
                  <a:lnTo>
                    <a:pt x="26" y="1025"/>
                  </a:lnTo>
                  <a:lnTo>
                    <a:pt x="27" y="1025"/>
                  </a:lnTo>
                  <a:lnTo>
                    <a:pt x="28" y="1027"/>
                  </a:lnTo>
                  <a:lnTo>
                    <a:pt x="29" y="1025"/>
                  </a:lnTo>
                  <a:lnTo>
                    <a:pt x="30" y="1025"/>
                  </a:lnTo>
                  <a:lnTo>
                    <a:pt x="31" y="1026"/>
                  </a:lnTo>
                  <a:lnTo>
                    <a:pt x="33" y="1022"/>
                  </a:lnTo>
                  <a:lnTo>
                    <a:pt x="34" y="1024"/>
                  </a:lnTo>
                  <a:lnTo>
                    <a:pt x="35" y="1025"/>
                  </a:lnTo>
                  <a:lnTo>
                    <a:pt x="36" y="1026"/>
                  </a:lnTo>
                  <a:lnTo>
                    <a:pt x="37" y="1025"/>
                  </a:lnTo>
                  <a:lnTo>
                    <a:pt x="38" y="1022"/>
                  </a:lnTo>
                  <a:lnTo>
                    <a:pt x="40" y="1029"/>
                  </a:lnTo>
                  <a:lnTo>
                    <a:pt x="41" y="1026"/>
                  </a:lnTo>
                  <a:lnTo>
                    <a:pt x="42" y="1025"/>
                  </a:lnTo>
                  <a:lnTo>
                    <a:pt x="43" y="1026"/>
                  </a:lnTo>
                  <a:lnTo>
                    <a:pt x="44" y="1005"/>
                  </a:lnTo>
                  <a:lnTo>
                    <a:pt x="46" y="901"/>
                  </a:lnTo>
                  <a:lnTo>
                    <a:pt x="47" y="896"/>
                  </a:lnTo>
                  <a:lnTo>
                    <a:pt x="48" y="899"/>
                  </a:lnTo>
                  <a:lnTo>
                    <a:pt x="49" y="900"/>
                  </a:lnTo>
                  <a:lnTo>
                    <a:pt x="50" y="895"/>
                  </a:lnTo>
                  <a:lnTo>
                    <a:pt x="51" y="975"/>
                  </a:lnTo>
                  <a:lnTo>
                    <a:pt x="53" y="1398"/>
                  </a:lnTo>
                  <a:lnTo>
                    <a:pt x="54" y="1406"/>
                  </a:lnTo>
                  <a:lnTo>
                    <a:pt x="55" y="1405"/>
                  </a:lnTo>
                  <a:lnTo>
                    <a:pt x="56" y="1407"/>
                  </a:lnTo>
                  <a:lnTo>
                    <a:pt x="57" y="1408"/>
                  </a:lnTo>
                  <a:lnTo>
                    <a:pt x="59" y="1389"/>
                  </a:lnTo>
                  <a:lnTo>
                    <a:pt x="60" y="1282"/>
                  </a:lnTo>
                  <a:lnTo>
                    <a:pt x="61" y="1280"/>
                  </a:lnTo>
                  <a:lnTo>
                    <a:pt x="62" y="1280"/>
                  </a:lnTo>
                  <a:lnTo>
                    <a:pt x="63" y="1285"/>
                  </a:lnTo>
                  <a:lnTo>
                    <a:pt x="64" y="1282"/>
                  </a:lnTo>
                  <a:lnTo>
                    <a:pt x="66" y="1281"/>
                  </a:lnTo>
                  <a:lnTo>
                    <a:pt x="67" y="1280"/>
                  </a:lnTo>
                  <a:lnTo>
                    <a:pt x="68" y="1282"/>
                  </a:lnTo>
                  <a:lnTo>
                    <a:pt x="69" y="1280"/>
                  </a:lnTo>
                  <a:lnTo>
                    <a:pt x="70" y="1280"/>
                  </a:lnTo>
                  <a:lnTo>
                    <a:pt x="71" y="1279"/>
                  </a:lnTo>
                  <a:lnTo>
                    <a:pt x="73" y="1280"/>
                  </a:lnTo>
                  <a:lnTo>
                    <a:pt x="74" y="1280"/>
                  </a:lnTo>
                  <a:lnTo>
                    <a:pt x="75" y="1279"/>
                  </a:lnTo>
                  <a:lnTo>
                    <a:pt x="76" y="1282"/>
                  </a:lnTo>
                  <a:lnTo>
                    <a:pt x="77" y="1283"/>
                  </a:lnTo>
                  <a:lnTo>
                    <a:pt x="79" y="1282"/>
                  </a:lnTo>
                  <a:lnTo>
                    <a:pt x="80" y="1283"/>
                  </a:lnTo>
                  <a:lnTo>
                    <a:pt x="81" y="1281"/>
                  </a:lnTo>
                  <a:lnTo>
                    <a:pt x="82" y="1281"/>
                  </a:lnTo>
                  <a:lnTo>
                    <a:pt x="83" y="1280"/>
                  </a:lnTo>
                  <a:lnTo>
                    <a:pt x="84" y="1280"/>
                  </a:lnTo>
                  <a:lnTo>
                    <a:pt x="86" y="1280"/>
                  </a:lnTo>
                  <a:lnTo>
                    <a:pt x="87" y="1281"/>
                  </a:lnTo>
                  <a:lnTo>
                    <a:pt x="88" y="1281"/>
                  </a:lnTo>
                  <a:lnTo>
                    <a:pt x="89" y="1281"/>
                  </a:lnTo>
                  <a:lnTo>
                    <a:pt x="90" y="1278"/>
                  </a:lnTo>
                  <a:lnTo>
                    <a:pt x="92" y="1278"/>
                  </a:lnTo>
                  <a:lnTo>
                    <a:pt x="93" y="1280"/>
                  </a:lnTo>
                  <a:lnTo>
                    <a:pt x="94" y="1280"/>
                  </a:lnTo>
                  <a:lnTo>
                    <a:pt x="95" y="1280"/>
                  </a:lnTo>
                  <a:lnTo>
                    <a:pt x="96" y="1280"/>
                  </a:lnTo>
                  <a:lnTo>
                    <a:pt x="97" y="1282"/>
                  </a:lnTo>
                  <a:lnTo>
                    <a:pt x="99" y="1280"/>
                  </a:lnTo>
                  <a:lnTo>
                    <a:pt x="100" y="1279"/>
                  </a:lnTo>
                  <a:lnTo>
                    <a:pt x="101" y="1279"/>
                  </a:lnTo>
                  <a:lnTo>
                    <a:pt x="102" y="1280"/>
                  </a:lnTo>
                  <a:lnTo>
                    <a:pt x="103" y="1278"/>
                  </a:lnTo>
                  <a:lnTo>
                    <a:pt x="104" y="1280"/>
                  </a:lnTo>
                  <a:lnTo>
                    <a:pt x="106" y="1280"/>
                  </a:lnTo>
                  <a:lnTo>
                    <a:pt x="107" y="1279"/>
                  </a:lnTo>
                  <a:lnTo>
                    <a:pt x="108" y="1278"/>
                  </a:lnTo>
                  <a:lnTo>
                    <a:pt x="109" y="1278"/>
                  </a:lnTo>
                  <a:lnTo>
                    <a:pt x="110" y="1280"/>
                  </a:lnTo>
                  <a:lnTo>
                    <a:pt x="112" y="1279"/>
                  </a:lnTo>
                  <a:lnTo>
                    <a:pt x="113" y="1279"/>
                  </a:lnTo>
                  <a:lnTo>
                    <a:pt x="114" y="1406"/>
                  </a:lnTo>
                  <a:lnTo>
                    <a:pt x="115" y="1409"/>
                  </a:lnTo>
                  <a:lnTo>
                    <a:pt x="116" y="1408"/>
                  </a:lnTo>
                  <a:lnTo>
                    <a:pt x="117" y="1411"/>
                  </a:lnTo>
                  <a:lnTo>
                    <a:pt x="119" y="1412"/>
                  </a:lnTo>
                  <a:lnTo>
                    <a:pt x="120" y="1411"/>
                  </a:lnTo>
                  <a:lnTo>
                    <a:pt x="121" y="900"/>
                  </a:lnTo>
                  <a:lnTo>
                    <a:pt x="122" y="898"/>
                  </a:lnTo>
                  <a:lnTo>
                    <a:pt x="123" y="899"/>
                  </a:lnTo>
                  <a:lnTo>
                    <a:pt x="125" y="896"/>
                  </a:lnTo>
                  <a:lnTo>
                    <a:pt x="126" y="895"/>
                  </a:lnTo>
                  <a:lnTo>
                    <a:pt x="127" y="896"/>
                  </a:lnTo>
                  <a:lnTo>
                    <a:pt x="128" y="1022"/>
                  </a:lnTo>
                  <a:lnTo>
                    <a:pt x="129" y="1025"/>
                  </a:lnTo>
                  <a:lnTo>
                    <a:pt x="130" y="1025"/>
                  </a:lnTo>
                  <a:lnTo>
                    <a:pt x="132" y="1025"/>
                  </a:lnTo>
                  <a:lnTo>
                    <a:pt x="133" y="1022"/>
                  </a:lnTo>
                  <a:lnTo>
                    <a:pt x="134" y="1023"/>
                  </a:lnTo>
                  <a:lnTo>
                    <a:pt x="135" y="1026"/>
                  </a:lnTo>
                  <a:lnTo>
                    <a:pt x="136" y="1023"/>
                  </a:lnTo>
                  <a:lnTo>
                    <a:pt x="137" y="1021"/>
                  </a:lnTo>
                  <a:lnTo>
                    <a:pt x="139" y="1027"/>
                  </a:lnTo>
                  <a:lnTo>
                    <a:pt x="140" y="1027"/>
                  </a:lnTo>
                  <a:lnTo>
                    <a:pt x="141" y="1040"/>
                  </a:lnTo>
                  <a:lnTo>
                    <a:pt x="142" y="1046"/>
                  </a:lnTo>
                  <a:lnTo>
                    <a:pt x="143" y="1065"/>
                  </a:lnTo>
                  <a:lnTo>
                    <a:pt x="145" y="1070"/>
                  </a:lnTo>
                  <a:lnTo>
                    <a:pt x="146" y="1015"/>
                  </a:lnTo>
                  <a:lnTo>
                    <a:pt x="147" y="1005"/>
                  </a:lnTo>
                  <a:lnTo>
                    <a:pt x="148" y="965"/>
                  </a:lnTo>
                  <a:lnTo>
                    <a:pt x="149" y="925"/>
                  </a:lnTo>
                  <a:lnTo>
                    <a:pt x="150" y="867"/>
                  </a:lnTo>
                  <a:lnTo>
                    <a:pt x="152" y="846"/>
                  </a:lnTo>
                  <a:lnTo>
                    <a:pt x="153" y="1030"/>
                  </a:lnTo>
                  <a:lnTo>
                    <a:pt x="154" y="1029"/>
                  </a:lnTo>
                  <a:lnTo>
                    <a:pt x="155" y="1046"/>
                  </a:lnTo>
                  <a:lnTo>
                    <a:pt x="156" y="1054"/>
                  </a:lnTo>
                  <a:lnTo>
                    <a:pt x="158" y="1067"/>
                  </a:lnTo>
                  <a:lnTo>
                    <a:pt x="159" y="1090"/>
                  </a:lnTo>
                  <a:lnTo>
                    <a:pt x="160" y="1045"/>
                  </a:lnTo>
                  <a:lnTo>
                    <a:pt x="161" y="1056"/>
                  </a:lnTo>
                  <a:lnTo>
                    <a:pt x="162" y="1040"/>
                  </a:lnTo>
                  <a:lnTo>
                    <a:pt x="163" y="1035"/>
                  </a:lnTo>
                  <a:lnTo>
                    <a:pt x="165" y="1026"/>
                  </a:lnTo>
                  <a:lnTo>
                    <a:pt x="166" y="966"/>
                  </a:lnTo>
                  <a:lnTo>
                    <a:pt x="167" y="947"/>
                  </a:lnTo>
                  <a:lnTo>
                    <a:pt x="168" y="937"/>
                  </a:lnTo>
                  <a:lnTo>
                    <a:pt x="169" y="943"/>
                  </a:lnTo>
                  <a:lnTo>
                    <a:pt x="170" y="945"/>
                  </a:lnTo>
                  <a:lnTo>
                    <a:pt x="172" y="953"/>
                  </a:lnTo>
                  <a:lnTo>
                    <a:pt x="173" y="969"/>
                  </a:lnTo>
                  <a:lnTo>
                    <a:pt x="174" y="978"/>
                  </a:lnTo>
                  <a:lnTo>
                    <a:pt x="175" y="982"/>
                  </a:lnTo>
                  <a:lnTo>
                    <a:pt x="176" y="982"/>
                  </a:lnTo>
                  <a:lnTo>
                    <a:pt x="178" y="989"/>
                  </a:lnTo>
                  <a:lnTo>
                    <a:pt x="179" y="974"/>
                  </a:lnTo>
                  <a:lnTo>
                    <a:pt x="180" y="974"/>
                  </a:lnTo>
                  <a:lnTo>
                    <a:pt x="181" y="972"/>
                  </a:lnTo>
                  <a:lnTo>
                    <a:pt x="182" y="971"/>
                  </a:lnTo>
                  <a:lnTo>
                    <a:pt x="183" y="973"/>
                  </a:lnTo>
                  <a:lnTo>
                    <a:pt x="185" y="969"/>
                  </a:lnTo>
                  <a:lnTo>
                    <a:pt x="186" y="973"/>
                  </a:lnTo>
                  <a:lnTo>
                    <a:pt x="187" y="971"/>
                  </a:lnTo>
                  <a:lnTo>
                    <a:pt x="188" y="972"/>
                  </a:lnTo>
                  <a:lnTo>
                    <a:pt x="189" y="974"/>
                  </a:lnTo>
                  <a:lnTo>
                    <a:pt x="191" y="971"/>
                  </a:lnTo>
                  <a:lnTo>
                    <a:pt x="192" y="970"/>
                  </a:lnTo>
                  <a:lnTo>
                    <a:pt x="193" y="969"/>
                  </a:lnTo>
                  <a:lnTo>
                    <a:pt x="194" y="971"/>
                  </a:lnTo>
                  <a:lnTo>
                    <a:pt x="195" y="970"/>
                  </a:lnTo>
                  <a:lnTo>
                    <a:pt x="196" y="968"/>
                  </a:lnTo>
                  <a:lnTo>
                    <a:pt x="198" y="971"/>
                  </a:lnTo>
                  <a:lnTo>
                    <a:pt x="199" y="970"/>
                  </a:lnTo>
                  <a:lnTo>
                    <a:pt x="200" y="975"/>
                  </a:lnTo>
                  <a:lnTo>
                    <a:pt x="201" y="979"/>
                  </a:lnTo>
                  <a:lnTo>
                    <a:pt x="202" y="979"/>
                  </a:lnTo>
                  <a:lnTo>
                    <a:pt x="203" y="945"/>
                  </a:lnTo>
                  <a:lnTo>
                    <a:pt x="205" y="948"/>
                  </a:lnTo>
                  <a:lnTo>
                    <a:pt x="206" y="945"/>
                  </a:lnTo>
                  <a:lnTo>
                    <a:pt x="207" y="940"/>
                  </a:lnTo>
                  <a:lnTo>
                    <a:pt x="208" y="924"/>
                  </a:lnTo>
                  <a:lnTo>
                    <a:pt x="209" y="910"/>
                  </a:lnTo>
                  <a:lnTo>
                    <a:pt x="211" y="1058"/>
                  </a:lnTo>
                  <a:lnTo>
                    <a:pt x="212" y="1060"/>
                  </a:lnTo>
                  <a:lnTo>
                    <a:pt x="213" y="1064"/>
                  </a:lnTo>
                  <a:lnTo>
                    <a:pt x="214" y="1071"/>
                  </a:lnTo>
                  <a:lnTo>
                    <a:pt x="215" y="1074"/>
                  </a:lnTo>
                  <a:lnTo>
                    <a:pt x="216" y="1081"/>
                  </a:lnTo>
                  <a:lnTo>
                    <a:pt x="218" y="1029"/>
                  </a:lnTo>
                  <a:lnTo>
                    <a:pt x="219" y="1000"/>
                  </a:lnTo>
                  <a:lnTo>
                    <a:pt x="220" y="999"/>
                  </a:lnTo>
                  <a:lnTo>
                    <a:pt x="221" y="991"/>
                  </a:lnTo>
                  <a:lnTo>
                    <a:pt x="222" y="982"/>
                  </a:lnTo>
                  <a:lnTo>
                    <a:pt x="224" y="982"/>
                  </a:lnTo>
                  <a:lnTo>
                    <a:pt x="225" y="982"/>
                  </a:lnTo>
                  <a:lnTo>
                    <a:pt x="226" y="976"/>
                  </a:lnTo>
                  <a:lnTo>
                    <a:pt x="227" y="978"/>
                  </a:lnTo>
                  <a:lnTo>
                    <a:pt x="228" y="972"/>
                  </a:lnTo>
                  <a:lnTo>
                    <a:pt x="229" y="972"/>
                  </a:lnTo>
                  <a:lnTo>
                    <a:pt x="231" y="957"/>
                  </a:lnTo>
                  <a:lnTo>
                    <a:pt x="232" y="964"/>
                  </a:lnTo>
                  <a:lnTo>
                    <a:pt x="233" y="983"/>
                  </a:lnTo>
                  <a:lnTo>
                    <a:pt x="234" y="983"/>
                  </a:lnTo>
                  <a:lnTo>
                    <a:pt x="235" y="975"/>
                  </a:lnTo>
                  <a:lnTo>
                    <a:pt x="236" y="968"/>
                  </a:lnTo>
                  <a:lnTo>
                    <a:pt x="238" y="975"/>
                  </a:lnTo>
                  <a:lnTo>
                    <a:pt x="239" y="967"/>
                  </a:lnTo>
                  <a:lnTo>
                    <a:pt x="240" y="966"/>
                  </a:lnTo>
                  <a:lnTo>
                    <a:pt x="241" y="962"/>
                  </a:lnTo>
                  <a:lnTo>
                    <a:pt x="242" y="968"/>
                  </a:lnTo>
                  <a:lnTo>
                    <a:pt x="244" y="986"/>
                  </a:lnTo>
                  <a:lnTo>
                    <a:pt x="245" y="970"/>
                  </a:lnTo>
                  <a:lnTo>
                    <a:pt x="246" y="964"/>
                  </a:lnTo>
                  <a:lnTo>
                    <a:pt x="247" y="965"/>
                  </a:lnTo>
                  <a:lnTo>
                    <a:pt x="248" y="981"/>
                  </a:lnTo>
                  <a:lnTo>
                    <a:pt x="249" y="982"/>
                  </a:lnTo>
                  <a:lnTo>
                    <a:pt x="251" y="951"/>
                  </a:lnTo>
                  <a:lnTo>
                    <a:pt x="252" y="954"/>
                  </a:lnTo>
                  <a:lnTo>
                    <a:pt x="253" y="952"/>
                  </a:lnTo>
                  <a:lnTo>
                    <a:pt x="254" y="971"/>
                  </a:lnTo>
                  <a:lnTo>
                    <a:pt x="255" y="971"/>
                  </a:lnTo>
                  <a:lnTo>
                    <a:pt x="257" y="960"/>
                  </a:lnTo>
                  <a:lnTo>
                    <a:pt x="258" y="970"/>
                  </a:lnTo>
                  <a:lnTo>
                    <a:pt x="259" y="978"/>
                  </a:lnTo>
                  <a:lnTo>
                    <a:pt x="260" y="981"/>
                  </a:lnTo>
                  <a:lnTo>
                    <a:pt x="261" y="964"/>
                  </a:lnTo>
                  <a:lnTo>
                    <a:pt x="262" y="946"/>
                  </a:lnTo>
                  <a:lnTo>
                    <a:pt x="264" y="952"/>
                  </a:lnTo>
                  <a:lnTo>
                    <a:pt x="265" y="958"/>
                  </a:lnTo>
                  <a:lnTo>
                    <a:pt x="266" y="937"/>
                  </a:lnTo>
                  <a:lnTo>
                    <a:pt x="267" y="937"/>
                  </a:lnTo>
                  <a:lnTo>
                    <a:pt x="268" y="954"/>
                  </a:lnTo>
                  <a:lnTo>
                    <a:pt x="269" y="974"/>
                  </a:lnTo>
                  <a:lnTo>
                    <a:pt x="271" y="951"/>
                  </a:lnTo>
                  <a:lnTo>
                    <a:pt x="272" y="953"/>
                  </a:lnTo>
                  <a:lnTo>
                    <a:pt x="273" y="976"/>
                  </a:lnTo>
                  <a:lnTo>
                    <a:pt x="274" y="973"/>
                  </a:lnTo>
                  <a:lnTo>
                    <a:pt x="275" y="966"/>
                  </a:lnTo>
                  <a:lnTo>
                    <a:pt x="277" y="985"/>
                  </a:lnTo>
                  <a:lnTo>
                    <a:pt x="278" y="986"/>
                  </a:lnTo>
                  <a:lnTo>
                    <a:pt x="279" y="973"/>
                  </a:lnTo>
                  <a:lnTo>
                    <a:pt x="280" y="956"/>
                  </a:lnTo>
                  <a:lnTo>
                    <a:pt x="281" y="964"/>
                  </a:lnTo>
                  <a:lnTo>
                    <a:pt x="282" y="971"/>
                  </a:lnTo>
                  <a:lnTo>
                    <a:pt x="284" y="960"/>
                  </a:lnTo>
                  <a:lnTo>
                    <a:pt x="285" y="968"/>
                  </a:lnTo>
                  <a:lnTo>
                    <a:pt x="286" y="982"/>
                  </a:lnTo>
                  <a:lnTo>
                    <a:pt x="287" y="974"/>
                  </a:lnTo>
                  <a:lnTo>
                    <a:pt x="288" y="956"/>
                  </a:lnTo>
                  <a:lnTo>
                    <a:pt x="290" y="959"/>
                  </a:lnTo>
                  <a:lnTo>
                    <a:pt x="291" y="945"/>
                  </a:lnTo>
                  <a:lnTo>
                    <a:pt x="292" y="951"/>
                  </a:lnTo>
                  <a:lnTo>
                    <a:pt x="293" y="949"/>
                  </a:lnTo>
                  <a:lnTo>
                    <a:pt x="294" y="949"/>
                  </a:lnTo>
                  <a:lnTo>
                    <a:pt x="295" y="955"/>
                  </a:lnTo>
                  <a:lnTo>
                    <a:pt x="297" y="951"/>
                  </a:lnTo>
                  <a:lnTo>
                    <a:pt x="298" y="983"/>
                  </a:lnTo>
                  <a:lnTo>
                    <a:pt x="299" y="973"/>
                  </a:lnTo>
                  <a:lnTo>
                    <a:pt x="300" y="989"/>
                  </a:lnTo>
                  <a:lnTo>
                    <a:pt x="301" y="1011"/>
                  </a:lnTo>
                  <a:lnTo>
                    <a:pt x="302" y="1009"/>
                  </a:lnTo>
                  <a:lnTo>
                    <a:pt x="304" y="993"/>
                  </a:lnTo>
                  <a:lnTo>
                    <a:pt x="305" y="982"/>
                  </a:lnTo>
                  <a:lnTo>
                    <a:pt x="306" y="1003"/>
                  </a:lnTo>
                  <a:lnTo>
                    <a:pt x="307" y="1000"/>
                  </a:lnTo>
                  <a:lnTo>
                    <a:pt x="308" y="960"/>
                  </a:lnTo>
                  <a:lnTo>
                    <a:pt x="310" y="958"/>
                  </a:lnTo>
                  <a:lnTo>
                    <a:pt x="311" y="979"/>
                  </a:lnTo>
                  <a:lnTo>
                    <a:pt x="312" y="965"/>
                  </a:lnTo>
                  <a:lnTo>
                    <a:pt x="313" y="943"/>
                  </a:lnTo>
                  <a:lnTo>
                    <a:pt x="314" y="936"/>
                  </a:lnTo>
                  <a:lnTo>
                    <a:pt x="315" y="961"/>
                  </a:lnTo>
                  <a:lnTo>
                    <a:pt x="317" y="974"/>
                  </a:lnTo>
                  <a:lnTo>
                    <a:pt x="318" y="947"/>
                  </a:lnTo>
                  <a:lnTo>
                    <a:pt x="319" y="944"/>
                  </a:lnTo>
                  <a:lnTo>
                    <a:pt x="320" y="953"/>
                  </a:lnTo>
                  <a:lnTo>
                    <a:pt x="321" y="953"/>
                  </a:lnTo>
                  <a:lnTo>
                    <a:pt x="322" y="933"/>
                  </a:lnTo>
                  <a:lnTo>
                    <a:pt x="324" y="927"/>
                  </a:lnTo>
                  <a:lnTo>
                    <a:pt x="325" y="938"/>
                  </a:lnTo>
                  <a:lnTo>
                    <a:pt x="326" y="946"/>
                  </a:lnTo>
                  <a:lnTo>
                    <a:pt x="327" y="940"/>
                  </a:lnTo>
                  <a:lnTo>
                    <a:pt x="328" y="931"/>
                  </a:lnTo>
                  <a:lnTo>
                    <a:pt x="330" y="937"/>
                  </a:lnTo>
                  <a:lnTo>
                    <a:pt x="331" y="953"/>
                  </a:lnTo>
                  <a:lnTo>
                    <a:pt x="332" y="947"/>
                  </a:lnTo>
                  <a:lnTo>
                    <a:pt x="333" y="931"/>
                  </a:lnTo>
                  <a:lnTo>
                    <a:pt x="334" y="940"/>
                  </a:lnTo>
                  <a:lnTo>
                    <a:pt x="335" y="955"/>
                  </a:lnTo>
                  <a:lnTo>
                    <a:pt x="337" y="949"/>
                  </a:lnTo>
                  <a:lnTo>
                    <a:pt x="338" y="943"/>
                  </a:lnTo>
                  <a:lnTo>
                    <a:pt x="339" y="936"/>
                  </a:lnTo>
                  <a:lnTo>
                    <a:pt x="340" y="943"/>
                  </a:lnTo>
                  <a:lnTo>
                    <a:pt x="341" y="932"/>
                  </a:lnTo>
                  <a:lnTo>
                    <a:pt x="343" y="920"/>
                  </a:lnTo>
                  <a:lnTo>
                    <a:pt x="344" y="926"/>
                  </a:lnTo>
                  <a:lnTo>
                    <a:pt x="345" y="928"/>
                  </a:lnTo>
                  <a:lnTo>
                    <a:pt x="346" y="944"/>
                  </a:lnTo>
                  <a:lnTo>
                    <a:pt x="347" y="939"/>
                  </a:lnTo>
                  <a:lnTo>
                    <a:pt x="348" y="946"/>
                  </a:lnTo>
                  <a:lnTo>
                    <a:pt x="350" y="946"/>
                  </a:lnTo>
                  <a:lnTo>
                    <a:pt x="351" y="978"/>
                  </a:lnTo>
                  <a:lnTo>
                    <a:pt x="352" y="972"/>
                  </a:lnTo>
                  <a:lnTo>
                    <a:pt x="353" y="962"/>
                  </a:lnTo>
                  <a:lnTo>
                    <a:pt x="354" y="955"/>
                  </a:lnTo>
                  <a:lnTo>
                    <a:pt x="355" y="954"/>
                  </a:lnTo>
                  <a:lnTo>
                    <a:pt x="357" y="962"/>
                  </a:lnTo>
                  <a:lnTo>
                    <a:pt x="358" y="959"/>
                  </a:lnTo>
                  <a:lnTo>
                    <a:pt x="359" y="952"/>
                  </a:lnTo>
                  <a:lnTo>
                    <a:pt x="360" y="954"/>
                  </a:lnTo>
                  <a:lnTo>
                    <a:pt x="361" y="950"/>
                  </a:lnTo>
                  <a:lnTo>
                    <a:pt x="363" y="942"/>
                  </a:lnTo>
                  <a:lnTo>
                    <a:pt x="364" y="944"/>
                  </a:lnTo>
                  <a:lnTo>
                    <a:pt x="365" y="950"/>
                  </a:lnTo>
                  <a:lnTo>
                    <a:pt x="366" y="947"/>
                  </a:lnTo>
                  <a:lnTo>
                    <a:pt x="367" y="936"/>
                  </a:lnTo>
                  <a:lnTo>
                    <a:pt x="368" y="924"/>
                  </a:lnTo>
                  <a:lnTo>
                    <a:pt x="370" y="933"/>
                  </a:lnTo>
                  <a:lnTo>
                    <a:pt x="371" y="940"/>
                  </a:lnTo>
                  <a:lnTo>
                    <a:pt x="372" y="941"/>
                  </a:lnTo>
                  <a:lnTo>
                    <a:pt x="373" y="942"/>
                  </a:lnTo>
                  <a:lnTo>
                    <a:pt x="374" y="934"/>
                  </a:lnTo>
                  <a:lnTo>
                    <a:pt x="376" y="951"/>
                  </a:lnTo>
                  <a:lnTo>
                    <a:pt x="377" y="945"/>
                  </a:lnTo>
                  <a:lnTo>
                    <a:pt x="378" y="950"/>
                  </a:lnTo>
                  <a:lnTo>
                    <a:pt x="379" y="933"/>
                  </a:lnTo>
                  <a:lnTo>
                    <a:pt x="380" y="925"/>
                  </a:lnTo>
                  <a:lnTo>
                    <a:pt x="381" y="941"/>
                  </a:lnTo>
                  <a:lnTo>
                    <a:pt x="383" y="939"/>
                  </a:lnTo>
                  <a:lnTo>
                    <a:pt x="384" y="948"/>
                  </a:lnTo>
                  <a:lnTo>
                    <a:pt x="385" y="932"/>
                  </a:lnTo>
                  <a:lnTo>
                    <a:pt x="386" y="934"/>
                  </a:lnTo>
                  <a:lnTo>
                    <a:pt x="387" y="943"/>
                  </a:lnTo>
                  <a:lnTo>
                    <a:pt x="388" y="930"/>
                  </a:lnTo>
                  <a:lnTo>
                    <a:pt x="390" y="924"/>
                  </a:lnTo>
                  <a:lnTo>
                    <a:pt x="391" y="918"/>
                  </a:lnTo>
                  <a:lnTo>
                    <a:pt x="392" y="932"/>
                  </a:lnTo>
                  <a:lnTo>
                    <a:pt x="393" y="929"/>
                  </a:lnTo>
                  <a:lnTo>
                    <a:pt x="394" y="920"/>
                  </a:lnTo>
                  <a:lnTo>
                    <a:pt x="396" y="919"/>
                  </a:lnTo>
                  <a:lnTo>
                    <a:pt x="397" y="934"/>
                  </a:lnTo>
                  <a:lnTo>
                    <a:pt x="398" y="945"/>
                  </a:lnTo>
                  <a:lnTo>
                    <a:pt x="399" y="928"/>
                  </a:lnTo>
                  <a:lnTo>
                    <a:pt x="400" y="921"/>
                  </a:lnTo>
                  <a:lnTo>
                    <a:pt x="401" y="927"/>
                  </a:lnTo>
                  <a:lnTo>
                    <a:pt x="403" y="942"/>
                  </a:lnTo>
                  <a:lnTo>
                    <a:pt x="404" y="930"/>
                  </a:lnTo>
                  <a:lnTo>
                    <a:pt x="405" y="923"/>
                  </a:lnTo>
                  <a:lnTo>
                    <a:pt x="406" y="936"/>
                  </a:lnTo>
                  <a:lnTo>
                    <a:pt x="407" y="942"/>
                  </a:lnTo>
                  <a:lnTo>
                    <a:pt x="409" y="934"/>
                  </a:lnTo>
                  <a:lnTo>
                    <a:pt x="410" y="926"/>
                  </a:lnTo>
                  <a:lnTo>
                    <a:pt x="411" y="937"/>
                  </a:lnTo>
                  <a:lnTo>
                    <a:pt x="412" y="936"/>
                  </a:lnTo>
                  <a:lnTo>
                    <a:pt x="413" y="927"/>
                  </a:lnTo>
                  <a:lnTo>
                    <a:pt x="414" y="933"/>
                  </a:lnTo>
                  <a:lnTo>
                    <a:pt x="416" y="940"/>
                  </a:lnTo>
                  <a:lnTo>
                    <a:pt x="417" y="939"/>
                  </a:lnTo>
                  <a:lnTo>
                    <a:pt x="418" y="942"/>
                  </a:lnTo>
                  <a:lnTo>
                    <a:pt x="419" y="936"/>
                  </a:lnTo>
                  <a:lnTo>
                    <a:pt x="420" y="937"/>
                  </a:lnTo>
                  <a:lnTo>
                    <a:pt x="421" y="956"/>
                  </a:lnTo>
                  <a:lnTo>
                    <a:pt x="423" y="948"/>
                  </a:lnTo>
                  <a:lnTo>
                    <a:pt x="424" y="954"/>
                  </a:lnTo>
                  <a:lnTo>
                    <a:pt x="425" y="951"/>
                  </a:lnTo>
                  <a:lnTo>
                    <a:pt x="426" y="956"/>
                  </a:lnTo>
                  <a:lnTo>
                    <a:pt x="427" y="951"/>
                  </a:lnTo>
                  <a:lnTo>
                    <a:pt x="429" y="944"/>
                  </a:lnTo>
                  <a:lnTo>
                    <a:pt x="430" y="946"/>
                  </a:lnTo>
                  <a:lnTo>
                    <a:pt x="431" y="928"/>
                  </a:lnTo>
                  <a:lnTo>
                    <a:pt x="432" y="932"/>
                  </a:lnTo>
                  <a:lnTo>
                    <a:pt x="433" y="946"/>
                  </a:lnTo>
                  <a:lnTo>
                    <a:pt x="434" y="943"/>
                  </a:lnTo>
                  <a:lnTo>
                    <a:pt x="436" y="945"/>
                  </a:lnTo>
                  <a:lnTo>
                    <a:pt x="437" y="952"/>
                  </a:lnTo>
                  <a:lnTo>
                    <a:pt x="438" y="958"/>
                  </a:lnTo>
                  <a:lnTo>
                    <a:pt x="439" y="945"/>
                  </a:lnTo>
                  <a:lnTo>
                    <a:pt x="440" y="930"/>
                  </a:lnTo>
                  <a:lnTo>
                    <a:pt x="442" y="951"/>
                  </a:lnTo>
                  <a:lnTo>
                    <a:pt x="443" y="958"/>
                  </a:lnTo>
                  <a:lnTo>
                    <a:pt x="444" y="938"/>
                  </a:lnTo>
                  <a:lnTo>
                    <a:pt x="445" y="941"/>
                  </a:lnTo>
                  <a:lnTo>
                    <a:pt x="446" y="949"/>
                  </a:lnTo>
                  <a:lnTo>
                    <a:pt x="447" y="966"/>
                  </a:lnTo>
                  <a:lnTo>
                    <a:pt x="449" y="938"/>
                  </a:lnTo>
                  <a:lnTo>
                    <a:pt x="450" y="945"/>
                  </a:lnTo>
                  <a:lnTo>
                    <a:pt x="451" y="948"/>
                  </a:lnTo>
                  <a:lnTo>
                    <a:pt x="452" y="937"/>
                  </a:lnTo>
                  <a:lnTo>
                    <a:pt x="453" y="940"/>
                  </a:lnTo>
                  <a:lnTo>
                    <a:pt x="454" y="943"/>
                  </a:lnTo>
                  <a:lnTo>
                    <a:pt x="456" y="967"/>
                  </a:lnTo>
                  <a:lnTo>
                    <a:pt x="457" y="941"/>
                  </a:lnTo>
                  <a:lnTo>
                    <a:pt x="458" y="934"/>
                  </a:lnTo>
                  <a:lnTo>
                    <a:pt x="459" y="943"/>
                  </a:lnTo>
                  <a:lnTo>
                    <a:pt x="460" y="948"/>
                  </a:lnTo>
                  <a:lnTo>
                    <a:pt x="462" y="940"/>
                  </a:lnTo>
                  <a:lnTo>
                    <a:pt x="463" y="939"/>
                  </a:lnTo>
                  <a:lnTo>
                    <a:pt x="464" y="962"/>
                  </a:lnTo>
                  <a:lnTo>
                    <a:pt x="465" y="965"/>
                  </a:lnTo>
                  <a:lnTo>
                    <a:pt x="466" y="944"/>
                  </a:lnTo>
                  <a:lnTo>
                    <a:pt x="467" y="945"/>
                  </a:lnTo>
                  <a:lnTo>
                    <a:pt x="469" y="957"/>
                  </a:lnTo>
                  <a:lnTo>
                    <a:pt x="470" y="958"/>
                  </a:lnTo>
                  <a:lnTo>
                    <a:pt x="471" y="937"/>
                  </a:lnTo>
                  <a:lnTo>
                    <a:pt x="472" y="933"/>
                  </a:lnTo>
                  <a:lnTo>
                    <a:pt x="473" y="954"/>
                  </a:lnTo>
                  <a:lnTo>
                    <a:pt x="475" y="963"/>
                  </a:lnTo>
                  <a:lnTo>
                    <a:pt x="476" y="943"/>
                  </a:lnTo>
                  <a:lnTo>
                    <a:pt x="477" y="928"/>
                  </a:lnTo>
                  <a:lnTo>
                    <a:pt x="478" y="939"/>
                  </a:lnTo>
                  <a:lnTo>
                    <a:pt x="479" y="953"/>
                  </a:lnTo>
                  <a:lnTo>
                    <a:pt x="480" y="947"/>
                  </a:lnTo>
                  <a:lnTo>
                    <a:pt x="482" y="940"/>
                  </a:lnTo>
                  <a:lnTo>
                    <a:pt x="483" y="944"/>
                  </a:lnTo>
                  <a:lnTo>
                    <a:pt x="484" y="950"/>
                  </a:lnTo>
                  <a:lnTo>
                    <a:pt x="485" y="947"/>
                  </a:lnTo>
                  <a:lnTo>
                    <a:pt x="486" y="938"/>
                  </a:lnTo>
                  <a:lnTo>
                    <a:pt x="487" y="941"/>
                  </a:lnTo>
                  <a:lnTo>
                    <a:pt x="489" y="933"/>
                  </a:lnTo>
                  <a:lnTo>
                    <a:pt x="490" y="928"/>
                  </a:lnTo>
                  <a:lnTo>
                    <a:pt x="491" y="927"/>
                  </a:lnTo>
                  <a:lnTo>
                    <a:pt x="492" y="931"/>
                  </a:lnTo>
                  <a:lnTo>
                    <a:pt x="493" y="934"/>
                  </a:lnTo>
                  <a:lnTo>
                    <a:pt x="495" y="934"/>
                  </a:lnTo>
                  <a:lnTo>
                    <a:pt x="496" y="938"/>
                  </a:lnTo>
                  <a:lnTo>
                    <a:pt x="497" y="942"/>
                  </a:lnTo>
                  <a:lnTo>
                    <a:pt x="498" y="933"/>
                  </a:lnTo>
                  <a:lnTo>
                    <a:pt x="499" y="934"/>
                  </a:lnTo>
                  <a:lnTo>
                    <a:pt x="500" y="932"/>
                  </a:lnTo>
                  <a:lnTo>
                    <a:pt x="502" y="928"/>
                  </a:lnTo>
                  <a:lnTo>
                    <a:pt x="503" y="929"/>
                  </a:lnTo>
                  <a:lnTo>
                    <a:pt x="504" y="937"/>
                  </a:lnTo>
                  <a:lnTo>
                    <a:pt x="505" y="955"/>
                  </a:lnTo>
                  <a:lnTo>
                    <a:pt x="506" y="945"/>
                  </a:lnTo>
                  <a:lnTo>
                    <a:pt x="508" y="950"/>
                  </a:lnTo>
                  <a:lnTo>
                    <a:pt x="509" y="935"/>
                  </a:lnTo>
                  <a:lnTo>
                    <a:pt x="510" y="932"/>
                  </a:lnTo>
                  <a:lnTo>
                    <a:pt x="511" y="958"/>
                  </a:lnTo>
                  <a:lnTo>
                    <a:pt x="512" y="942"/>
                  </a:lnTo>
                  <a:lnTo>
                    <a:pt x="513" y="960"/>
                  </a:lnTo>
                  <a:lnTo>
                    <a:pt x="515" y="945"/>
                  </a:lnTo>
                  <a:lnTo>
                    <a:pt x="516" y="936"/>
                  </a:lnTo>
                  <a:lnTo>
                    <a:pt x="517" y="949"/>
                  </a:lnTo>
                  <a:lnTo>
                    <a:pt x="518" y="942"/>
                  </a:lnTo>
                  <a:lnTo>
                    <a:pt x="519" y="949"/>
                  </a:lnTo>
                  <a:lnTo>
                    <a:pt x="520" y="927"/>
                  </a:lnTo>
                  <a:lnTo>
                    <a:pt x="522" y="918"/>
                  </a:lnTo>
                  <a:lnTo>
                    <a:pt x="523" y="932"/>
                  </a:lnTo>
                  <a:lnTo>
                    <a:pt x="524" y="936"/>
                  </a:lnTo>
                  <a:lnTo>
                    <a:pt x="525" y="937"/>
                  </a:lnTo>
                  <a:lnTo>
                    <a:pt x="526" y="938"/>
                  </a:lnTo>
                  <a:lnTo>
                    <a:pt x="528" y="935"/>
                  </a:lnTo>
                  <a:lnTo>
                    <a:pt x="529" y="944"/>
                  </a:lnTo>
                  <a:lnTo>
                    <a:pt x="530" y="948"/>
                  </a:lnTo>
                  <a:lnTo>
                    <a:pt x="531" y="954"/>
                  </a:lnTo>
                  <a:lnTo>
                    <a:pt x="532" y="951"/>
                  </a:lnTo>
                  <a:lnTo>
                    <a:pt x="533" y="926"/>
                  </a:lnTo>
                  <a:lnTo>
                    <a:pt x="535" y="927"/>
                  </a:lnTo>
                  <a:lnTo>
                    <a:pt x="536" y="933"/>
                  </a:lnTo>
                  <a:lnTo>
                    <a:pt x="537" y="932"/>
                  </a:lnTo>
                  <a:lnTo>
                    <a:pt x="538" y="951"/>
                  </a:lnTo>
                  <a:lnTo>
                    <a:pt x="539" y="925"/>
                  </a:lnTo>
                  <a:lnTo>
                    <a:pt x="541" y="930"/>
                  </a:lnTo>
                  <a:lnTo>
                    <a:pt x="542" y="930"/>
                  </a:lnTo>
                  <a:lnTo>
                    <a:pt x="543" y="931"/>
                  </a:lnTo>
                  <a:lnTo>
                    <a:pt x="544" y="931"/>
                  </a:lnTo>
                  <a:lnTo>
                    <a:pt x="545" y="915"/>
                  </a:lnTo>
                  <a:lnTo>
                    <a:pt x="546" y="920"/>
                  </a:lnTo>
                  <a:lnTo>
                    <a:pt x="548" y="924"/>
                  </a:lnTo>
                  <a:lnTo>
                    <a:pt x="549" y="922"/>
                  </a:lnTo>
                  <a:lnTo>
                    <a:pt x="550" y="932"/>
                  </a:lnTo>
                  <a:lnTo>
                    <a:pt x="551" y="922"/>
                  </a:lnTo>
                  <a:lnTo>
                    <a:pt x="552" y="917"/>
                  </a:lnTo>
                  <a:lnTo>
                    <a:pt x="553" y="925"/>
                  </a:lnTo>
                  <a:lnTo>
                    <a:pt x="555" y="928"/>
                  </a:lnTo>
                  <a:lnTo>
                    <a:pt x="556" y="935"/>
                  </a:lnTo>
                  <a:lnTo>
                    <a:pt x="557" y="942"/>
                  </a:lnTo>
                  <a:lnTo>
                    <a:pt x="558" y="933"/>
                  </a:lnTo>
                  <a:lnTo>
                    <a:pt x="559" y="924"/>
                  </a:lnTo>
                  <a:lnTo>
                    <a:pt x="561" y="928"/>
                  </a:lnTo>
                  <a:lnTo>
                    <a:pt x="562" y="924"/>
                  </a:lnTo>
                  <a:lnTo>
                    <a:pt x="563" y="938"/>
                  </a:lnTo>
                  <a:lnTo>
                    <a:pt x="564" y="921"/>
                  </a:lnTo>
                  <a:lnTo>
                    <a:pt x="565" y="932"/>
                  </a:lnTo>
                  <a:lnTo>
                    <a:pt x="566" y="932"/>
                  </a:lnTo>
                  <a:lnTo>
                    <a:pt x="568" y="926"/>
                  </a:lnTo>
                  <a:lnTo>
                    <a:pt x="569" y="929"/>
                  </a:lnTo>
                  <a:lnTo>
                    <a:pt x="570" y="919"/>
                  </a:lnTo>
                  <a:lnTo>
                    <a:pt x="571" y="924"/>
                  </a:lnTo>
                  <a:lnTo>
                    <a:pt x="572" y="926"/>
                  </a:lnTo>
                  <a:lnTo>
                    <a:pt x="574" y="920"/>
                  </a:lnTo>
                  <a:lnTo>
                    <a:pt x="575" y="924"/>
                  </a:lnTo>
                  <a:lnTo>
                    <a:pt x="576" y="931"/>
                  </a:lnTo>
                  <a:lnTo>
                    <a:pt x="577" y="927"/>
                  </a:lnTo>
                  <a:lnTo>
                    <a:pt x="578" y="932"/>
                  </a:lnTo>
                  <a:lnTo>
                    <a:pt x="579" y="936"/>
                  </a:lnTo>
                  <a:lnTo>
                    <a:pt x="581" y="927"/>
                  </a:lnTo>
                  <a:lnTo>
                    <a:pt x="582" y="922"/>
                  </a:lnTo>
                  <a:lnTo>
                    <a:pt x="583" y="943"/>
                  </a:lnTo>
                  <a:lnTo>
                    <a:pt x="584" y="947"/>
                  </a:lnTo>
                  <a:lnTo>
                    <a:pt x="585" y="927"/>
                  </a:lnTo>
                  <a:lnTo>
                    <a:pt x="586" y="927"/>
                  </a:lnTo>
                  <a:lnTo>
                    <a:pt x="588" y="941"/>
                  </a:lnTo>
                  <a:lnTo>
                    <a:pt x="589" y="946"/>
                  </a:lnTo>
                  <a:lnTo>
                    <a:pt x="590" y="917"/>
                  </a:lnTo>
                  <a:lnTo>
                    <a:pt x="591" y="916"/>
                  </a:lnTo>
                  <a:lnTo>
                    <a:pt x="592" y="926"/>
                  </a:lnTo>
                  <a:lnTo>
                    <a:pt x="594" y="928"/>
                  </a:lnTo>
                  <a:lnTo>
                    <a:pt x="595" y="940"/>
                  </a:lnTo>
                  <a:lnTo>
                    <a:pt x="596" y="935"/>
                  </a:lnTo>
                  <a:lnTo>
                    <a:pt x="597" y="935"/>
                  </a:lnTo>
                  <a:lnTo>
                    <a:pt x="598" y="939"/>
                  </a:lnTo>
                  <a:lnTo>
                    <a:pt x="599" y="941"/>
                  </a:lnTo>
                  <a:lnTo>
                    <a:pt x="601" y="936"/>
                  </a:lnTo>
                  <a:lnTo>
                    <a:pt x="602" y="926"/>
                  </a:lnTo>
                  <a:lnTo>
                    <a:pt x="603" y="936"/>
                  </a:lnTo>
                  <a:lnTo>
                    <a:pt x="604" y="961"/>
                  </a:lnTo>
                  <a:lnTo>
                    <a:pt x="605" y="940"/>
                  </a:lnTo>
                  <a:lnTo>
                    <a:pt x="607" y="929"/>
                  </a:lnTo>
                  <a:lnTo>
                    <a:pt x="608" y="927"/>
                  </a:lnTo>
                  <a:lnTo>
                    <a:pt x="609" y="937"/>
                  </a:lnTo>
                  <a:lnTo>
                    <a:pt x="610" y="953"/>
                  </a:lnTo>
                  <a:lnTo>
                    <a:pt x="611" y="948"/>
                  </a:lnTo>
                  <a:lnTo>
                    <a:pt x="612" y="939"/>
                  </a:lnTo>
                  <a:lnTo>
                    <a:pt x="614" y="936"/>
                  </a:lnTo>
                  <a:lnTo>
                    <a:pt x="615" y="939"/>
                  </a:lnTo>
                  <a:lnTo>
                    <a:pt x="616" y="941"/>
                  </a:lnTo>
                  <a:lnTo>
                    <a:pt x="617" y="936"/>
                  </a:lnTo>
                  <a:lnTo>
                    <a:pt x="618" y="946"/>
                  </a:lnTo>
                  <a:lnTo>
                    <a:pt x="619" y="960"/>
                  </a:lnTo>
                  <a:lnTo>
                    <a:pt x="621" y="958"/>
                  </a:lnTo>
                  <a:lnTo>
                    <a:pt x="622" y="958"/>
                  </a:lnTo>
                  <a:lnTo>
                    <a:pt x="623" y="952"/>
                  </a:lnTo>
                  <a:lnTo>
                    <a:pt x="624" y="940"/>
                  </a:lnTo>
                  <a:lnTo>
                    <a:pt x="625" y="938"/>
                  </a:lnTo>
                  <a:lnTo>
                    <a:pt x="627" y="941"/>
                  </a:lnTo>
                  <a:lnTo>
                    <a:pt x="628" y="943"/>
                  </a:lnTo>
                  <a:lnTo>
                    <a:pt x="629" y="936"/>
                  </a:lnTo>
                  <a:lnTo>
                    <a:pt x="630" y="942"/>
                  </a:lnTo>
                  <a:lnTo>
                    <a:pt x="631" y="949"/>
                  </a:lnTo>
                  <a:lnTo>
                    <a:pt x="632" y="949"/>
                  </a:lnTo>
                  <a:lnTo>
                    <a:pt x="634" y="948"/>
                  </a:lnTo>
                  <a:lnTo>
                    <a:pt x="635" y="932"/>
                  </a:lnTo>
                  <a:lnTo>
                    <a:pt x="636" y="945"/>
                  </a:lnTo>
                  <a:lnTo>
                    <a:pt x="637" y="937"/>
                  </a:lnTo>
                  <a:lnTo>
                    <a:pt x="638" y="943"/>
                  </a:lnTo>
                  <a:lnTo>
                    <a:pt x="640" y="940"/>
                  </a:lnTo>
                  <a:lnTo>
                    <a:pt x="641" y="934"/>
                  </a:lnTo>
                  <a:lnTo>
                    <a:pt x="642" y="956"/>
                  </a:lnTo>
                  <a:lnTo>
                    <a:pt x="643" y="929"/>
                  </a:lnTo>
                  <a:lnTo>
                    <a:pt x="644" y="936"/>
                  </a:lnTo>
                  <a:lnTo>
                    <a:pt x="645" y="948"/>
                  </a:lnTo>
                  <a:lnTo>
                    <a:pt x="647" y="943"/>
                  </a:lnTo>
                  <a:lnTo>
                    <a:pt x="648" y="937"/>
                  </a:lnTo>
                  <a:lnTo>
                    <a:pt x="649" y="911"/>
                  </a:lnTo>
                  <a:lnTo>
                    <a:pt x="650" y="943"/>
                  </a:lnTo>
                  <a:lnTo>
                    <a:pt x="651" y="951"/>
                  </a:lnTo>
                  <a:lnTo>
                    <a:pt x="652" y="940"/>
                  </a:lnTo>
                  <a:lnTo>
                    <a:pt x="654" y="928"/>
                  </a:lnTo>
                  <a:lnTo>
                    <a:pt x="655" y="932"/>
                  </a:lnTo>
                  <a:lnTo>
                    <a:pt x="656" y="958"/>
                  </a:lnTo>
                  <a:lnTo>
                    <a:pt x="657" y="952"/>
                  </a:lnTo>
                  <a:lnTo>
                    <a:pt x="658" y="943"/>
                  </a:lnTo>
                  <a:lnTo>
                    <a:pt x="660" y="945"/>
                  </a:lnTo>
                  <a:lnTo>
                    <a:pt x="661" y="957"/>
                  </a:lnTo>
                  <a:lnTo>
                    <a:pt x="662" y="975"/>
                  </a:lnTo>
                  <a:lnTo>
                    <a:pt x="663" y="978"/>
                  </a:lnTo>
                  <a:lnTo>
                    <a:pt x="664" y="964"/>
                  </a:lnTo>
                  <a:lnTo>
                    <a:pt x="665" y="961"/>
                  </a:lnTo>
                  <a:lnTo>
                    <a:pt x="667" y="964"/>
                  </a:lnTo>
                  <a:lnTo>
                    <a:pt x="668" y="974"/>
                  </a:lnTo>
                  <a:lnTo>
                    <a:pt x="669" y="991"/>
                  </a:lnTo>
                  <a:lnTo>
                    <a:pt x="670" y="984"/>
                  </a:lnTo>
                  <a:lnTo>
                    <a:pt x="671" y="998"/>
                  </a:lnTo>
                  <a:lnTo>
                    <a:pt x="673" y="1013"/>
                  </a:lnTo>
                  <a:lnTo>
                    <a:pt x="674" y="1022"/>
                  </a:lnTo>
                  <a:lnTo>
                    <a:pt x="675" y="1001"/>
                  </a:lnTo>
                  <a:lnTo>
                    <a:pt x="676" y="1007"/>
                  </a:lnTo>
                  <a:lnTo>
                    <a:pt x="677" y="1032"/>
                  </a:lnTo>
                  <a:lnTo>
                    <a:pt x="678" y="1015"/>
                  </a:lnTo>
                  <a:lnTo>
                    <a:pt x="680" y="1012"/>
                  </a:lnTo>
                  <a:lnTo>
                    <a:pt x="681" y="1014"/>
                  </a:lnTo>
                  <a:lnTo>
                    <a:pt x="682" y="1031"/>
                  </a:lnTo>
                  <a:lnTo>
                    <a:pt x="683" y="1021"/>
                  </a:lnTo>
                  <a:lnTo>
                    <a:pt x="684" y="1009"/>
                  </a:lnTo>
                  <a:lnTo>
                    <a:pt x="685" y="1004"/>
                  </a:lnTo>
                  <a:lnTo>
                    <a:pt x="687" y="1002"/>
                  </a:lnTo>
                  <a:lnTo>
                    <a:pt x="688" y="1011"/>
                  </a:lnTo>
                  <a:lnTo>
                    <a:pt x="689" y="1010"/>
                  </a:lnTo>
                  <a:lnTo>
                    <a:pt x="690" y="995"/>
                  </a:lnTo>
                  <a:lnTo>
                    <a:pt x="691" y="992"/>
                  </a:lnTo>
                  <a:lnTo>
                    <a:pt x="693" y="1000"/>
                  </a:lnTo>
                  <a:lnTo>
                    <a:pt x="694" y="992"/>
                  </a:lnTo>
                  <a:lnTo>
                    <a:pt x="695" y="985"/>
                  </a:lnTo>
                  <a:lnTo>
                    <a:pt x="696" y="991"/>
                  </a:lnTo>
                  <a:lnTo>
                    <a:pt x="697" y="995"/>
                  </a:lnTo>
                  <a:lnTo>
                    <a:pt x="698" y="994"/>
                  </a:lnTo>
                  <a:lnTo>
                    <a:pt x="700" y="985"/>
                  </a:lnTo>
                  <a:lnTo>
                    <a:pt x="701" y="992"/>
                  </a:lnTo>
                  <a:lnTo>
                    <a:pt x="702" y="988"/>
                  </a:lnTo>
                  <a:lnTo>
                    <a:pt x="703" y="979"/>
                  </a:lnTo>
                  <a:lnTo>
                    <a:pt x="704" y="970"/>
                  </a:lnTo>
                  <a:lnTo>
                    <a:pt x="706" y="980"/>
                  </a:lnTo>
                  <a:lnTo>
                    <a:pt x="707" y="971"/>
                  </a:lnTo>
                  <a:lnTo>
                    <a:pt x="708" y="958"/>
                  </a:lnTo>
                  <a:lnTo>
                    <a:pt x="709" y="966"/>
                  </a:lnTo>
                  <a:lnTo>
                    <a:pt x="710" y="970"/>
                  </a:lnTo>
                  <a:lnTo>
                    <a:pt x="711" y="969"/>
                  </a:lnTo>
                  <a:lnTo>
                    <a:pt x="713" y="961"/>
                  </a:lnTo>
                  <a:lnTo>
                    <a:pt x="714" y="963"/>
                  </a:lnTo>
                  <a:lnTo>
                    <a:pt x="715" y="975"/>
                  </a:lnTo>
                  <a:lnTo>
                    <a:pt x="716" y="970"/>
                  </a:lnTo>
                  <a:lnTo>
                    <a:pt x="717" y="977"/>
                  </a:lnTo>
                  <a:lnTo>
                    <a:pt x="718" y="965"/>
                  </a:lnTo>
                  <a:lnTo>
                    <a:pt x="720" y="983"/>
                  </a:lnTo>
                  <a:lnTo>
                    <a:pt x="721" y="972"/>
                  </a:lnTo>
                  <a:lnTo>
                    <a:pt x="722" y="962"/>
                  </a:lnTo>
                  <a:lnTo>
                    <a:pt x="723" y="967"/>
                  </a:lnTo>
                  <a:lnTo>
                    <a:pt x="724" y="963"/>
                  </a:lnTo>
                  <a:lnTo>
                    <a:pt x="726" y="964"/>
                  </a:lnTo>
                  <a:lnTo>
                    <a:pt x="727" y="955"/>
                  </a:lnTo>
                  <a:lnTo>
                    <a:pt x="728" y="966"/>
                  </a:lnTo>
                  <a:lnTo>
                    <a:pt x="729" y="968"/>
                  </a:lnTo>
                  <a:lnTo>
                    <a:pt x="730" y="971"/>
                  </a:lnTo>
                  <a:lnTo>
                    <a:pt x="731" y="964"/>
                  </a:lnTo>
                  <a:lnTo>
                    <a:pt x="733" y="961"/>
                  </a:lnTo>
                  <a:lnTo>
                    <a:pt x="734" y="964"/>
                  </a:lnTo>
                  <a:lnTo>
                    <a:pt x="735" y="973"/>
                  </a:lnTo>
                  <a:lnTo>
                    <a:pt x="736" y="970"/>
                  </a:lnTo>
                  <a:lnTo>
                    <a:pt x="737" y="958"/>
                  </a:lnTo>
                  <a:lnTo>
                    <a:pt x="739" y="959"/>
                  </a:lnTo>
                  <a:lnTo>
                    <a:pt x="740" y="965"/>
                  </a:lnTo>
                  <a:lnTo>
                    <a:pt x="741" y="972"/>
                  </a:lnTo>
                  <a:lnTo>
                    <a:pt x="742" y="967"/>
                  </a:lnTo>
                  <a:lnTo>
                    <a:pt x="743" y="963"/>
                  </a:lnTo>
                  <a:lnTo>
                    <a:pt x="744" y="964"/>
                  </a:lnTo>
                  <a:lnTo>
                    <a:pt x="746" y="970"/>
                  </a:lnTo>
                  <a:lnTo>
                    <a:pt x="747" y="979"/>
                  </a:lnTo>
                  <a:lnTo>
                    <a:pt x="748" y="976"/>
                  </a:lnTo>
                  <a:lnTo>
                    <a:pt x="749" y="962"/>
                  </a:lnTo>
                  <a:lnTo>
                    <a:pt x="750" y="961"/>
                  </a:lnTo>
                  <a:lnTo>
                    <a:pt x="751" y="970"/>
                  </a:lnTo>
                  <a:lnTo>
                    <a:pt x="753" y="980"/>
                  </a:lnTo>
                  <a:lnTo>
                    <a:pt x="754" y="993"/>
                  </a:lnTo>
                  <a:lnTo>
                    <a:pt x="755" y="972"/>
                  </a:lnTo>
                  <a:lnTo>
                    <a:pt x="756" y="975"/>
                  </a:lnTo>
                  <a:lnTo>
                    <a:pt x="757" y="976"/>
                  </a:lnTo>
                  <a:lnTo>
                    <a:pt x="759" y="976"/>
                  </a:lnTo>
                  <a:lnTo>
                    <a:pt x="760" y="986"/>
                  </a:lnTo>
                  <a:lnTo>
                    <a:pt x="761" y="965"/>
                  </a:lnTo>
                  <a:lnTo>
                    <a:pt x="762" y="986"/>
                  </a:lnTo>
                  <a:lnTo>
                    <a:pt x="763" y="1003"/>
                  </a:lnTo>
                  <a:lnTo>
                    <a:pt x="764" y="1000"/>
                  </a:lnTo>
                  <a:lnTo>
                    <a:pt x="766" y="995"/>
                  </a:lnTo>
                  <a:lnTo>
                    <a:pt x="767" y="995"/>
                  </a:lnTo>
                  <a:lnTo>
                    <a:pt x="768" y="1008"/>
                  </a:lnTo>
                  <a:lnTo>
                    <a:pt x="769" y="991"/>
                  </a:lnTo>
                  <a:lnTo>
                    <a:pt x="770" y="975"/>
                  </a:lnTo>
                  <a:lnTo>
                    <a:pt x="772" y="983"/>
                  </a:lnTo>
                  <a:lnTo>
                    <a:pt x="773" y="989"/>
                  </a:lnTo>
                  <a:lnTo>
                    <a:pt x="774" y="980"/>
                  </a:lnTo>
                  <a:lnTo>
                    <a:pt x="775" y="972"/>
                  </a:lnTo>
                  <a:lnTo>
                    <a:pt x="776" y="988"/>
                  </a:lnTo>
                  <a:lnTo>
                    <a:pt x="777" y="985"/>
                  </a:lnTo>
                  <a:lnTo>
                    <a:pt x="779" y="978"/>
                  </a:lnTo>
                  <a:lnTo>
                    <a:pt x="780" y="984"/>
                  </a:lnTo>
                  <a:lnTo>
                    <a:pt x="781" y="989"/>
                  </a:lnTo>
                  <a:lnTo>
                    <a:pt x="782" y="973"/>
                  </a:lnTo>
                  <a:lnTo>
                    <a:pt x="783" y="964"/>
                  </a:lnTo>
                  <a:lnTo>
                    <a:pt x="784" y="975"/>
                  </a:lnTo>
                  <a:lnTo>
                    <a:pt x="786" y="980"/>
                  </a:lnTo>
                  <a:lnTo>
                    <a:pt x="787" y="968"/>
                  </a:lnTo>
                  <a:lnTo>
                    <a:pt x="788" y="970"/>
                  </a:lnTo>
                  <a:lnTo>
                    <a:pt x="789" y="964"/>
                  </a:lnTo>
                  <a:lnTo>
                    <a:pt x="790" y="976"/>
                  </a:lnTo>
                  <a:lnTo>
                    <a:pt x="792" y="974"/>
                  </a:lnTo>
                  <a:lnTo>
                    <a:pt x="793" y="972"/>
                  </a:lnTo>
                  <a:lnTo>
                    <a:pt x="794" y="973"/>
                  </a:lnTo>
                  <a:lnTo>
                    <a:pt x="795" y="961"/>
                  </a:lnTo>
                  <a:lnTo>
                    <a:pt x="796" y="973"/>
                  </a:lnTo>
                  <a:lnTo>
                    <a:pt x="797" y="966"/>
                  </a:lnTo>
                  <a:lnTo>
                    <a:pt x="799" y="958"/>
                  </a:lnTo>
                  <a:lnTo>
                    <a:pt x="800" y="949"/>
                  </a:lnTo>
                  <a:lnTo>
                    <a:pt x="801" y="964"/>
                  </a:lnTo>
                  <a:lnTo>
                    <a:pt x="802" y="966"/>
                  </a:lnTo>
                  <a:lnTo>
                    <a:pt x="803" y="974"/>
                  </a:lnTo>
                  <a:lnTo>
                    <a:pt x="805" y="969"/>
                  </a:lnTo>
                  <a:lnTo>
                    <a:pt x="806" y="975"/>
                  </a:lnTo>
                  <a:lnTo>
                    <a:pt x="807" y="964"/>
                  </a:lnTo>
                  <a:lnTo>
                    <a:pt x="808" y="968"/>
                  </a:lnTo>
                  <a:lnTo>
                    <a:pt x="809" y="991"/>
                  </a:lnTo>
                  <a:lnTo>
                    <a:pt x="810" y="966"/>
                  </a:lnTo>
                  <a:lnTo>
                    <a:pt x="812" y="957"/>
                  </a:lnTo>
                  <a:lnTo>
                    <a:pt x="813" y="1001"/>
                  </a:lnTo>
                  <a:lnTo>
                    <a:pt x="814" y="1002"/>
                  </a:lnTo>
                  <a:lnTo>
                    <a:pt x="815" y="995"/>
                  </a:lnTo>
                  <a:lnTo>
                    <a:pt x="816" y="994"/>
                  </a:lnTo>
                  <a:lnTo>
                    <a:pt x="817" y="993"/>
                  </a:lnTo>
                  <a:lnTo>
                    <a:pt x="819" y="997"/>
                  </a:lnTo>
                  <a:lnTo>
                    <a:pt x="820" y="975"/>
                  </a:lnTo>
                  <a:lnTo>
                    <a:pt x="821" y="962"/>
                  </a:lnTo>
                  <a:lnTo>
                    <a:pt x="822" y="955"/>
                  </a:lnTo>
                  <a:lnTo>
                    <a:pt x="823" y="975"/>
                  </a:lnTo>
                  <a:lnTo>
                    <a:pt x="825" y="970"/>
                  </a:lnTo>
                  <a:lnTo>
                    <a:pt x="826" y="964"/>
                  </a:lnTo>
                  <a:lnTo>
                    <a:pt x="827" y="962"/>
                  </a:lnTo>
                  <a:lnTo>
                    <a:pt x="828" y="966"/>
                  </a:lnTo>
                  <a:lnTo>
                    <a:pt x="829" y="988"/>
                  </a:lnTo>
                  <a:lnTo>
                    <a:pt x="830" y="983"/>
                  </a:lnTo>
                  <a:lnTo>
                    <a:pt x="832" y="968"/>
                  </a:lnTo>
                  <a:lnTo>
                    <a:pt x="833" y="964"/>
                  </a:lnTo>
                  <a:lnTo>
                    <a:pt x="834" y="980"/>
                  </a:lnTo>
                  <a:lnTo>
                    <a:pt x="835" y="979"/>
                  </a:lnTo>
                  <a:lnTo>
                    <a:pt x="836" y="963"/>
                  </a:lnTo>
                  <a:lnTo>
                    <a:pt x="838" y="955"/>
                  </a:lnTo>
                  <a:lnTo>
                    <a:pt x="839" y="970"/>
                  </a:lnTo>
                  <a:lnTo>
                    <a:pt x="840" y="971"/>
                  </a:lnTo>
                  <a:lnTo>
                    <a:pt x="841" y="967"/>
                  </a:lnTo>
                  <a:lnTo>
                    <a:pt x="842" y="980"/>
                  </a:lnTo>
                  <a:lnTo>
                    <a:pt x="843" y="985"/>
                  </a:lnTo>
                  <a:lnTo>
                    <a:pt x="845" y="986"/>
                  </a:lnTo>
                  <a:lnTo>
                    <a:pt x="846" y="995"/>
                  </a:lnTo>
                  <a:lnTo>
                    <a:pt x="847" y="990"/>
                  </a:lnTo>
                  <a:lnTo>
                    <a:pt x="848" y="984"/>
                  </a:lnTo>
                  <a:lnTo>
                    <a:pt x="849" y="984"/>
                  </a:lnTo>
                  <a:lnTo>
                    <a:pt x="850" y="990"/>
                  </a:lnTo>
                  <a:lnTo>
                    <a:pt x="852" y="984"/>
                  </a:lnTo>
                  <a:lnTo>
                    <a:pt x="853" y="981"/>
                  </a:lnTo>
                  <a:lnTo>
                    <a:pt x="854" y="984"/>
                  </a:lnTo>
                  <a:lnTo>
                    <a:pt x="855" y="982"/>
                  </a:lnTo>
                  <a:lnTo>
                    <a:pt x="856" y="980"/>
                  </a:lnTo>
                  <a:lnTo>
                    <a:pt x="858" y="992"/>
                  </a:lnTo>
                  <a:lnTo>
                    <a:pt x="859" y="994"/>
                  </a:lnTo>
                  <a:lnTo>
                    <a:pt x="860" y="986"/>
                  </a:lnTo>
                  <a:lnTo>
                    <a:pt x="861" y="990"/>
                  </a:lnTo>
                  <a:lnTo>
                    <a:pt x="862" y="1006"/>
                  </a:lnTo>
                  <a:lnTo>
                    <a:pt x="863" y="996"/>
                  </a:lnTo>
                  <a:lnTo>
                    <a:pt x="865" y="984"/>
                  </a:lnTo>
                  <a:lnTo>
                    <a:pt x="866" y="981"/>
                  </a:lnTo>
                  <a:lnTo>
                    <a:pt x="867" y="989"/>
                  </a:lnTo>
                  <a:lnTo>
                    <a:pt x="868" y="984"/>
                  </a:lnTo>
                  <a:lnTo>
                    <a:pt x="869" y="977"/>
                  </a:lnTo>
                  <a:lnTo>
                    <a:pt x="871" y="991"/>
                  </a:lnTo>
                  <a:lnTo>
                    <a:pt x="872" y="995"/>
                  </a:lnTo>
                  <a:lnTo>
                    <a:pt x="873" y="986"/>
                  </a:lnTo>
                  <a:lnTo>
                    <a:pt x="874" y="973"/>
                  </a:lnTo>
                  <a:lnTo>
                    <a:pt x="875" y="994"/>
                  </a:lnTo>
                  <a:lnTo>
                    <a:pt x="876" y="983"/>
                  </a:lnTo>
                  <a:lnTo>
                    <a:pt x="878" y="986"/>
                  </a:lnTo>
                  <a:lnTo>
                    <a:pt x="879" y="977"/>
                  </a:lnTo>
                  <a:lnTo>
                    <a:pt x="880" y="981"/>
                  </a:lnTo>
                  <a:lnTo>
                    <a:pt x="881" y="996"/>
                  </a:lnTo>
                  <a:lnTo>
                    <a:pt x="882" y="976"/>
                  </a:lnTo>
                  <a:lnTo>
                    <a:pt x="883" y="993"/>
                  </a:lnTo>
                  <a:lnTo>
                    <a:pt x="885" y="999"/>
                  </a:lnTo>
                  <a:lnTo>
                    <a:pt x="886" y="987"/>
                  </a:lnTo>
                  <a:lnTo>
                    <a:pt x="887" y="976"/>
                  </a:lnTo>
                  <a:lnTo>
                    <a:pt x="888" y="999"/>
                  </a:lnTo>
                  <a:lnTo>
                    <a:pt x="889" y="1055"/>
                  </a:lnTo>
                  <a:lnTo>
                    <a:pt x="891" y="1052"/>
                  </a:lnTo>
                  <a:lnTo>
                    <a:pt x="892" y="1053"/>
                  </a:lnTo>
                  <a:lnTo>
                    <a:pt x="893" y="1092"/>
                  </a:lnTo>
                  <a:lnTo>
                    <a:pt x="894" y="1134"/>
                  </a:lnTo>
                  <a:lnTo>
                    <a:pt x="895" y="1135"/>
                  </a:lnTo>
                  <a:lnTo>
                    <a:pt x="896" y="1063"/>
                  </a:lnTo>
                  <a:lnTo>
                    <a:pt x="898" y="1055"/>
                  </a:lnTo>
                  <a:lnTo>
                    <a:pt x="899" y="1053"/>
                  </a:lnTo>
                  <a:lnTo>
                    <a:pt x="900" y="1049"/>
                  </a:lnTo>
                  <a:lnTo>
                    <a:pt x="901" y="1040"/>
                  </a:lnTo>
                  <a:lnTo>
                    <a:pt x="902" y="1000"/>
                  </a:lnTo>
                  <a:lnTo>
                    <a:pt x="903" y="1006"/>
                  </a:lnTo>
                  <a:lnTo>
                    <a:pt x="905" y="1002"/>
                  </a:lnTo>
                  <a:lnTo>
                    <a:pt x="906" y="991"/>
                  </a:lnTo>
                  <a:lnTo>
                    <a:pt x="907" y="985"/>
                  </a:lnTo>
                  <a:lnTo>
                    <a:pt x="908" y="991"/>
                  </a:lnTo>
                  <a:lnTo>
                    <a:pt x="909" y="994"/>
                  </a:lnTo>
                  <a:lnTo>
                    <a:pt x="911" y="984"/>
                  </a:lnTo>
                  <a:lnTo>
                    <a:pt x="912" y="984"/>
                  </a:lnTo>
                  <a:lnTo>
                    <a:pt x="913" y="988"/>
                  </a:lnTo>
                  <a:lnTo>
                    <a:pt x="914" y="987"/>
                  </a:lnTo>
                  <a:lnTo>
                    <a:pt x="915" y="980"/>
                  </a:lnTo>
                  <a:lnTo>
                    <a:pt x="916" y="967"/>
                  </a:lnTo>
                  <a:lnTo>
                    <a:pt x="918" y="966"/>
                  </a:lnTo>
                  <a:lnTo>
                    <a:pt x="919" y="971"/>
                  </a:lnTo>
                  <a:lnTo>
                    <a:pt x="920" y="973"/>
                  </a:lnTo>
                  <a:lnTo>
                    <a:pt x="921" y="978"/>
                  </a:lnTo>
                  <a:lnTo>
                    <a:pt x="922" y="979"/>
                  </a:lnTo>
                  <a:lnTo>
                    <a:pt x="924" y="985"/>
                  </a:lnTo>
                  <a:lnTo>
                    <a:pt x="925" y="981"/>
                  </a:lnTo>
                  <a:lnTo>
                    <a:pt x="926" y="969"/>
                  </a:lnTo>
                  <a:lnTo>
                    <a:pt x="927" y="969"/>
                  </a:lnTo>
                  <a:lnTo>
                    <a:pt x="928" y="958"/>
                  </a:lnTo>
                  <a:lnTo>
                    <a:pt x="929" y="960"/>
                  </a:lnTo>
                  <a:lnTo>
                    <a:pt x="931" y="951"/>
                  </a:lnTo>
                  <a:lnTo>
                    <a:pt x="932" y="956"/>
                  </a:lnTo>
                  <a:lnTo>
                    <a:pt x="933" y="960"/>
                  </a:lnTo>
                  <a:lnTo>
                    <a:pt x="934" y="955"/>
                  </a:lnTo>
                  <a:lnTo>
                    <a:pt x="935" y="951"/>
                  </a:lnTo>
                  <a:lnTo>
                    <a:pt x="936" y="953"/>
                  </a:lnTo>
                  <a:lnTo>
                    <a:pt x="938" y="952"/>
                  </a:lnTo>
                  <a:lnTo>
                    <a:pt x="939" y="948"/>
                  </a:lnTo>
                  <a:lnTo>
                    <a:pt x="940" y="942"/>
                  </a:lnTo>
                  <a:lnTo>
                    <a:pt x="941" y="953"/>
                  </a:lnTo>
                  <a:lnTo>
                    <a:pt x="942" y="954"/>
                  </a:lnTo>
                  <a:lnTo>
                    <a:pt x="944" y="965"/>
                  </a:lnTo>
                  <a:lnTo>
                    <a:pt x="945" y="952"/>
                  </a:lnTo>
                  <a:lnTo>
                    <a:pt x="946" y="945"/>
                  </a:lnTo>
                  <a:lnTo>
                    <a:pt x="947" y="947"/>
                  </a:lnTo>
                  <a:lnTo>
                    <a:pt x="948" y="952"/>
                  </a:lnTo>
                  <a:lnTo>
                    <a:pt x="949" y="951"/>
                  </a:lnTo>
                  <a:lnTo>
                    <a:pt x="951" y="939"/>
                  </a:lnTo>
                  <a:lnTo>
                    <a:pt x="952" y="948"/>
                  </a:lnTo>
                  <a:lnTo>
                    <a:pt x="953" y="953"/>
                  </a:lnTo>
                  <a:lnTo>
                    <a:pt x="954" y="958"/>
                  </a:lnTo>
                  <a:lnTo>
                    <a:pt x="955" y="951"/>
                  </a:lnTo>
                  <a:lnTo>
                    <a:pt x="957" y="952"/>
                  </a:lnTo>
                  <a:lnTo>
                    <a:pt x="958" y="969"/>
                  </a:lnTo>
                  <a:lnTo>
                    <a:pt x="959" y="956"/>
                  </a:lnTo>
                  <a:lnTo>
                    <a:pt x="960" y="951"/>
                  </a:lnTo>
                  <a:lnTo>
                    <a:pt x="961" y="948"/>
                  </a:lnTo>
                  <a:lnTo>
                    <a:pt x="962" y="961"/>
                  </a:lnTo>
                  <a:lnTo>
                    <a:pt x="964" y="950"/>
                  </a:lnTo>
                  <a:lnTo>
                    <a:pt x="965" y="944"/>
                  </a:lnTo>
                  <a:lnTo>
                    <a:pt x="966" y="954"/>
                  </a:lnTo>
                  <a:lnTo>
                    <a:pt x="967" y="961"/>
                  </a:lnTo>
                  <a:lnTo>
                    <a:pt x="968" y="946"/>
                  </a:lnTo>
                  <a:lnTo>
                    <a:pt x="969" y="946"/>
                  </a:lnTo>
                  <a:lnTo>
                    <a:pt x="971" y="940"/>
                  </a:lnTo>
                  <a:lnTo>
                    <a:pt x="972" y="946"/>
                  </a:lnTo>
                  <a:lnTo>
                    <a:pt x="973" y="923"/>
                  </a:lnTo>
                  <a:lnTo>
                    <a:pt x="974" y="939"/>
                  </a:lnTo>
                  <a:lnTo>
                    <a:pt x="975" y="944"/>
                  </a:lnTo>
                  <a:lnTo>
                    <a:pt x="977" y="940"/>
                  </a:lnTo>
                  <a:lnTo>
                    <a:pt x="978" y="940"/>
                  </a:lnTo>
                  <a:lnTo>
                    <a:pt x="979" y="932"/>
                  </a:lnTo>
                  <a:lnTo>
                    <a:pt x="980" y="955"/>
                  </a:lnTo>
                  <a:lnTo>
                    <a:pt x="981" y="927"/>
                  </a:lnTo>
                  <a:lnTo>
                    <a:pt x="982" y="921"/>
                  </a:lnTo>
                  <a:lnTo>
                    <a:pt x="984" y="935"/>
                  </a:lnTo>
                  <a:lnTo>
                    <a:pt x="985" y="932"/>
                  </a:lnTo>
                  <a:lnTo>
                    <a:pt x="986" y="946"/>
                  </a:lnTo>
                  <a:lnTo>
                    <a:pt x="987" y="944"/>
                  </a:lnTo>
                  <a:lnTo>
                    <a:pt x="988" y="933"/>
                  </a:lnTo>
                  <a:lnTo>
                    <a:pt x="990" y="934"/>
                  </a:lnTo>
                  <a:lnTo>
                    <a:pt x="991" y="926"/>
                  </a:lnTo>
                  <a:lnTo>
                    <a:pt x="992" y="935"/>
                  </a:lnTo>
                  <a:lnTo>
                    <a:pt x="993" y="931"/>
                  </a:lnTo>
                  <a:lnTo>
                    <a:pt x="994" y="912"/>
                  </a:lnTo>
                  <a:lnTo>
                    <a:pt x="995" y="925"/>
                  </a:lnTo>
                  <a:lnTo>
                    <a:pt x="997" y="937"/>
                  </a:lnTo>
                  <a:lnTo>
                    <a:pt x="998" y="932"/>
                  </a:lnTo>
                  <a:lnTo>
                    <a:pt x="999" y="931"/>
                  </a:lnTo>
                  <a:lnTo>
                    <a:pt x="1000" y="934"/>
                  </a:lnTo>
                  <a:lnTo>
                    <a:pt x="1001" y="940"/>
                  </a:lnTo>
                  <a:lnTo>
                    <a:pt x="1002" y="935"/>
                  </a:lnTo>
                  <a:lnTo>
                    <a:pt x="1004" y="943"/>
                  </a:lnTo>
                  <a:lnTo>
                    <a:pt x="1005" y="953"/>
                  </a:lnTo>
                  <a:lnTo>
                    <a:pt x="1006" y="935"/>
                  </a:lnTo>
                  <a:lnTo>
                    <a:pt x="1007" y="931"/>
                  </a:lnTo>
                  <a:lnTo>
                    <a:pt x="1008" y="940"/>
                  </a:lnTo>
                  <a:lnTo>
                    <a:pt x="1010" y="939"/>
                  </a:lnTo>
                  <a:lnTo>
                    <a:pt x="1011" y="937"/>
                  </a:lnTo>
                  <a:lnTo>
                    <a:pt x="1012" y="934"/>
                  </a:lnTo>
                  <a:lnTo>
                    <a:pt x="1013" y="950"/>
                  </a:lnTo>
                  <a:lnTo>
                    <a:pt x="1014" y="950"/>
                  </a:lnTo>
                  <a:lnTo>
                    <a:pt x="1015" y="943"/>
                  </a:lnTo>
                  <a:lnTo>
                    <a:pt x="1017" y="942"/>
                  </a:lnTo>
                  <a:lnTo>
                    <a:pt x="1018" y="938"/>
                  </a:lnTo>
                  <a:lnTo>
                    <a:pt x="1019" y="944"/>
                  </a:lnTo>
                  <a:lnTo>
                    <a:pt x="1020" y="928"/>
                  </a:lnTo>
                  <a:lnTo>
                    <a:pt x="1021" y="937"/>
                  </a:lnTo>
                  <a:lnTo>
                    <a:pt x="1023" y="935"/>
                  </a:lnTo>
                  <a:lnTo>
                    <a:pt x="1024" y="935"/>
                  </a:lnTo>
                  <a:lnTo>
                    <a:pt x="1025" y="942"/>
                  </a:lnTo>
                  <a:lnTo>
                    <a:pt x="1026" y="942"/>
                  </a:lnTo>
                  <a:lnTo>
                    <a:pt x="1027" y="950"/>
                  </a:lnTo>
                  <a:lnTo>
                    <a:pt x="1028" y="956"/>
                  </a:lnTo>
                  <a:lnTo>
                    <a:pt x="1030" y="957"/>
                  </a:lnTo>
                  <a:lnTo>
                    <a:pt x="1031" y="967"/>
                  </a:lnTo>
                  <a:lnTo>
                    <a:pt x="1032" y="965"/>
                  </a:lnTo>
                  <a:lnTo>
                    <a:pt x="1033" y="985"/>
                  </a:lnTo>
                  <a:lnTo>
                    <a:pt x="1034" y="984"/>
                  </a:lnTo>
                  <a:lnTo>
                    <a:pt x="1035" y="1006"/>
                  </a:lnTo>
                  <a:lnTo>
                    <a:pt x="1037" y="1033"/>
                  </a:lnTo>
                  <a:lnTo>
                    <a:pt x="1038" y="1048"/>
                  </a:lnTo>
                  <a:lnTo>
                    <a:pt x="1039" y="1098"/>
                  </a:lnTo>
                  <a:lnTo>
                    <a:pt x="1040" y="1099"/>
                  </a:lnTo>
                  <a:lnTo>
                    <a:pt x="1041" y="1100"/>
                  </a:lnTo>
                  <a:lnTo>
                    <a:pt x="1043" y="1080"/>
                  </a:lnTo>
                  <a:lnTo>
                    <a:pt x="1044" y="1052"/>
                  </a:lnTo>
                  <a:lnTo>
                    <a:pt x="1045" y="1035"/>
                  </a:lnTo>
                  <a:lnTo>
                    <a:pt x="1046" y="1011"/>
                  </a:lnTo>
                  <a:lnTo>
                    <a:pt x="1047" y="994"/>
                  </a:lnTo>
                  <a:lnTo>
                    <a:pt x="1048" y="972"/>
                  </a:lnTo>
                  <a:lnTo>
                    <a:pt x="1050" y="969"/>
                  </a:lnTo>
                  <a:lnTo>
                    <a:pt x="1051" y="945"/>
                  </a:lnTo>
                  <a:lnTo>
                    <a:pt x="1052" y="939"/>
                  </a:lnTo>
                  <a:lnTo>
                    <a:pt x="1053" y="927"/>
                  </a:lnTo>
                  <a:lnTo>
                    <a:pt x="1054" y="937"/>
                  </a:lnTo>
                  <a:lnTo>
                    <a:pt x="1056" y="959"/>
                  </a:lnTo>
                  <a:lnTo>
                    <a:pt x="1057" y="934"/>
                  </a:lnTo>
                  <a:lnTo>
                    <a:pt x="1058" y="940"/>
                  </a:lnTo>
                  <a:lnTo>
                    <a:pt x="1059" y="938"/>
                  </a:lnTo>
                  <a:lnTo>
                    <a:pt x="1060" y="956"/>
                  </a:lnTo>
                  <a:lnTo>
                    <a:pt x="1061" y="961"/>
                  </a:lnTo>
                  <a:lnTo>
                    <a:pt x="1063" y="958"/>
                  </a:lnTo>
                  <a:lnTo>
                    <a:pt x="1064" y="963"/>
                  </a:lnTo>
                  <a:lnTo>
                    <a:pt x="1065" y="968"/>
                  </a:lnTo>
                  <a:lnTo>
                    <a:pt x="1066" y="994"/>
                  </a:lnTo>
                  <a:lnTo>
                    <a:pt x="1067" y="985"/>
                  </a:lnTo>
                  <a:lnTo>
                    <a:pt x="1068" y="976"/>
                  </a:lnTo>
                  <a:lnTo>
                    <a:pt x="1070" y="957"/>
                  </a:lnTo>
                  <a:lnTo>
                    <a:pt x="1071" y="953"/>
                  </a:lnTo>
                  <a:lnTo>
                    <a:pt x="1072" y="944"/>
                  </a:lnTo>
                  <a:lnTo>
                    <a:pt x="1073" y="928"/>
                  </a:lnTo>
                  <a:lnTo>
                    <a:pt x="1074" y="923"/>
                  </a:lnTo>
                  <a:lnTo>
                    <a:pt x="1076" y="927"/>
                  </a:lnTo>
                  <a:lnTo>
                    <a:pt x="1077" y="937"/>
                  </a:lnTo>
                  <a:lnTo>
                    <a:pt x="1078" y="920"/>
                  </a:lnTo>
                  <a:lnTo>
                    <a:pt x="1079" y="929"/>
                  </a:lnTo>
                  <a:lnTo>
                    <a:pt x="1080" y="932"/>
                  </a:lnTo>
                  <a:lnTo>
                    <a:pt x="1081" y="933"/>
                  </a:lnTo>
                  <a:lnTo>
                    <a:pt x="1083" y="936"/>
                  </a:lnTo>
                  <a:lnTo>
                    <a:pt x="1084" y="934"/>
                  </a:lnTo>
                  <a:lnTo>
                    <a:pt x="1085" y="931"/>
                  </a:lnTo>
                  <a:lnTo>
                    <a:pt x="1086" y="934"/>
                  </a:lnTo>
                  <a:lnTo>
                    <a:pt x="1087" y="934"/>
                  </a:lnTo>
                  <a:lnTo>
                    <a:pt x="1089" y="938"/>
                  </a:lnTo>
                  <a:lnTo>
                    <a:pt x="1090" y="933"/>
                  </a:lnTo>
                  <a:lnTo>
                    <a:pt x="1091" y="932"/>
                  </a:lnTo>
                  <a:lnTo>
                    <a:pt x="1092" y="933"/>
                  </a:lnTo>
                  <a:lnTo>
                    <a:pt x="1093" y="934"/>
                  </a:lnTo>
                  <a:lnTo>
                    <a:pt x="1094" y="932"/>
                  </a:lnTo>
                  <a:lnTo>
                    <a:pt x="1096" y="933"/>
                  </a:lnTo>
                  <a:lnTo>
                    <a:pt x="1097" y="932"/>
                  </a:lnTo>
                  <a:lnTo>
                    <a:pt x="1098" y="941"/>
                  </a:lnTo>
                  <a:lnTo>
                    <a:pt x="1099" y="943"/>
                  </a:lnTo>
                  <a:lnTo>
                    <a:pt x="1100" y="939"/>
                  </a:lnTo>
                  <a:lnTo>
                    <a:pt x="1101" y="946"/>
                  </a:lnTo>
                  <a:lnTo>
                    <a:pt x="1103" y="941"/>
                  </a:lnTo>
                  <a:lnTo>
                    <a:pt x="1104" y="942"/>
                  </a:lnTo>
                  <a:lnTo>
                    <a:pt x="1105" y="942"/>
                  </a:lnTo>
                  <a:lnTo>
                    <a:pt x="1106" y="936"/>
                  </a:lnTo>
                  <a:lnTo>
                    <a:pt x="1107" y="934"/>
                  </a:lnTo>
                  <a:lnTo>
                    <a:pt x="1109" y="948"/>
                  </a:lnTo>
                  <a:lnTo>
                    <a:pt x="1110" y="947"/>
                  </a:lnTo>
                  <a:lnTo>
                    <a:pt x="1111" y="939"/>
                  </a:lnTo>
                  <a:lnTo>
                    <a:pt x="1112" y="945"/>
                  </a:lnTo>
                  <a:lnTo>
                    <a:pt x="1113" y="954"/>
                  </a:lnTo>
                  <a:lnTo>
                    <a:pt x="1114" y="958"/>
                  </a:lnTo>
                  <a:lnTo>
                    <a:pt x="1116" y="945"/>
                  </a:lnTo>
                  <a:lnTo>
                    <a:pt x="1117" y="952"/>
                  </a:lnTo>
                  <a:lnTo>
                    <a:pt x="1118" y="944"/>
                  </a:lnTo>
                  <a:lnTo>
                    <a:pt x="1119" y="943"/>
                  </a:lnTo>
                  <a:lnTo>
                    <a:pt x="1120" y="946"/>
                  </a:lnTo>
                  <a:lnTo>
                    <a:pt x="1122" y="936"/>
                  </a:lnTo>
                  <a:lnTo>
                    <a:pt x="1123" y="943"/>
                  </a:lnTo>
                  <a:lnTo>
                    <a:pt x="1124" y="931"/>
                  </a:lnTo>
                  <a:lnTo>
                    <a:pt x="1125" y="941"/>
                  </a:lnTo>
                  <a:lnTo>
                    <a:pt x="1126" y="934"/>
                  </a:lnTo>
                  <a:lnTo>
                    <a:pt x="1127" y="933"/>
                  </a:lnTo>
                  <a:lnTo>
                    <a:pt x="1129" y="941"/>
                  </a:lnTo>
                  <a:lnTo>
                    <a:pt x="1130" y="935"/>
                  </a:lnTo>
                  <a:lnTo>
                    <a:pt x="1131" y="928"/>
                  </a:lnTo>
                  <a:lnTo>
                    <a:pt x="1132" y="930"/>
                  </a:lnTo>
                  <a:lnTo>
                    <a:pt x="1133" y="935"/>
                  </a:lnTo>
                  <a:lnTo>
                    <a:pt x="1134" y="941"/>
                  </a:lnTo>
                  <a:lnTo>
                    <a:pt x="1136" y="928"/>
                  </a:lnTo>
                  <a:lnTo>
                    <a:pt x="1137" y="929"/>
                  </a:lnTo>
                  <a:lnTo>
                    <a:pt x="1138" y="944"/>
                  </a:lnTo>
                  <a:lnTo>
                    <a:pt x="1139" y="931"/>
                  </a:lnTo>
                  <a:lnTo>
                    <a:pt x="1140" y="939"/>
                  </a:lnTo>
                  <a:lnTo>
                    <a:pt x="1142" y="929"/>
                  </a:lnTo>
                  <a:lnTo>
                    <a:pt x="1143" y="924"/>
                  </a:lnTo>
                  <a:lnTo>
                    <a:pt x="1144" y="918"/>
                  </a:lnTo>
                  <a:lnTo>
                    <a:pt x="1145" y="929"/>
                  </a:lnTo>
                  <a:lnTo>
                    <a:pt x="1146" y="931"/>
                  </a:lnTo>
                  <a:lnTo>
                    <a:pt x="1147" y="920"/>
                  </a:lnTo>
                  <a:lnTo>
                    <a:pt x="1149" y="932"/>
                  </a:lnTo>
                  <a:lnTo>
                    <a:pt x="1150" y="941"/>
                  </a:lnTo>
                  <a:lnTo>
                    <a:pt x="1151" y="942"/>
                  </a:lnTo>
                  <a:lnTo>
                    <a:pt x="1152" y="913"/>
                  </a:lnTo>
                  <a:lnTo>
                    <a:pt x="1153" y="924"/>
                  </a:lnTo>
                  <a:lnTo>
                    <a:pt x="1155" y="934"/>
                  </a:lnTo>
                  <a:lnTo>
                    <a:pt x="1156" y="931"/>
                  </a:lnTo>
                  <a:lnTo>
                    <a:pt x="1157" y="931"/>
                  </a:lnTo>
                  <a:lnTo>
                    <a:pt x="1158" y="936"/>
                  </a:lnTo>
                  <a:lnTo>
                    <a:pt x="1159" y="950"/>
                  </a:lnTo>
                  <a:lnTo>
                    <a:pt x="1160" y="950"/>
                  </a:lnTo>
                  <a:lnTo>
                    <a:pt x="1162" y="939"/>
                  </a:lnTo>
                  <a:lnTo>
                    <a:pt x="1163" y="941"/>
                  </a:lnTo>
                  <a:lnTo>
                    <a:pt x="1164" y="943"/>
                  </a:lnTo>
                  <a:lnTo>
                    <a:pt x="1165" y="961"/>
                  </a:lnTo>
                  <a:lnTo>
                    <a:pt x="1166" y="960"/>
                  </a:lnTo>
                  <a:lnTo>
                    <a:pt x="1167" y="978"/>
                  </a:lnTo>
                  <a:lnTo>
                    <a:pt x="1169" y="1005"/>
                  </a:lnTo>
                  <a:lnTo>
                    <a:pt x="1170" y="1001"/>
                  </a:lnTo>
                  <a:lnTo>
                    <a:pt x="1171" y="995"/>
                  </a:lnTo>
                  <a:lnTo>
                    <a:pt x="1172" y="998"/>
                  </a:lnTo>
                  <a:lnTo>
                    <a:pt x="1173" y="1003"/>
                  </a:lnTo>
                  <a:lnTo>
                    <a:pt x="1175" y="985"/>
                  </a:lnTo>
                  <a:lnTo>
                    <a:pt x="1176" y="965"/>
                  </a:lnTo>
                  <a:lnTo>
                    <a:pt x="1177" y="961"/>
                  </a:lnTo>
                  <a:lnTo>
                    <a:pt x="1178" y="964"/>
                  </a:lnTo>
                  <a:lnTo>
                    <a:pt x="1179" y="951"/>
                  </a:lnTo>
                  <a:lnTo>
                    <a:pt x="1180" y="936"/>
                  </a:lnTo>
                  <a:lnTo>
                    <a:pt x="1182" y="943"/>
                  </a:lnTo>
                  <a:lnTo>
                    <a:pt x="1183" y="944"/>
                  </a:lnTo>
                  <a:lnTo>
                    <a:pt x="1184" y="943"/>
                  </a:lnTo>
                  <a:lnTo>
                    <a:pt x="1185" y="926"/>
                  </a:lnTo>
                  <a:lnTo>
                    <a:pt x="1186" y="932"/>
                  </a:lnTo>
                  <a:lnTo>
                    <a:pt x="1188" y="938"/>
                  </a:lnTo>
                  <a:lnTo>
                    <a:pt x="1189" y="942"/>
                  </a:lnTo>
                  <a:lnTo>
                    <a:pt x="1190" y="942"/>
                  </a:lnTo>
                  <a:lnTo>
                    <a:pt x="1191" y="937"/>
                  </a:lnTo>
                  <a:lnTo>
                    <a:pt x="1192" y="945"/>
                  </a:lnTo>
                  <a:lnTo>
                    <a:pt x="1193" y="947"/>
                  </a:lnTo>
                  <a:lnTo>
                    <a:pt x="1195" y="959"/>
                  </a:lnTo>
                  <a:lnTo>
                    <a:pt x="1196" y="955"/>
                  </a:lnTo>
                  <a:lnTo>
                    <a:pt x="1197" y="948"/>
                  </a:lnTo>
                  <a:lnTo>
                    <a:pt x="1198" y="939"/>
                  </a:lnTo>
                  <a:lnTo>
                    <a:pt x="1199" y="940"/>
                  </a:lnTo>
                  <a:lnTo>
                    <a:pt x="1200" y="954"/>
                  </a:lnTo>
                  <a:lnTo>
                    <a:pt x="1202" y="931"/>
                  </a:lnTo>
                  <a:lnTo>
                    <a:pt x="1203" y="957"/>
                  </a:lnTo>
                  <a:lnTo>
                    <a:pt x="1204" y="936"/>
                  </a:lnTo>
                  <a:lnTo>
                    <a:pt x="1205" y="937"/>
                  </a:lnTo>
                  <a:lnTo>
                    <a:pt x="1206" y="929"/>
                  </a:lnTo>
                  <a:lnTo>
                    <a:pt x="1208" y="943"/>
                  </a:lnTo>
                  <a:lnTo>
                    <a:pt x="1209" y="960"/>
                  </a:lnTo>
                  <a:lnTo>
                    <a:pt x="1210" y="946"/>
                  </a:lnTo>
                  <a:lnTo>
                    <a:pt x="1211" y="971"/>
                  </a:lnTo>
                  <a:lnTo>
                    <a:pt x="1212" y="974"/>
                  </a:lnTo>
                  <a:lnTo>
                    <a:pt x="1213" y="980"/>
                  </a:lnTo>
                  <a:lnTo>
                    <a:pt x="1215" y="996"/>
                  </a:lnTo>
                  <a:lnTo>
                    <a:pt x="1216" y="984"/>
                  </a:lnTo>
                  <a:lnTo>
                    <a:pt x="1217" y="994"/>
                  </a:lnTo>
                  <a:lnTo>
                    <a:pt x="1218" y="1004"/>
                  </a:lnTo>
                  <a:lnTo>
                    <a:pt x="1219" y="1005"/>
                  </a:lnTo>
                  <a:lnTo>
                    <a:pt x="1221" y="1001"/>
                  </a:lnTo>
                  <a:lnTo>
                    <a:pt x="1222" y="1013"/>
                  </a:lnTo>
                  <a:lnTo>
                    <a:pt x="1223" y="995"/>
                  </a:lnTo>
                  <a:lnTo>
                    <a:pt x="1224" y="991"/>
                  </a:lnTo>
                  <a:lnTo>
                    <a:pt x="1225" y="978"/>
                  </a:lnTo>
                  <a:lnTo>
                    <a:pt x="1226" y="993"/>
                  </a:lnTo>
                  <a:lnTo>
                    <a:pt x="1228" y="991"/>
                  </a:lnTo>
                  <a:lnTo>
                    <a:pt x="1229" y="969"/>
                  </a:lnTo>
                  <a:lnTo>
                    <a:pt x="1230" y="984"/>
                  </a:lnTo>
                  <a:lnTo>
                    <a:pt x="1231" y="991"/>
                  </a:lnTo>
                  <a:lnTo>
                    <a:pt x="1232" y="992"/>
                  </a:lnTo>
                  <a:lnTo>
                    <a:pt x="1233" y="977"/>
                  </a:lnTo>
                  <a:lnTo>
                    <a:pt x="1235" y="983"/>
                  </a:lnTo>
                  <a:lnTo>
                    <a:pt x="1236" y="973"/>
                  </a:lnTo>
                  <a:lnTo>
                    <a:pt x="1237" y="963"/>
                  </a:lnTo>
                  <a:lnTo>
                    <a:pt x="1238" y="967"/>
                  </a:lnTo>
                  <a:lnTo>
                    <a:pt x="1239" y="962"/>
                  </a:lnTo>
                  <a:lnTo>
                    <a:pt x="1241" y="975"/>
                  </a:lnTo>
                  <a:lnTo>
                    <a:pt x="1242" y="950"/>
                  </a:lnTo>
                  <a:lnTo>
                    <a:pt x="1243" y="952"/>
                  </a:lnTo>
                  <a:lnTo>
                    <a:pt x="1244" y="958"/>
                  </a:lnTo>
                  <a:lnTo>
                    <a:pt x="1245" y="969"/>
                  </a:lnTo>
                  <a:lnTo>
                    <a:pt x="1246" y="989"/>
                  </a:lnTo>
                  <a:lnTo>
                    <a:pt x="1248" y="982"/>
                  </a:lnTo>
                  <a:lnTo>
                    <a:pt x="1249" y="986"/>
                  </a:lnTo>
                  <a:lnTo>
                    <a:pt x="1250" y="1005"/>
                  </a:lnTo>
                  <a:lnTo>
                    <a:pt x="1251" y="992"/>
                  </a:lnTo>
                  <a:lnTo>
                    <a:pt x="1252" y="1006"/>
                  </a:lnTo>
                  <a:lnTo>
                    <a:pt x="1254" y="1008"/>
                  </a:lnTo>
                  <a:lnTo>
                    <a:pt x="1255" y="1008"/>
                  </a:lnTo>
                  <a:lnTo>
                    <a:pt x="1256" y="1004"/>
                  </a:lnTo>
                  <a:lnTo>
                    <a:pt x="1257" y="1001"/>
                  </a:lnTo>
                  <a:lnTo>
                    <a:pt x="1258" y="1015"/>
                  </a:lnTo>
                  <a:lnTo>
                    <a:pt x="1259" y="996"/>
                  </a:lnTo>
                  <a:lnTo>
                    <a:pt x="1261" y="992"/>
                  </a:lnTo>
                  <a:lnTo>
                    <a:pt x="1262" y="988"/>
                  </a:lnTo>
                  <a:lnTo>
                    <a:pt x="1263" y="1018"/>
                  </a:lnTo>
                  <a:lnTo>
                    <a:pt x="1264" y="1020"/>
                  </a:lnTo>
                  <a:lnTo>
                    <a:pt x="1265" y="1011"/>
                  </a:lnTo>
                  <a:lnTo>
                    <a:pt x="1266" y="1012"/>
                  </a:lnTo>
                  <a:lnTo>
                    <a:pt x="1268" y="1031"/>
                  </a:lnTo>
                  <a:lnTo>
                    <a:pt x="1269" y="1029"/>
                  </a:lnTo>
                  <a:lnTo>
                    <a:pt x="1270" y="1003"/>
                  </a:lnTo>
                  <a:lnTo>
                    <a:pt x="1271" y="984"/>
                  </a:lnTo>
                  <a:lnTo>
                    <a:pt x="1272" y="994"/>
                  </a:lnTo>
                  <a:lnTo>
                    <a:pt x="1274" y="1007"/>
                  </a:lnTo>
                  <a:lnTo>
                    <a:pt x="1275" y="978"/>
                  </a:lnTo>
                  <a:lnTo>
                    <a:pt x="1276" y="962"/>
                  </a:lnTo>
                  <a:lnTo>
                    <a:pt x="1277" y="961"/>
                  </a:lnTo>
                  <a:lnTo>
                    <a:pt x="1278" y="971"/>
                  </a:lnTo>
                  <a:lnTo>
                    <a:pt x="1279" y="964"/>
                  </a:lnTo>
                  <a:lnTo>
                    <a:pt x="1281" y="982"/>
                  </a:lnTo>
                  <a:lnTo>
                    <a:pt x="1282" y="957"/>
                  </a:lnTo>
                  <a:lnTo>
                    <a:pt x="1283" y="964"/>
                  </a:lnTo>
                  <a:lnTo>
                    <a:pt x="1284" y="972"/>
                  </a:lnTo>
                  <a:lnTo>
                    <a:pt x="1285" y="975"/>
                  </a:lnTo>
                  <a:lnTo>
                    <a:pt x="1287" y="982"/>
                  </a:lnTo>
                  <a:lnTo>
                    <a:pt x="1288" y="967"/>
                  </a:lnTo>
                  <a:lnTo>
                    <a:pt x="1289" y="1001"/>
                  </a:lnTo>
                  <a:lnTo>
                    <a:pt x="1290" y="972"/>
                  </a:lnTo>
                  <a:lnTo>
                    <a:pt x="1291" y="997"/>
                  </a:lnTo>
                  <a:lnTo>
                    <a:pt x="1292" y="1010"/>
                  </a:lnTo>
                  <a:lnTo>
                    <a:pt x="1294" y="1020"/>
                  </a:lnTo>
                  <a:lnTo>
                    <a:pt x="1295" y="1027"/>
                  </a:lnTo>
                  <a:lnTo>
                    <a:pt x="1296" y="1017"/>
                  </a:lnTo>
                  <a:lnTo>
                    <a:pt x="1297" y="1086"/>
                  </a:lnTo>
                  <a:lnTo>
                    <a:pt x="1298" y="1040"/>
                  </a:lnTo>
                  <a:lnTo>
                    <a:pt x="1299" y="1025"/>
                  </a:lnTo>
                  <a:lnTo>
                    <a:pt x="1301" y="1008"/>
                  </a:lnTo>
                  <a:lnTo>
                    <a:pt x="1302" y="1011"/>
                  </a:lnTo>
                  <a:lnTo>
                    <a:pt x="1303" y="986"/>
                  </a:lnTo>
                  <a:lnTo>
                    <a:pt x="1304" y="974"/>
                  </a:lnTo>
                  <a:lnTo>
                    <a:pt x="1305" y="973"/>
                  </a:lnTo>
                  <a:lnTo>
                    <a:pt x="1307" y="968"/>
                  </a:lnTo>
                  <a:lnTo>
                    <a:pt x="1308" y="971"/>
                  </a:lnTo>
                  <a:lnTo>
                    <a:pt x="1309" y="974"/>
                  </a:lnTo>
                  <a:lnTo>
                    <a:pt x="1310" y="992"/>
                  </a:lnTo>
                  <a:lnTo>
                    <a:pt x="1311" y="976"/>
                  </a:lnTo>
                  <a:lnTo>
                    <a:pt x="1312" y="980"/>
                  </a:lnTo>
                  <a:lnTo>
                    <a:pt x="1314" y="980"/>
                  </a:lnTo>
                  <a:lnTo>
                    <a:pt x="1315" y="973"/>
                  </a:lnTo>
                  <a:lnTo>
                    <a:pt x="1316" y="978"/>
                  </a:lnTo>
                  <a:lnTo>
                    <a:pt x="1317" y="976"/>
                  </a:lnTo>
                  <a:lnTo>
                    <a:pt x="1318" y="985"/>
                  </a:lnTo>
                  <a:lnTo>
                    <a:pt x="1320" y="967"/>
                  </a:lnTo>
                  <a:lnTo>
                    <a:pt x="1321" y="975"/>
                  </a:lnTo>
                  <a:lnTo>
                    <a:pt x="1322" y="982"/>
                  </a:lnTo>
                  <a:lnTo>
                    <a:pt x="1323" y="984"/>
                  </a:lnTo>
                  <a:lnTo>
                    <a:pt x="1324" y="987"/>
                  </a:lnTo>
                  <a:lnTo>
                    <a:pt x="1325" y="974"/>
                  </a:lnTo>
                  <a:lnTo>
                    <a:pt x="1327" y="979"/>
                  </a:lnTo>
                  <a:lnTo>
                    <a:pt x="1328" y="989"/>
                  </a:lnTo>
                  <a:lnTo>
                    <a:pt x="1329" y="980"/>
                  </a:lnTo>
                  <a:lnTo>
                    <a:pt x="1330" y="969"/>
                  </a:lnTo>
                  <a:lnTo>
                    <a:pt x="1331" y="972"/>
                  </a:lnTo>
                  <a:lnTo>
                    <a:pt x="1332" y="988"/>
                  </a:lnTo>
                  <a:lnTo>
                    <a:pt x="1334" y="997"/>
                  </a:lnTo>
                  <a:lnTo>
                    <a:pt x="1335" y="966"/>
                  </a:lnTo>
                  <a:lnTo>
                    <a:pt x="1336" y="970"/>
                  </a:lnTo>
                  <a:lnTo>
                    <a:pt x="1337" y="990"/>
                  </a:lnTo>
                  <a:lnTo>
                    <a:pt x="1338" y="975"/>
                  </a:lnTo>
                  <a:lnTo>
                    <a:pt x="1340" y="971"/>
                  </a:lnTo>
                  <a:lnTo>
                    <a:pt x="1341" y="972"/>
                  </a:lnTo>
                  <a:lnTo>
                    <a:pt x="1342" y="990"/>
                  </a:lnTo>
                  <a:lnTo>
                    <a:pt x="1343" y="987"/>
                  </a:lnTo>
                  <a:lnTo>
                    <a:pt x="1344" y="980"/>
                  </a:lnTo>
                  <a:lnTo>
                    <a:pt x="1345" y="977"/>
                  </a:lnTo>
                  <a:lnTo>
                    <a:pt x="1347" y="969"/>
                  </a:lnTo>
                  <a:lnTo>
                    <a:pt x="1348" y="969"/>
                  </a:lnTo>
                  <a:lnTo>
                    <a:pt x="1349" y="976"/>
                  </a:lnTo>
                  <a:lnTo>
                    <a:pt x="1350" y="986"/>
                  </a:lnTo>
                  <a:lnTo>
                    <a:pt x="1351" y="968"/>
                  </a:lnTo>
                  <a:lnTo>
                    <a:pt x="1353" y="968"/>
                  </a:lnTo>
                  <a:lnTo>
                    <a:pt x="1354" y="966"/>
                  </a:lnTo>
                  <a:lnTo>
                    <a:pt x="1355" y="970"/>
                  </a:lnTo>
                  <a:lnTo>
                    <a:pt x="1356" y="969"/>
                  </a:lnTo>
                  <a:lnTo>
                    <a:pt x="1357" y="967"/>
                  </a:lnTo>
                  <a:lnTo>
                    <a:pt x="1358" y="970"/>
                  </a:lnTo>
                  <a:lnTo>
                    <a:pt x="1360" y="978"/>
                  </a:lnTo>
                  <a:lnTo>
                    <a:pt x="1361" y="990"/>
                  </a:lnTo>
                  <a:lnTo>
                    <a:pt x="1362" y="970"/>
                  </a:lnTo>
                  <a:lnTo>
                    <a:pt x="1363" y="988"/>
                  </a:lnTo>
                  <a:lnTo>
                    <a:pt x="1364" y="978"/>
                  </a:lnTo>
                  <a:lnTo>
                    <a:pt x="1365" y="982"/>
                  </a:lnTo>
                  <a:lnTo>
                    <a:pt x="1367" y="976"/>
                  </a:lnTo>
                  <a:lnTo>
                    <a:pt x="1368" y="973"/>
                  </a:lnTo>
                  <a:lnTo>
                    <a:pt x="1369" y="978"/>
                  </a:lnTo>
                  <a:lnTo>
                    <a:pt x="1370" y="967"/>
                  </a:lnTo>
                  <a:lnTo>
                    <a:pt x="1371" y="975"/>
                  </a:lnTo>
                  <a:lnTo>
                    <a:pt x="1373" y="964"/>
                  </a:lnTo>
                  <a:lnTo>
                    <a:pt x="1374" y="965"/>
                  </a:lnTo>
                  <a:lnTo>
                    <a:pt x="1375" y="956"/>
                  </a:lnTo>
                  <a:lnTo>
                    <a:pt x="1376" y="975"/>
                  </a:lnTo>
                  <a:lnTo>
                    <a:pt x="1377" y="970"/>
                  </a:lnTo>
                  <a:lnTo>
                    <a:pt x="1378" y="956"/>
                  </a:lnTo>
                  <a:lnTo>
                    <a:pt x="1380" y="951"/>
                  </a:lnTo>
                  <a:lnTo>
                    <a:pt x="1381" y="984"/>
                  </a:lnTo>
                  <a:lnTo>
                    <a:pt x="1382" y="985"/>
                  </a:lnTo>
                  <a:lnTo>
                    <a:pt x="1383" y="971"/>
                  </a:lnTo>
                  <a:lnTo>
                    <a:pt x="1384" y="966"/>
                  </a:lnTo>
                  <a:lnTo>
                    <a:pt x="1386" y="965"/>
                  </a:lnTo>
                  <a:lnTo>
                    <a:pt x="1387" y="968"/>
                  </a:lnTo>
                  <a:lnTo>
                    <a:pt x="1388" y="961"/>
                  </a:lnTo>
                  <a:lnTo>
                    <a:pt x="1389" y="953"/>
                  </a:lnTo>
                  <a:lnTo>
                    <a:pt x="1390" y="959"/>
                  </a:lnTo>
                  <a:lnTo>
                    <a:pt x="1391" y="951"/>
                  </a:lnTo>
                  <a:lnTo>
                    <a:pt x="1393" y="951"/>
                  </a:lnTo>
                  <a:lnTo>
                    <a:pt x="1394" y="964"/>
                  </a:lnTo>
                  <a:lnTo>
                    <a:pt x="1395" y="958"/>
                  </a:lnTo>
                  <a:lnTo>
                    <a:pt x="1396" y="957"/>
                  </a:lnTo>
                  <a:lnTo>
                    <a:pt x="1397" y="948"/>
                  </a:lnTo>
                  <a:lnTo>
                    <a:pt x="1398" y="957"/>
                  </a:lnTo>
                  <a:lnTo>
                    <a:pt x="1400" y="979"/>
                  </a:lnTo>
                  <a:lnTo>
                    <a:pt x="1401" y="966"/>
                  </a:lnTo>
                  <a:lnTo>
                    <a:pt x="1402" y="968"/>
                  </a:lnTo>
                  <a:lnTo>
                    <a:pt x="1403" y="964"/>
                  </a:lnTo>
                  <a:lnTo>
                    <a:pt x="1404" y="970"/>
                  </a:lnTo>
                  <a:lnTo>
                    <a:pt x="1406" y="970"/>
                  </a:lnTo>
                  <a:lnTo>
                    <a:pt x="1407" y="976"/>
                  </a:lnTo>
                  <a:lnTo>
                    <a:pt x="1408" y="964"/>
                  </a:lnTo>
                  <a:lnTo>
                    <a:pt x="1409" y="956"/>
                  </a:lnTo>
                  <a:lnTo>
                    <a:pt x="1410" y="963"/>
                  </a:lnTo>
                  <a:lnTo>
                    <a:pt x="1411" y="965"/>
                  </a:lnTo>
                  <a:lnTo>
                    <a:pt x="1413" y="975"/>
                  </a:lnTo>
                  <a:lnTo>
                    <a:pt x="1414" y="958"/>
                  </a:lnTo>
                  <a:lnTo>
                    <a:pt x="1415" y="947"/>
                  </a:lnTo>
                  <a:lnTo>
                    <a:pt x="1416" y="949"/>
                  </a:lnTo>
                  <a:lnTo>
                    <a:pt x="1417" y="963"/>
                  </a:lnTo>
                  <a:lnTo>
                    <a:pt x="1419" y="953"/>
                  </a:lnTo>
                  <a:lnTo>
                    <a:pt x="1420" y="939"/>
                  </a:lnTo>
                  <a:lnTo>
                    <a:pt x="1421" y="950"/>
                  </a:lnTo>
                  <a:lnTo>
                    <a:pt x="1422" y="968"/>
                  </a:lnTo>
                  <a:lnTo>
                    <a:pt x="1423" y="963"/>
                  </a:lnTo>
                  <a:lnTo>
                    <a:pt x="1424" y="970"/>
                  </a:lnTo>
                  <a:lnTo>
                    <a:pt x="1426" y="960"/>
                  </a:lnTo>
                  <a:lnTo>
                    <a:pt x="1427" y="947"/>
                  </a:lnTo>
                  <a:lnTo>
                    <a:pt x="1428" y="950"/>
                  </a:lnTo>
                  <a:lnTo>
                    <a:pt x="1429" y="961"/>
                  </a:lnTo>
                  <a:lnTo>
                    <a:pt x="1430" y="954"/>
                  </a:lnTo>
                  <a:lnTo>
                    <a:pt x="1431" y="938"/>
                  </a:lnTo>
                  <a:lnTo>
                    <a:pt x="1433" y="934"/>
                  </a:lnTo>
                  <a:lnTo>
                    <a:pt x="1434" y="947"/>
                  </a:lnTo>
                  <a:lnTo>
                    <a:pt x="1435" y="964"/>
                  </a:lnTo>
                  <a:lnTo>
                    <a:pt x="1436" y="936"/>
                  </a:lnTo>
                  <a:lnTo>
                    <a:pt x="1437" y="953"/>
                  </a:lnTo>
                  <a:lnTo>
                    <a:pt x="1439" y="947"/>
                  </a:lnTo>
                  <a:lnTo>
                    <a:pt x="1440" y="954"/>
                  </a:lnTo>
                  <a:lnTo>
                    <a:pt x="1441" y="959"/>
                  </a:lnTo>
                  <a:lnTo>
                    <a:pt x="1442" y="958"/>
                  </a:lnTo>
                  <a:lnTo>
                    <a:pt x="1443" y="956"/>
                  </a:lnTo>
                  <a:lnTo>
                    <a:pt x="1444" y="957"/>
                  </a:lnTo>
                  <a:lnTo>
                    <a:pt x="1446" y="953"/>
                  </a:lnTo>
                  <a:lnTo>
                    <a:pt x="1447" y="964"/>
                  </a:lnTo>
                  <a:lnTo>
                    <a:pt x="1448" y="967"/>
                  </a:lnTo>
                  <a:lnTo>
                    <a:pt x="1449" y="948"/>
                  </a:lnTo>
                  <a:lnTo>
                    <a:pt x="1450" y="941"/>
                  </a:lnTo>
                  <a:lnTo>
                    <a:pt x="1452" y="964"/>
                  </a:lnTo>
                  <a:lnTo>
                    <a:pt x="1453" y="982"/>
                  </a:lnTo>
                  <a:lnTo>
                    <a:pt x="1454" y="948"/>
                  </a:lnTo>
                  <a:lnTo>
                    <a:pt x="1455" y="959"/>
                  </a:lnTo>
                  <a:lnTo>
                    <a:pt x="1456" y="978"/>
                  </a:lnTo>
                  <a:lnTo>
                    <a:pt x="1457" y="993"/>
                  </a:lnTo>
                  <a:lnTo>
                    <a:pt x="1459" y="980"/>
                  </a:lnTo>
                  <a:lnTo>
                    <a:pt x="1460" y="981"/>
                  </a:lnTo>
                  <a:lnTo>
                    <a:pt x="1461" y="1005"/>
                  </a:lnTo>
                  <a:lnTo>
                    <a:pt x="1462" y="991"/>
                  </a:lnTo>
                  <a:lnTo>
                    <a:pt x="1463" y="989"/>
                  </a:lnTo>
                  <a:lnTo>
                    <a:pt x="1464" y="983"/>
                  </a:lnTo>
                  <a:lnTo>
                    <a:pt x="1466" y="989"/>
                  </a:lnTo>
                  <a:lnTo>
                    <a:pt x="1467" y="989"/>
                  </a:lnTo>
                  <a:lnTo>
                    <a:pt x="1468" y="971"/>
                  </a:lnTo>
                  <a:lnTo>
                    <a:pt x="1469" y="981"/>
                  </a:lnTo>
                  <a:lnTo>
                    <a:pt x="1470" y="979"/>
                  </a:lnTo>
                  <a:lnTo>
                    <a:pt x="1472" y="975"/>
                  </a:lnTo>
                  <a:lnTo>
                    <a:pt x="1473" y="967"/>
                  </a:lnTo>
                  <a:lnTo>
                    <a:pt x="1474" y="970"/>
                  </a:lnTo>
                  <a:lnTo>
                    <a:pt x="1475" y="983"/>
                  </a:lnTo>
                  <a:lnTo>
                    <a:pt x="1476" y="972"/>
                  </a:lnTo>
                  <a:lnTo>
                    <a:pt x="1477" y="952"/>
                  </a:lnTo>
                  <a:lnTo>
                    <a:pt x="1479" y="959"/>
                  </a:lnTo>
                  <a:lnTo>
                    <a:pt x="1480" y="975"/>
                  </a:lnTo>
                  <a:lnTo>
                    <a:pt x="1481" y="973"/>
                  </a:lnTo>
                  <a:lnTo>
                    <a:pt x="1482" y="977"/>
                  </a:lnTo>
                  <a:lnTo>
                    <a:pt x="1483" y="960"/>
                  </a:lnTo>
                  <a:lnTo>
                    <a:pt x="1484" y="967"/>
                  </a:lnTo>
                  <a:lnTo>
                    <a:pt x="1486" y="968"/>
                  </a:lnTo>
                  <a:lnTo>
                    <a:pt x="1487" y="964"/>
                  </a:lnTo>
                  <a:lnTo>
                    <a:pt x="1488" y="961"/>
                  </a:lnTo>
                  <a:lnTo>
                    <a:pt x="1489" y="956"/>
                  </a:lnTo>
                  <a:lnTo>
                    <a:pt x="1490" y="964"/>
                  </a:lnTo>
                  <a:lnTo>
                    <a:pt x="1492" y="954"/>
                  </a:lnTo>
                  <a:lnTo>
                    <a:pt x="1493" y="959"/>
                  </a:lnTo>
                  <a:lnTo>
                    <a:pt x="1494" y="950"/>
                  </a:lnTo>
                  <a:lnTo>
                    <a:pt x="1495" y="951"/>
                  </a:lnTo>
                  <a:lnTo>
                    <a:pt x="1496" y="952"/>
                  </a:lnTo>
                  <a:lnTo>
                    <a:pt x="1497" y="947"/>
                  </a:lnTo>
                  <a:lnTo>
                    <a:pt x="1499" y="961"/>
                  </a:lnTo>
                  <a:lnTo>
                    <a:pt x="1500" y="952"/>
                  </a:lnTo>
                  <a:lnTo>
                    <a:pt x="1501" y="970"/>
                  </a:lnTo>
                  <a:lnTo>
                    <a:pt x="1502" y="958"/>
                  </a:lnTo>
                  <a:lnTo>
                    <a:pt x="1503" y="957"/>
                  </a:lnTo>
                  <a:lnTo>
                    <a:pt x="1505" y="977"/>
                  </a:lnTo>
                  <a:lnTo>
                    <a:pt x="1506" y="967"/>
                  </a:lnTo>
                  <a:lnTo>
                    <a:pt x="1507" y="960"/>
                  </a:lnTo>
                  <a:lnTo>
                    <a:pt x="1508" y="953"/>
                  </a:lnTo>
                  <a:lnTo>
                    <a:pt x="1509" y="958"/>
                  </a:lnTo>
                  <a:lnTo>
                    <a:pt x="1510" y="967"/>
                  </a:lnTo>
                  <a:lnTo>
                    <a:pt x="1512" y="971"/>
                  </a:lnTo>
                  <a:lnTo>
                    <a:pt x="1513" y="972"/>
                  </a:lnTo>
                  <a:lnTo>
                    <a:pt x="1514" y="980"/>
                  </a:lnTo>
                  <a:lnTo>
                    <a:pt x="1515" y="985"/>
                  </a:lnTo>
                  <a:lnTo>
                    <a:pt x="1516" y="1020"/>
                  </a:lnTo>
                  <a:lnTo>
                    <a:pt x="1517" y="1031"/>
                  </a:lnTo>
                  <a:lnTo>
                    <a:pt x="1519" y="1038"/>
                  </a:lnTo>
                  <a:lnTo>
                    <a:pt x="1520" y="1050"/>
                  </a:lnTo>
                  <a:lnTo>
                    <a:pt x="1521" y="1116"/>
                  </a:lnTo>
                  <a:lnTo>
                    <a:pt x="1522" y="1124"/>
                  </a:lnTo>
                  <a:lnTo>
                    <a:pt x="1523" y="1182"/>
                  </a:lnTo>
                  <a:lnTo>
                    <a:pt x="1525" y="1188"/>
                  </a:lnTo>
                  <a:lnTo>
                    <a:pt x="1526" y="1198"/>
                  </a:lnTo>
                  <a:lnTo>
                    <a:pt x="1527" y="1177"/>
                  </a:lnTo>
                  <a:lnTo>
                    <a:pt x="1528" y="1135"/>
                  </a:lnTo>
                  <a:lnTo>
                    <a:pt x="1529" y="1176"/>
                  </a:lnTo>
                  <a:lnTo>
                    <a:pt x="1530" y="1169"/>
                  </a:lnTo>
                  <a:lnTo>
                    <a:pt x="1532" y="1138"/>
                  </a:lnTo>
                  <a:lnTo>
                    <a:pt x="1533" y="1109"/>
                  </a:lnTo>
                  <a:lnTo>
                    <a:pt x="1534" y="1086"/>
                  </a:lnTo>
                  <a:lnTo>
                    <a:pt x="1535" y="1093"/>
                  </a:lnTo>
                  <a:lnTo>
                    <a:pt x="1536" y="1103"/>
                  </a:lnTo>
                  <a:lnTo>
                    <a:pt x="1538" y="1096"/>
                  </a:lnTo>
                  <a:lnTo>
                    <a:pt x="1539" y="1079"/>
                  </a:lnTo>
                  <a:lnTo>
                    <a:pt x="1540" y="1072"/>
                  </a:lnTo>
                  <a:lnTo>
                    <a:pt x="1541" y="1103"/>
                  </a:lnTo>
                  <a:lnTo>
                    <a:pt x="1542" y="1102"/>
                  </a:lnTo>
                  <a:lnTo>
                    <a:pt x="1543" y="1071"/>
                  </a:lnTo>
                  <a:lnTo>
                    <a:pt x="1545" y="1065"/>
                  </a:lnTo>
                  <a:lnTo>
                    <a:pt x="1546" y="1063"/>
                  </a:lnTo>
                  <a:lnTo>
                    <a:pt x="1547" y="1067"/>
                  </a:lnTo>
                  <a:lnTo>
                    <a:pt x="1548" y="1064"/>
                  </a:lnTo>
                  <a:lnTo>
                    <a:pt x="1549" y="1071"/>
                  </a:lnTo>
                  <a:lnTo>
                    <a:pt x="1550" y="1080"/>
                  </a:lnTo>
                  <a:lnTo>
                    <a:pt x="1552" y="1039"/>
                  </a:lnTo>
                  <a:lnTo>
                    <a:pt x="1553" y="1044"/>
                  </a:lnTo>
                  <a:lnTo>
                    <a:pt x="1554" y="1046"/>
                  </a:lnTo>
                  <a:lnTo>
                    <a:pt x="1555" y="1046"/>
                  </a:lnTo>
                  <a:lnTo>
                    <a:pt x="1556" y="1001"/>
                  </a:lnTo>
                  <a:lnTo>
                    <a:pt x="1558" y="994"/>
                  </a:lnTo>
                  <a:lnTo>
                    <a:pt x="1559" y="1025"/>
                  </a:lnTo>
                  <a:lnTo>
                    <a:pt x="1560" y="1013"/>
                  </a:lnTo>
                  <a:lnTo>
                    <a:pt x="1561" y="1015"/>
                  </a:lnTo>
                  <a:lnTo>
                    <a:pt x="1562" y="1005"/>
                  </a:lnTo>
                  <a:lnTo>
                    <a:pt x="1563" y="1011"/>
                  </a:lnTo>
                  <a:lnTo>
                    <a:pt x="1565" y="1004"/>
                  </a:lnTo>
                  <a:lnTo>
                    <a:pt x="1566" y="1004"/>
                  </a:lnTo>
                  <a:lnTo>
                    <a:pt x="1567" y="1001"/>
                  </a:lnTo>
                  <a:lnTo>
                    <a:pt x="1568" y="1008"/>
                  </a:lnTo>
                  <a:lnTo>
                    <a:pt x="1569" y="995"/>
                  </a:lnTo>
                  <a:lnTo>
                    <a:pt x="1571" y="990"/>
                  </a:lnTo>
                  <a:lnTo>
                    <a:pt x="1572" y="999"/>
                  </a:lnTo>
                  <a:lnTo>
                    <a:pt x="1573" y="999"/>
                  </a:lnTo>
                  <a:lnTo>
                    <a:pt x="1574" y="1010"/>
                  </a:lnTo>
                  <a:lnTo>
                    <a:pt x="1575" y="995"/>
                  </a:lnTo>
                  <a:lnTo>
                    <a:pt x="1576" y="980"/>
                  </a:lnTo>
                  <a:lnTo>
                    <a:pt x="1578" y="978"/>
                  </a:lnTo>
                  <a:lnTo>
                    <a:pt x="1579" y="999"/>
                  </a:lnTo>
                  <a:lnTo>
                    <a:pt x="1580" y="1000"/>
                  </a:lnTo>
                  <a:lnTo>
                    <a:pt x="1581" y="985"/>
                  </a:lnTo>
                  <a:lnTo>
                    <a:pt x="1582" y="970"/>
                  </a:lnTo>
                  <a:lnTo>
                    <a:pt x="1583" y="974"/>
                  </a:lnTo>
                  <a:lnTo>
                    <a:pt x="1585" y="1010"/>
                  </a:lnTo>
                  <a:lnTo>
                    <a:pt x="1586" y="1006"/>
                  </a:lnTo>
                  <a:lnTo>
                    <a:pt x="1587" y="1007"/>
                  </a:lnTo>
                  <a:lnTo>
                    <a:pt x="1588" y="1013"/>
                  </a:lnTo>
                  <a:lnTo>
                    <a:pt x="1589" y="1058"/>
                  </a:lnTo>
                  <a:lnTo>
                    <a:pt x="1591" y="1095"/>
                  </a:lnTo>
                  <a:lnTo>
                    <a:pt x="1592" y="1076"/>
                  </a:lnTo>
                  <a:lnTo>
                    <a:pt x="1593" y="1080"/>
                  </a:lnTo>
                  <a:lnTo>
                    <a:pt x="1594" y="1082"/>
                  </a:lnTo>
                  <a:lnTo>
                    <a:pt x="1595" y="1097"/>
                  </a:lnTo>
                  <a:lnTo>
                    <a:pt x="1596" y="1086"/>
                  </a:lnTo>
                  <a:lnTo>
                    <a:pt x="1598" y="1086"/>
                  </a:lnTo>
                  <a:lnTo>
                    <a:pt x="1599" y="1090"/>
                  </a:lnTo>
                  <a:lnTo>
                    <a:pt x="1600" y="1095"/>
                  </a:lnTo>
                  <a:lnTo>
                    <a:pt x="1601" y="1103"/>
                  </a:lnTo>
                  <a:lnTo>
                    <a:pt x="1602" y="1084"/>
                  </a:lnTo>
                  <a:lnTo>
                    <a:pt x="1604" y="1080"/>
                  </a:lnTo>
                  <a:lnTo>
                    <a:pt x="1605" y="1056"/>
                  </a:lnTo>
                  <a:lnTo>
                    <a:pt x="1606" y="1088"/>
                  </a:lnTo>
                  <a:lnTo>
                    <a:pt x="1607" y="1081"/>
                  </a:lnTo>
                  <a:lnTo>
                    <a:pt x="1608" y="1057"/>
                  </a:lnTo>
                  <a:lnTo>
                    <a:pt x="1609" y="1073"/>
                  </a:lnTo>
                  <a:lnTo>
                    <a:pt x="1611" y="1085"/>
                  </a:lnTo>
                  <a:lnTo>
                    <a:pt x="1612" y="1082"/>
                  </a:lnTo>
                  <a:lnTo>
                    <a:pt x="1613" y="1043"/>
                  </a:lnTo>
                  <a:lnTo>
                    <a:pt x="1614" y="1041"/>
                  </a:lnTo>
                  <a:lnTo>
                    <a:pt x="1615" y="1060"/>
                  </a:lnTo>
                  <a:lnTo>
                    <a:pt x="1616" y="1066"/>
                  </a:lnTo>
                  <a:lnTo>
                    <a:pt x="1618" y="1034"/>
                  </a:lnTo>
                  <a:lnTo>
                    <a:pt x="1619" y="1044"/>
                  </a:lnTo>
                  <a:lnTo>
                    <a:pt x="1620" y="1061"/>
                  </a:lnTo>
                  <a:lnTo>
                    <a:pt x="1621" y="1035"/>
                  </a:lnTo>
                  <a:lnTo>
                    <a:pt x="1622" y="1022"/>
                  </a:lnTo>
                  <a:lnTo>
                    <a:pt x="1624" y="1036"/>
                  </a:lnTo>
                  <a:lnTo>
                    <a:pt x="1625" y="1043"/>
                  </a:lnTo>
                  <a:lnTo>
                    <a:pt x="1626" y="1005"/>
                  </a:lnTo>
                  <a:lnTo>
                    <a:pt x="1627" y="1009"/>
                  </a:lnTo>
                  <a:lnTo>
                    <a:pt x="1628" y="1008"/>
                  </a:lnTo>
                  <a:lnTo>
                    <a:pt x="1629" y="1040"/>
                  </a:lnTo>
                  <a:lnTo>
                    <a:pt x="1631" y="1016"/>
                  </a:lnTo>
                  <a:lnTo>
                    <a:pt x="1632" y="1011"/>
                  </a:lnTo>
                  <a:lnTo>
                    <a:pt x="1633" y="1003"/>
                  </a:lnTo>
                  <a:lnTo>
                    <a:pt x="1634" y="1008"/>
                  </a:lnTo>
                  <a:lnTo>
                    <a:pt x="1635" y="1027"/>
                  </a:lnTo>
                  <a:lnTo>
                    <a:pt x="1637" y="1026"/>
                  </a:lnTo>
                  <a:lnTo>
                    <a:pt x="1638" y="1019"/>
                  </a:lnTo>
                  <a:lnTo>
                    <a:pt x="1639" y="1015"/>
                  </a:lnTo>
                  <a:lnTo>
                    <a:pt x="1640" y="1021"/>
                  </a:lnTo>
                  <a:lnTo>
                    <a:pt x="1641" y="1014"/>
                  </a:lnTo>
                  <a:lnTo>
                    <a:pt x="1642" y="996"/>
                  </a:lnTo>
                  <a:lnTo>
                    <a:pt x="1644" y="990"/>
                  </a:lnTo>
                  <a:lnTo>
                    <a:pt x="1645" y="1003"/>
                  </a:lnTo>
                  <a:lnTo>
                    <a:pt x="1646" y="1005"/>
                  </a:lnTo>
                  <a:lnTo>
                    <a:pt x="1647" y="986"/>
                  </a:lnTo>
                  <a:lnTo>
                    <a:pt x="1648" y="984"/>
                  </a:lnTo>
                  <a:lnTo>
                    <a:pt x="1649" y="1005"/>
                  </a:lnTo>
                  <a:lnTo>
                    <a:pt x="1651" y="1011"/>
                  </a:lnTo>
                  <a:lnTo>
                    <a:pt x="1652" y="999"/>
                  </a:lnTo>
                  <a:lnTo>
                    <a:pt x="1653" y="1000"/>
                  </a:lnTo>
                  <a:lnTo>
                    <a:pt x="1654" y="1007"/>
                  </a:lnTo>
                  <a:lnTo>
                    <a:pt x="1655" y="1025"/>
                  </a:lnTo>
                  <a:lnTo>
                    <a:pt x="1657" y="1014"/>
                  </a:lnTo>
                  <a:lnTo>
                    <a:pt x="1658" y="1015"/>
                  </a:lnTo>
                  <a:lnTo>
                    <a:pt x="1659" y="1006"/>
                  </a:lnTo>
                  <a:lnTo>
                    <a:pt x="1660" y="1007"/>
                  </a:lnTo>
                  <a:lnTo>
                    <a:pt x="1661" y="1012"/>
                  </a:lnTo>
                  <a:lnTo>
                    <a:pt x="1662" y="1009"/>
                  </a:lnTo>
                  <a:lnTo>
                    <a:pt x="1664" y="1014"/>
                  </a:lnTo>
                  <a:lnTo>
                    <a:pt x="1665" y="1000"/>
                  </a:lnTo>
                  <a:lnTo>
                    <a:pt x="1666" y="1011"/>
                  </a:lnTo>
                  <a:lnTo>
                    <a:pt x="1667" y="1001"/>
                  </a:lnTo>
                  <a:lnTo>
                    <a:pt x="1668" y="998"/>
                  </a:lnTo>
                  <a:lnTo>
                    <a:pt x="1670" y="1005"/>
                  </a:lnTo>
                  <a:lnTo>
                    <a:pt x="1671" y="1011"/>
                  </a:lnTo>
                  <a:lnTo>
                    <a:pt x="1672" y="1015"/>
                  </a:lnTo>
                  <a:lnTo>
                    <a:pt x="1673" y="1005"/>
                  </a:lnTo>
                  <a:lnTo>
                    <a:pt x="1674" y="1002"/>
                  </a:lnTo>
                  <a:lnTo>
                    <a:pt x="1675" y="988"/>
                  </a:lnTo>
                  <a:lnTo>
                    <a:pt x="1677" y="1001"/>
                  </a:lnTo>
                  <a:lnTo>
                    <a:pt x="1678" y="1005"/>
                  </a:lnTo>
                  <a:lnTo>
                    <a:pt x="1679" y="1013"/>
                  </a:lnTo>
                  <a:lnTo>
                    <a:pt x="1680" y="1001"/>
                  </a:lnTo>
                  <a:lnTo>
                    <a:pt x="1681" y="996"/>
                  </a:lnTo>
                  <a:lnTo>
                    <a:pt x="1682" y="1018"/>
                  </a:lnTo>
                  <a:lnTo>
                    <a:pt x="1684" y="1038"/>
                  </a:lnTo>
                  <a:lnTo>
                    <a:pt x="1685" y="1022"/>
                  </a:lnTo>
                  <a:lnTo>
                    <a:pt x="1686" y="999"/>
                  </a:lnTo>
                  <a:lnTo>
                    <a:pt x="1687" y="991"/>
                  </a:lnTo>
                  <a:lnTo>
                    <a:pt x="1688" y="1000"/>
                  </a:lnTo>
                  <a:lnTo>
                    <a:pt x="1690" y="1012"/>
                  </a:lnTo>
                  <a:lnTo>
                    <a:pt x="1691" y="1003"/>
                  </a:lnTo>
                  <a:lnTo>
                    <a:pt x="1692" y="999"/>
                  </a:lnTo>
                  <a:lnTo>
                    <a:pt x="1693" y="996"/>
                  </a:lnTo>
                  <a:lnTo>
                    <a:pt x="1694" y="987"/>
                  </a:lnTo>
                  <a:lnTo>
                    <a:pt x="1695" y="973"/>
                  </a:lnTo>
                  <a:lnTo>
                    <a:pt x="1697" y="995"/>
                  </a:lnTo>
                  <a:lnTo>
                    <a:pt x="1698" y="1000"/>
                  </a:lnTo>
                  <a:lnTo>
                    <a:pt x="1699" y="979"/>
                  </a:lnTo>
                  <a:lnTo>
                    <a:pt x="1700" y="972"/>
                  </a:lnTo>
                  <a:lnTo>
                    <a:pt x="1701" y="989"/>
                  </a:lnTo>
                  <a:lnTo>
                    <a:pt x="1703" y="1006"/>
                  </a:lnTo>
                  <a:lnTo>
                    <a:pt x="1704" y="992"/>
                  </a:lnTo>
                  <a:lnTo>
                    <a:pt x="1705" y="988"/>
                  </a:lnTo>
                  <a:lnTo>
                    <a:pt x="1706" y="995"/>
                  </a:lnTo>
                  <a:lnTo>
                    <a:pt x="1707" y="1002"/>
                  </a:lnTo>
                  <a:lnTo>
                    <a:pt x="1708" y="988"/>
                  </a:lnTo>
                  <a:lnTo>
                    <a:pt x="1710" y="989"/>
                  </a:lnTo>
                  <a:lnTo>
                    <a:pt x="1711" y="1000"/>
                  </a:lnTo>
                  <a:lnTo>
                    <a:pt x="1712" y="995"/>
                  </a:lnTo>
                  <a:lnTo>
                    <a:pt x="1713" y="969"/>
                  </a:lnTo>
                  <a:lnTo>
                    <a:pt x="1714" y="988"/>
                  </a:lnTo>
                  <a:lnTo>
                    <a:pt x="1715" y="996"/>
                  </a:lnTo>
                  <a:lnTo>
                    <a:pt x="1717" y="971"/>
                  </a:lnTo>
                  <a:lnTo>
                    <a:pt x="1718" y="960"/>
                  </a:lnTo>
                  <a:lnTo>
                    <a:pt x="1719" y="974"/>
                  </a:lnTo>
                  <a:lnTo>
                    <a:pt x="1720" y="995"/>
                  </a:lnTo>
                  <a:lnTo>
                    <a:pt x="1721" y="973"/>
                  </a:lnTo>
                  <a:lnTo>
                    <a:pt x="1723" y="984"/>
                  </a:lnTo>
                  <a:lnTo>
                    <a:pt x="1724" y="981"/>
                  </a:lnTo>
                  <a:lnTo>
                    <a:pt x="1725" y="984"/>
                  </a:lnTo>
                  <a:lnTo>
                    <a:pt x="1726" y="992"/>
                  </a:lnTo>
                  <a:lnTo>
                    <a:pt x="1727" y="990"/>
                  </a:lnTo>
                  <a:lnTo>
                    <a:pt x="1728" y="997"/>
                  </a:lnTo>
                  <a:lnTo>
                    <a:pt x="1730" y="964"/>
                  </a:lnTo>
                  <a:lnTo>
                    <a:pt x="1731" y="977"/>
                  </a:lnTo>
                  <a:lnTo>
                    <a:pt x="1732" y="973"/>
                  </a:lnTo>
                  <a:lnTo>
                    <a:pt x="1733" y="968"/>
                  </a:lnTo>
                  <a:lnTo>
                    <a:pt x="1734" y="988"/>
                  </a:lnTo>
                  <a:lnTo>
                    <a:pt x="1736" y="960"/>
                  </a:lnTo>
                  <a:lnTo>
                    <a:pt x="1737" y="972"/>
                  </a:lnTo>
                  <a:lnTo>
                    <a:pt x="1738" y="979"/>
                  </a:lnTo>
                  <a:lnTo>
                    <a:pt x="1739" y="974"/>
                  </a:lnTo>
                  <a:lnTo>
                    <a:pt x="1740" y="970"/>
                  </a:lnTo>
                  <a:lnTo>
                    <a:pt x="1741" y="963"/>
                  </a:lnTo>
                  <a:lnTo>
                    <a:pt x="1743" y="976"/>
                  </a:lnTo>
                  <a:lnTo>
                    <a:pt x="1744" y="964"/>
                  </a:lnTo>
                  <a:lnTo>
                    <a:pt x="1745" y="963"/>
                  </a:lnTo>
                  <a:lnTo>
                    <a:pt x="1746" y="977"/>
                  </a:lnTo>
                  <a:lnTo>
                    <a:pt x="1747" y="964"/>
                  </a:lnTo>
                  <a:lnTo>
                    <a:pt x="1748" y="961"/>
                  </a:lnTo>
                  <a:lnTo>
                    <a:pt x="1750" y="981"/>
                  </a:lnTo>
                  <a:lnTo>
                    <a:pt x="1751" y="990"/>
                  </a:lnTo>
                  <a:lnTo>
                    <a:pt x="1752" y="986"/>
                  </a:lnTo>
                  <a:lnTo>
                    <a:pt x="1753" y="978"/>
                  </a:lnTo>
                  <a:lnTo>
                    <a:pt x="1754" y="992"/>
                  </a:lnTo>
                  <a:lnTo>
                    <a:pt x="1756" y="994"/>
                  </a:lnTo>
                  <a:lnTo>
                    <a:pt x="1757" y="996"/>
                  </a:lnTo>
                  <a:lnTo>
                    <a:pt x="1758" y="1003"/>
                  </a:lnTo>
                  <a:lnTo>
                    <a:pt x="1759" y="984"/>
                  </a:lnTo>
                  <a:lnTo>
                    <a:pt x="1760" y="989"/>
                  </a:lnTo>
                  <a:lnTo>
                    <a:pt x="1761" y="985"/>
                  </a:lnTo>
                  <a:lnTo>
                    <a:pt x="1763" y="999"/>
                  </a:lnTo>
                  <a:lnTo>
                    <a:pt x="1764" y="997"/>
                  </a:lnTo>
                  <a:lnTo>
                    <a:pt x="1765" y="992"/>
                  </a:lnTo>
                  <a:lnTo>
                    <a:pt x="1766" y="991"/>
                  </a:lnTo>
                  <a:lnTo>
                    <a:pt x="1767" y="989"/>
                  </a:lnTo>
                  <a:lnTo>
                    <a:pt x="1769" y="999"/>
                  </a:lnTo>
                  <a:lnTo>
                    <a:pt x="1770" y="990"/>
                  </a:lnTo>
                  <a:lnTo>
                    <a:pt x="1771" y="995"/>
                  </a:lnTo>
                  <a:lnTo>
                    <a:pt x="1772" y="993"/>
                  </a:lnTo>
                  <a:lnTo>
                    <a:pt x="1773" y="979"/>
                  </a:lnTo>
                  <a:lnTo>
                    <a:pt x="1774" y="984"/>
                  </a:lnTo>
                  <a:lnTo>
                    <a:pt x="1776" y="988"/>
                  </a:lnTo>
                  <a:lnTo>
                    <a:pt x="1777" y="1005"/>
                  </a:lnTo>
                  <a:lnTo>
                    <a:pt x="1778" y="994"/>
                  </a:lnTo>
                  <a:lnTo>
                    <a:pt x="1779" y="982"/>
                  </a:lnTo>
                  <a:lnTo>
                    <a:pt x="1780" y="979"/>
                  </a:lnTo>
                  <a:lnTo>
                    <a:pt x="1781" y="976"/>
                  </a:lnTo>
                  <a:lnTo>
                    <a:pt x="1783" y="988"/>
                  </a:lnTo>
                  <a:lnTo>
                    <a:pt x="1784" y="979"/>
                  </a:lnTo>
                  <a:lnTo>
                    <a:pt x="1785" y="992"/>
                  </a:lnTo>
                  <a:lnTo>
                    <a:pt x="1786" y="990"/>
                  </a:lnTo>
                  <a:lnTo>
                    <a:pt x="1787" y="985"/>
                  </a:lnTo>
                  <a:lnTo>
                    <a:pt x="1789" y="978"/>
                  </a:lnTo>
                  <a:lnTo>
                    <a:pt x="1790" y="984"/>
                  </a:lnTo>
                  <a:lnTo>
                    <a:pt x="1791" y="979"/>
                  </a:lnTo>
                  <a:lnTo>
                    <a:pt x="1792" y="968"/>
                  </a:lnTo>
                  <a:lnTo>
                    <a:pt x="1793" y="975"/>
                  </a:lnTo>
                  <a:lnTo>
                    <a:pt x="1794" y="983"/>
                  </a:lnTo>
                  <a:lnTo>
                    <a:pt x="1796" y="987"/>
                  </a:lnTo>
                  <a:lnTo>
                    <a:pt x="1797" y="971"/>
                  </a:lnTo>
                  <a:lnTo>
                    <a:pt x="1798" y="967"/>
                  </a:lnTo>
                  <a:lnTo>
                    <a:pt x="1799" y="971"/>
                  </a:lnTo>
                  <a:lnTo>
                    <a:pt x="1800" y="972"/>
                  </a:lnTo>
                  <a:lnTo>
                    <a:pt x="1802" y="979"/>
                  </a:lnTo>
                  <a:lnTo>
                    <a:pt x="1803" y="986"/>
                  </a:lnTo>
                  <a:lnTo>
                    <a:pt x="1804" y="984"/>
                  </a:lnTo>
                  <a:lnTo>
                    <a:pt x="1805" y="990"/>
                  </a:lnTo>
                  <a:lnTo>
                    <a:pt x="1806" y="998"/>
                  </a:lnTo>
                  <a:lnTo>
                    <a:pt x="1807" y="1008"/>
                  </a:lnTo>
                  <a:lnTo>
                    <a:pt x="1809" y="1008"/>
                  </a:lnTo>
                  <a:lnTo>
                    <a:pt x="1810" y="995"/>
                  </a:lnTo>
                  <a:lnTo>
                    <a:pt x="1811" y="1007"/>
                  </a:lnTo>
                  <a:lnTo>
                    <a:pt x="1812" y="1006"/>
                  </a:lnTo>
                  <a:lnTo>
                    <a:pt x="1813" y="1014"/>
                  </a:lnTo>
                  <a:lnTo>
                    <a:pt x="1814" y="987"/>
                  </a:lnTo>
                  <a:lnTo>
                    <a:pt x="1816" y="991"/>
                  </a:lnTo>
                  <a:lnTo>
                    <a:pt x="1817" y="1009"/>
                  </a:lnTo>
                  <a:lnTo>
                    <a:pt x="1818" y="1012"/>
                  </a:lnTo>
                  <a:lnTo>
                    <a:pt x="1819" y="1001"/>
                  </a:lnTo>
                  <a:lnTo>
                    <a:pt x="1820" y="989"/>
                  </a:lnTo>
                  <a:lnTo>
                    <a:pt x="1822" y="1009"/>
                  </a:lnTo>
                  <a:lnTo>
                    <a:pt x="1823" y="1006"/>
                  </a:lnTo>
                  <a:lnTo>
                    <a:pt x="1824" y="1007"/>
                  </a:lnTo>
                  <a:lnTo>
                    <a:pt x="1825" y="983"/>
                  </a:lnTo>
                  <a:lnTo>
                    <a:pt x="1826" y="988"/>
                  </a:lnTo>
                  <a:lnTo>
                    <a:pt x="1827" y="1004"/>
                  </a:lnTo>
                  <a:lnTo>
                    <a:pt x="1829" y="996"/>
                  </a:lnTo>
                  <a:lnTo>
                    <a:pt x="1830" y="989"/>
                  </a:lnTo>
                  <a:lnTo>
                    <a:pt x="1831" y="1002"/>
                  </a:lnTo>
                  <a:lnTo>
                    <a:pt x="1832" y="1033"/>
                  </a:lnTo>
                  <a:lnTo>
                    <a:pt x="1833" y="1011"/>
                  </a:lnTo>
                  <a:lnTo>
                    <a:pt x="1835" y="994"/>
                  </a:lnTo>
                  <a:lnTo>
                    <a:pt x="1836" y="1009"/>
                  </a:lnTo>
                  <a:lnTo>
                    <a:pt x="1837" y="1015"/>
                  </a:lnTo>
                  <a:lnTo>
                    <a:pt x="1838" y="1006"/>
                  </a:lnTo>
                  <a:lnTo>
                    <a:pt x="1839" y="989"/>
                  </a:lnTo>
                  <a:lnTo>
                    <a:pt x="1840" y="1001"/>
                  </a:lnTo>
                  <a:lnTo>
                    <a:pt x="1842" y="1003"/>
                  </a:lnTo>
                  <a:lnTo>
                    <a:pt x="1843" y="1010"/>
                  </a:lnTo>
                  <a:lnTo>
                    <a:pt x="1844" y="1013"/>
                  </a:lnTo>
                  <a:lnTo>
                    <a:pt x="1845" y="997"/>
                  </a:lnTo>
                  <a:lnTo>
                    <a:pt x="1846" y="994"/>
                  </a:lnTo>
                  <a:lnTo>
                    <a:pt x="1847" y="984"/>
                  </a:lnTo>
                  <a:lnTo>
                    <a:pt x="1849" y="981"/>
                  </a:lnTo>
                  <a:lnTo>
                    <a:pt x="1850" y="972"/>
                  </a:lnTo>
                  <a:lnTo>
                    <a:pt x="1851" y="964"/>
                  </a:lnTo>
                  <a:lnTo>
                    <a:pt x="1852" y="965"/>
                  </a:lnTo>
                  <a:lnTo>
                    <a:pt x="1853" y="973"/>
                  </a:lnTo>
                  <a:lnTo>
                    <a:pt x="1855" y="980"/>
                  </a:lnTo>
                  <a:lnTo>
                    <a:pt x="1856" y="968"/>
                  </a:lnTo>
                  <a:lnTo>
                    <a:pt x="1857" y="973"/>
                  </a:lnTo>
                  <a:lnTo>
                    <a:pt x="1858" y="980"/>
                  </a:lnTo>
                  <a:lnTo>
                    <a:pt x="1859" y="981"/>
                  </a:lnTo>
                  <a:lnTo>
                    <a:pt x="1860" y="965"/>
                  </a:lnTo>
                  <a:lnTo>
                    <a:pt x="1862" y="963"/>
                  </a:lnTo>
                  <a:lnTo>
                    <a:pt x="1863" y="974"/>
                  </a:lnTo>
                  <a:lnTo>
                    <a:pt x="1864" y="973"/>
                  </a:lnTo>
                  <a:lnTo>
                    <a:pt x="1865" y="975"/>
                  </a:lnTo>
                  <a:lnTo>
                    <a:pt x="1866" y="980"/>
                  </a:lnTo>
                  <a:lnTo>
                    <a:pt x="1868" y="972"/>
                  </a:lnTo>
                  <a:lnTo>
                    <a:pt x="1869" y="971"/>
                  </a:lnTo>
                  <a:lnTo>
                    <a:pt x="1870" y="970"/>
                  </a:lnTo>
                  <a:lnTo>
                    <a:pt x="1871" y="966"/>
                  </a:lnTo>
                  <a:lnTo>
                    <a:pt x="1872" y="971"/>
                  </a:lnTo>
                  <a:lnTo>
                    <a:pt x="1873" y="957"/>
                  </a:lnTo>
                  <a:lnTo>
                    <a:pt x="1875" y="958"/>
                  </a:lnTo>
                  <a:lnTo>
                    <a:pt x="1876" y="976"/>
                  </a:lnTo>
                  <a:lnTo>
                    <a:pt x="1877" y="965"/>
                  </a:lnTo>
                  <a:lnTo>
                    <a:pt x="1878" y="959"/>
                  </a:lnTo>
                  <a:lnTo>
                    <a:pt x="1879" y="954"/>
                  </a:lnTo>
                  <a:lnTo>
                    <a:pt x="1880" y="963"/>
                  </a:lnTo>
                  <a:lnTo>
                    <a:pt x="1882" y="972"/>
                  </a:lnTo>
                  <a:lnTo>
                    <a:pt x="1883" y="963"/>
                  </a:lnTo>
                  <a:lnTo>
                    <a:pt x="1884" y="970"/>
                  </a:lnTo>
                  <a:lnTo>
                    <a:pt x="1885" y="977"/>
                  </a:lnTo>
                  <a:lnTo>
                    <a:pt x="1886" y="972"/>
                  </a:lnTo>
                  <a:lnTo>
                    <a:pt x="1888" y="975"/>
                  </a:lnTo>
                  <a:lnTo>
                    <a:pt x="1889" y="975"/>
                  </a:lnTo>
                  <a:lnTo>
                    <a:pt x="1890" y="974"/>
                  </a:lnTo>
                  <a:lnTo>
                    <a:pt x="1891" y="963"/>
                  </a:lnTo>
                  <a:lnTo>
                    <a:pt x="1892" y="969"/>
                  </a:lnTo>
                  <a:lnTo>
                    <a:pt x="1893" y="995"/>
                  </a:lnTo>
                  <a:lnTo>
                    <a:pt x="1895" y="981"/>
                  </a:lnTo>
                  <a:lnTo>
                    <a:pt x="1896" y="966"/>
                  </a:lnTo>
                  <a:lnTo>
                    <a:pt x="1897" y="964"/>
                  </a:lnTo>
                  <a:lnTo>
                    <a:pt x="1898" y="966"/>
                  </a:lnTo>
                  <a:lnTo>
                    <a:pt x="1899" y="962"/>
                  </a:lnTo>
                  <a:lnTo>
                    <a:pt x="1901" y="967"/>
                  </a:lnTo>
                  <a:lnTo>
                    <a:pt x="1902" y="963"/>
                  </a:lnTo>
                  <a:lnTo>
                    <a:pt x="1903" y="960"/>
                  </a:lnTo>
                  <a:lnTo>
                    <a:pt x="1904" y="967"/>
                  </a:lnTo>
                  <a:lnTo>
                    <a:pt x="1905" y="971"/>
                  </a:lnTo>
                  <a:lnTo>
                    <a:pt x="1906" y="964"/>
                  </a:lnTo>
                  <a:lnTo>
                    <a:pt x="1908" y="968"/>
                  </a:lnTo>
                  <a:lnTo>
                    <a:pt x="1909" y="963"/>
                  </a:lnTo>
                  <a:lnTo>
                    <a:pt x="1910" y="974"/>
                  </a:lnTo>
                  <a:lnTo>
                    <a:pt x="1911" y="982"/>
                  </a:lnTo>
                  <a:lnTo>
                    <a:pt x="1912" y="975"/>
                  </a:lnTo>
                  <a:lnTo>
                    <a:pt x="1913" y="989"/>
                  </a:lnTo>
                  <a:lnTo>
                    <a:pt x="1915" y="975"/>
                  </a:lnTo>
                  <a:lnTo>
                    <a:pt x="1916" y="976"/>
                  </a:lnTo>
                  <a:lnTo>
                    <a:pt x="1917" y="973"/>
                  </a:lnTo>
                  <a:lnTo>
                    <a:pt x="1918" y="989"/>
                  </a:lnTo>
                  <a:lnTo>
                    <a:pt x="1919" y="978"/>
                  </a:lnTo>
                  <a:lnTo>
                    <a:pt x="1921" y="959"/>
                  </a:lnTo>
                  <a:lnTo>
                    <a:pt x="1922" y="965"/>
                  </a:lnTo>
                  <a:lnTo>
                    <a:pt x="1923" y="990"/>
                  </a:lnTo>
                  <a:lnTo>
                    <a:pt x="1924" y="972"/>
                  </a:lnTo>
                  <a:lnTo>
                    <a:pt x="1925" y="966"/>
                  </a:lnTo>
                  <a:lnTo>
                    <a:pt x="1926" y="961"/>
                  </a:lnTo>
                  <a:lnTo>
                    <a:pt x="1928" y="975"/>
                  </a:lnTo>
                  <a:lnTo>
                    <a:pt x="1929" y="968"/>
                  </a:lnTo>
                  <a:lnTo>
                    <a:pt x="1930" y="968"/>
                  </a:lnTo>
                  <a:lnTo>
                    <a:pt x="1931" y="968"/>
                  </a:lnTo>
                  <a:lnTo>
                    <a:pt x="1932" y="962"/>
                  </a:lnTo>
                  <a:lnTo>
                    <a:pt x="1934" y="966"/>
                  </a:lnTo>
                  <a:lnTo>
                    <a:pt x="1935" y="961"/>
                  </a:lnTo>
                  <a:lnTo>
                    <a:pt x="1936" y="964"/>
                  </a:lnTo>
                  <a:lnTo>
                    <a:pt x="1937" y="959"/>
                  </a:lnTo>
                  <a:lnTo>
                    <a:pt x="1938" y="951"/>
                  </a:lnTo>
                  <a:lnTo>
                    <a:pt x="1939" y="967"/>
                  </a:lnTo>
                  <a:lnTo>
                    <a:pt x="1941" y="968"/>
                  </a:lnTo>
                  <a:lnTo>
                    <a:pt x="1942" y="958"/>
                  </a:lnTo>
                  <a:lnTo>
                    <a:pt x="1943" y="941"/>
                  </a:lnTo>
                  <a:lnTo>
                    <a:pt x="1944" y="964"/>
                  </a:lnTo>
                  <a:lnTo>
                    <a:pt x="1945" y="994"/>
                  </a:lnTo>
                  <a:lnTo>
                    <a:pt x="1946" y="969"/>
                  </a:lnTo>
                  <a:lnTo>
                    <a:pt x="1948" y="964"/>
                  </a:lnTo>
                  <a:lnTo>
                    <a:pt x="1949" y="976"/>
                  </a:lnTo>
                  <a:lnTo>
                    <a:pt x="1950" y="1001"/>
                  </a:lnTo>
                  <a:lnTo>
                    <a:pt x="1951" y="988"/>
                  </a:lnTo>
                  <a:lnTo>
                    <a:pt x="1952" y="975"/>
                  </a:lnTo>
                  <a:lnTo>
                    <a:pt x="1954" y="976"/>
                  </a:lnTo>
                  <a:lnTo>
                    <a:pt x="1955" y="975"/>
                  </a:lnTo>
                  <a:lnTo>
                    <a:pt x="1956" y="972"/>
                  </a:lnTo>
                  <a:lnTo>
                    <a:pt x="1957" y="974"/>
                  </a:lnTo>
                  <a:lnTo>
                    <a:pt x="1958" y="971"/>
                  </a:lnTo>
                  <a:lnTo>
                    <a:pt x="1959" y="967"/>
                  </a:lnTo>
                  <a:lnTo>
                    <a:pt x="1961" y="976"/>
                  </a:lnTo>
                  <a:lnTo>
                    <a:pt x="1962" y="969"/>
                  </a:lnTo>
                  <a:lnTo>
                    <a:pt x="1963" y="965"/>
                  </a:lnTo>
                  <a:lnTo>
                    <a:pt x="1964" y="979"/>
                  </a:lnTo>
                  <a:lnTo>
                    <a:pt x="1965" y="983"/>
                  </a:lnTo>
                  <a:lnTo>
                    <a:pt x="1967" y="987"/>
                  </a:lnTo>
                  <a:lnTo>
                    <a:pt x="1968" y="977"/>
                  </a:lnTo>
                  <a:lnTo>
                    <a:pt x="1969" y="978"/>
                  </a:lnTo>
                  <a:lnTo>
                    <a:pt x="1970" y="985"/>
                  </a:lnTo>
                  <a:lnTo>
                    <a:pt x="1971" y="975"/>
                  </a:lnTo>
                  <a:lnTo>
                    <a:pt x="1972" y="967"/>
                  </a:lnTo>
                  <a:lnTo>
                    <a:pt x="1974" y="969"/>
                  </a:lnTo>
                  <a:lnTo>
                    <a:pt x="1975" y="982"/>
                  </a:lnTo>
                  <a:lnTo>
                    <a:pt x="1976" y="992"/>
                  </a:lnTo>
                  <a:lnTo>
                    <a:pt x="1977" y="986"/>
                  </a:lnTo>
                  <a:lnTo>
                    <a:pt x="1978" y="995"/>
                  </a:lnTo>
                  <a:lnTo>
                    <a:pt x="1979" y="991"/>
                  </a:lnTo>
                  <a:lnTo>
                    <a:pt x="1981" y="992"/>
                  </a:lnTo>
                  <a:lnTo>
                    <a:pt x="1982" y="982"/>
                  </a:lnTo>
                  <a:lnTo>
                    <a:pt x="1983" y="995"/>
                  </a:lnTo>
                  <a:lnTo>
                    <a:pt x="1984" y="990"/>
                  </a:lnTo>
                  <a:lnTo>
                    <a:pt x="1985" y="972"/>
                  </a:lnTo>
                  <a:lnTo>
                    <a:pt x="1987" y="980"/>
                  </a:lnTo>
                  <a:lnTo>
                    <a:pt x="1988" y="983"/>
                  </a:lnTo>
                  <a:lnTo>
                    <a:pt x="1989" y="995"/>
                  </a:lnTo>
                  <a:lnTo>
                    <a:pt x="1990" y="975"/>
                  </a:lnTo>
                  <a:lnTo>
                    <a:pt x="1991" y="979"/>
                  </a:lnTo>
                  <a:lnTo>
                    <a:pt x="1992" y="997"/>
                  </a:lnTo>
                  <a:lnTo>
                    <a:pt x="1994" y="1001"/>
                  </a:lnTo>
                  <a:lnTo>
                    <a:pt x="1995" y="991"/>
                  </a:lnTo>
                  <a:lnTo>
                    <a:pt x="1996" y="999"/>
                  </a:lnTo>
                  <a:lnTo>
                    <a:pt x="1997" y="995"/>
                  </a:lnTo>
                  <a:lnTo>
                    <a:pt x="1998" y="989"/>
                  </a:lnTo>
                  <a:lnTo>
                    <a:pt x="2000" y="1005"/>
                  </a:lnTo>
                  <a:lnTo>
                    <a:pt x="2001" y="984"/>
                  </a:lnTo>
                  <a:lnTo>
                    <a:pt x="2002" y="977"/>
                  </a:lnTo>
                  <a:lnTo>
                    <a:pt x="2003" y="970"/>
                  </a:lnTo>
                  <a:lnTo>
                    <a:pt x="2004" y="973"/>
                  </a:lnTo>
                  <a:lnTo>
                    <a:pt x="2005" y="983"/>
                  </a:lnTo>
                  <a:lnTo>
                    <a:pt x="2007" y="972"/>
                  </a:lnTo>
                  <a:lnTo>
                    <a:pt x="2008" y="974"/>
                  </a:lnTo>
                  <a:lnTo>
                    <a:pt x="2009" y="973"/>
                  </a:lnTo>
                  <a:lnTo>
                    <a:pt x="2010" y="980"/>
                  </a:lnTo>
                  <a:lnTo>
                    <a:pt x="2011" y="969"/>
                  </a:lnTo>
                  <a:lnTo>
                    <a:pt x="2012" y="967"/>
                  </a:lnTo>
                  <a:lnTo>
                    <a:pt x="2014" y="977"/>
                  </a:lnTo>
                  <a:lnTo>
                    <a:pt x="2015" y="971"/>
                  </a:lnTo>
                  <a:lnTo>
                    <a:pt x="2016" y="962"/>
                  </a:lnTo>
                  <a:lnTo>
                    <a:pt x="2017" y="966"/>
                  </a:lnTo>
                  <a:lnTo>
                    <a:pt x="2018" y="971"/>
                  </a:lnTo>
                  <a:lnTo>
                    <a:pt x="2020" y="969"/>
                  </a:lnTo>
                  <a:lnTo>
                    <a:pt x="2021" y="969"/>
                  </a:lnTo>
                  <a:lnTo>
                    <a:pt x="2022" y="963"/>
                  </a:lnTo>
                  <a:lnTo>
                    <a:pt x="2023" y="970"/>
                  </a:lnTo>
                  <a:lnTo>
                    <a:pt x="2024" y="974"/>
                  </a:lnTo>
                  <a:lnTo>
                    <a:pt x="2025" y="965"/>
                  </a:lnTo>
                  <a:lnTo>
                    <a:pt x="2027" y="976"/>
                  </a:lnTo>
                  <a:lnTo>
                    <a:pt x="2028" y="975"/>
                  </a:lnTo>
                  <a:lnTo>
                    <a:pt x="2029" y="972"/>
                  </a:lnTo>
                  <a:lnTo>
                    <a:pt x="2030" y="984"/>
                  </a:lnTo>
                  <a:lnTo>
                    <a:pt x="2031" y="968"/>
                  </a:lnTo>
                  <a:lnTo>
                    <a:pt x="2033" y="1002"/>
                  </a:lnTo>
                  <a:lnTo>
                    <a:pt x="2034" y="987"/>
                  </a:lnTo>
                  <a:lnTo>
                    <a:pt x="2035" y="986"/>
                  </a:lnTo>
                  <a:lnTo>
                    <a:pt x="2036" y="1000"/>
                  </a:lnTo>
                  <a:lnTo>
                    <a:pt x="2037" y="996"/>
                  </a:lnTo>
                  <a:lnTo>
                    <a:pt x="2038" y="1012"/>
                  </a:lnTo>
                  <a:lnTo>
                    <a:pt x="2040" y="999"/>
                  </a:lnTo>
                  <a:lnTo>
                    <a:pt x="2041" y="998"/>
                  </a:lnTo>
                  <a:lnTo>
                    <a:pt x="2042" y="983"/>
                  </a:lnTo>
                  <a:lnTo>
                    <a:pt x="2043" y="982"/>
                  </a:lnTo>
                  <a:lnTo>
                    <a:pt x="2044" y="988"/>
                  </a:lnTo>
                  <a:lnTo>
                    <a:pt x="2045" y="977"/>
                  </a:lnTo>
                  <a:lnTo>
                    <a:pt x="2047" y="968"/>
                  </a:lnTo>
                  <a:lnTo>
                    <a:pt x="2048" y="968"/>
                  </a:lnTo>
                  <a:lnTo>
                    <a:pt x="2049" y="974"/>
                  </a:lnTo>
                  <a:lnTo>
                    <a:pt x="2050" y="983"/>
                  </a:lnTo>
                  <a:lnTo>
                    <a:pt x="2051" y="984"/>
                  </a:lnTo>
                  <a:lnTo>
                    <a:pt x="2053" y="988"/>
                  </a:lnTo>
                  <a:lnTo>
                    <a:pt x="2054" y="994"/>
                  </a:lnTo>
                  <a:lnTo>
                    <a:pt x="2055" y="1004"/>
                  </a:lnTo>
                  <a:lnTo>
                    <a:pt x="2056" y="1007"/>
                  </a:lnTo>
                  <a:lnTo>
                    <a:pt x="2057" y="1014"/>
                  </a:lnTo>
                  <a:lnTo>
                    <a:pt x="2058" y="1006"/>
                  </a:lnTo>
                  <a:lnTo>
                    <a:pt x="2060" y="993"/>
                  </a:lnTo>
                  <a:lnTo>
                    <a:pt x="2061" y="991"/>
                  </a:lnTo>
                  <a:lnTo>
                    <a:pt x="2062" y="1011"/>
                  </a:lnTo>
                  <a:lnTo>
                    <a:pt x="2063" y="999"/>
                  </a:lnTo>
                  <a:lnTo>
                    <a:pt x="2064" y="983"/>
                  </a:lnTo>
                  <a:lnTo>
                    <a:pt x="2065" y="985"/>
                  </a:lnTo>
                  <a:lnTo>
                    <a:pt x="2067" y="996"/>
                  </a:lnTo>
                  <a:lnTo>
                    <a:pt x="2068" y="1000"/>
                  </a:lnTo>
                  <a:lnTo>
                    <a:pt x="2069" y="1007"/>
                  </a:lnTo>
                  <a:lnTo>
                    <a:pt x="2070" y="1000"/>
                  </a:lnTo>
                  <a:lnTo>
                    <a:pt x="2071" y="1004"/>
                  </a:lnTo>
                  <a:lnTo>
                    <a:pt x="2073" y="1000"/>
                  </a:lnTo>
                  <a:lnTo>
                    <a:pt x="2074" y="1002"/>
                  </a:lnTo>
                  <a:lnTo>
                    <a:pt x="2075" y="1003"/>
                  </a:lnTo>
                  <a:lnTo>
                    <a:pt x="2076" y="990"/>
                  </a:lnTo>
                  <a:lnTo>
                    <a:pt x="2077" y="996"/>
                  </a:lnTo>
                  <a:lnTo>
                    <a:pt x="2078" y="998"/>
                  </a:lnTo>
                  <a:lnTo>
                    <a:pt x="2080" y="1010"/>
                  </a:lnTo>
                  <a:lnTo>
                    <a:pt x="2081" y="1012"/>
                  </a:lnTo>
                  <a:lnTo>
                    <a:pt x="2082" y="988"/>
                  </a:lnTo>
                  <a:lnTo>
                    <a:pt x="2083" y="989"/>
                  </a:lnTo>
                  <a:lnTo>
                    <a:pt x="2084" y="987"/>
                  </a:lnTo>
                  <a:lnTo>
                    <a:pt x="2086" y="991"/>
                  </a:lnTo>
                  <a:lnTo>
                    <a:pt x="2087" y="987"/>
                  </a:lnTo>
                  <a:lnTo>
                    <a:pt x="2088" y="985"/>
                  </a:lnTo>
                  <a:lnTo>
                    <a:pt x="2089" y="1002"/>
                  </a:lnTo>
                  <a:lnTo>
                    <a:pt x="2090" y="987"/>
                  </a:lnTo>
                  <a:lnTo>
                    <a:pt x="2091" y="982"/>
                  </a:lnTo>
                  <a:lnTo>
                    <a:pt x="2093" y="982"/>
                  </a:lnTo>
                  <a:lnTo>
                    <a:pt x="2094" y="983"/>
                  </a:lnTo>
                  <a:lnTo>
                    <a:pt x="2095" y="989"/>
                  </a:lnTo>
                  <a:lnTo>
                    <a:pt x="2096" y="980"/>
                  </a:lnTo>
                  <a:lnTo>
                    <a:pt x="2097" y="984"/>
                  </a:lnTo>
                  <a:lnTo>
                    <a:pt x="2098" y="984"/>
                  </a:lnTo>
                  <a:lnTo>
                    <a:pt x="2100" y="984"/>
                  </a:lnTo>
                  <a:lnTo>
                    <a:pt x="2101" y="969"/>
                  </a:lnTo>
                  <a:lnTo>
                    <a:pt x="2102" y="964"/>
                  </a:lnTo>
                  <a:lnTo>
                    <a:pt x="2103" y="980"/>
                  </a:lnTo>
                  <a:lnTo>
                    <a:pt x="2104" y="988"/>
                  </a:lnTo>
                  <a:lnTo>
                    <a:pt x="2106" y="973"/>
                  </a:lnTo>
                  <a:lnTo>
                    <a:pt x="2107" y="967"/>
                  </a:lnTo>
                  <a:lnTo>
                    <a:pt x="2108" y="992"/>
                  </a:lnTo>
                  <a:lnTo>
                    <a:pt x="2109" y="1012"/>
                  </a:lnTo>
                  <a:lnTo>
                    <a:pt x="2110" y="979"/>
                  </a:lnTo>
                  <a:lnTo>
                    <a:pt x="2111" y="975"/>
                  </a:lnTo>
                  <a:lnTo>
                    <a:pt x="2113" y="989"/>
                  </a:lnTo>
                  <a:lnTo>
                    <a:pt x="2114" y="998"/>
                  </a:lnTo>
                  <a:lnTo>
                    <a:pt x="2115" y="1000"/>
                  </a:lnTo>
                  <a:lnTo>
                    <a:pt x="2116" y="990"/>
                  </a:lnTo>
                  <a:lnTo>
                    <a:pt x="2117" y="1006"/>
                  </a:lnTo>
                  <a:lnTo>
                    <a:pt x="2119" y="1000"/>
                  </a:lnTo>
                  <a:lnTo>
                    <a:pt x="2120" y="1016"/>
                  </a:lnTo>
                  <a:lnTo>
                    <a:pt x="2121" y="1019"/>
                  </a:lnTo>
                  <a:lnTo>
                    <a:pt x="2122" y="1003"/>
                  </a:lnTo>
                  <a:lnTo>
                    <a:pt x="2123" y="1005"/>
                  </a:lnTo>
                  <a:lnTo>
                    <a:pt x="2124" y="1007"/>
                  </a:lnTo>
                  <a:lnTo>
                    <a:pt x="2126" y="1014"/>
                  </a:lnTo>
                  <a:lnTo>
                    <a:pt x="2127" y="1005"/>
                  </a:lnTo>
                  <a:lnTo>
                    <a:pt x="2128" y="996"/>
                  </a:lnTo>
                  <a:lnTo>
                    <a:pt x="2129" y="991"/>
                  </a:lnTo>
                  <a:lnTo>
                    <a:pt x="2130" y="997"/>
                  </a:lnTo>
                  <a:lnTo>
                    <a:pt x="2131" y="1002"/>
                  </a:lnTo>
                  <a:lnTo>
                    <a:pt x="2133" y="1001"/>
                  </a:lnTo>
                  <a:lnTo>
                    <a:pt x="2134" y="978"/>
                  </a:lnTo>
                  <a:lnTo>
                    <a:pt x="2135" y="981"/>
                  </a:lnTo>
                  <a:lnTo>
                    <a:pt x="2136" y="993"/>
                  </a:lnTo>
                  <a:lnTo>
                    <a:pt x="2137" y="996"/>
                  </a:lnTo>
                  <a:lnTo>
                    <a:pt x="2139" y="973"/>
                  </a:lnTo>
                  <a:lnTo>
                    <a:pt x="2140" y="971"/>
                  </a:lnTo>
                  <a:lnTo>
                    <a:pt x="2141" y="981"/>
                  </a:lnTo>
                  <a:lnTo>
                    <a:pt x="2142" y="990"/>
                  </a:lnTo>
                  <a:lnTo>
                    <a:pt x="2143" y="975"/>
                  </a:lnTo>
                  <a:lnTo>
                    <a:pt x="2144" y="967"/>
                  </a:lnTo>
                  <a:lnTo>
                    <a:pt x="2146" y="969"/>
                  </a:lnTo>
                  <a:lnTo>
                    <a:pt x="2147" y="976"/>
                  </a:lnTo>
                  <a:lnTo>
                    <a:pt x="2148" y="976"/>
                  </a:lnTo>
                  <a:lnTo>
                    <a:pt x="2149" y="971"/>
                  </a:lnTo>
                  <a:lnTo>
                    <a:pt x="2150" y="967"/>
                  </a:lnTo>
                  <a:lnTo>
                    <a:pt x="2152" y="968"/>
                  </a:lnTo>
                  <a:lnTo>
                    <a:pt x="2153" y="978"/>
                  </a:lnTo>
                  <a:lnTo>
                    <a:pt x="2154" y="974"/>
                  </a:lnTo>
                  <a:lnTo>
                    <a:pt x="2155" y="1000"/>
                  </a:lnTo>
                  <a:lnTo>
                    <a:pt x="2156" y="989"/>
                  </a:lnTo>
                  <a:lnTo>
                    <a:pt x="2157" y="983"/>
                  </a:lnTo>
                  <a:lnTo>
                    <a:pt x="2159" y="981"/>
                  </a:lnTo>
                  <a:lnTo>
                    <a:pt x="2160" y="985"/>
                  </a:lnTo>
                  <a:lnTo>
                    <a:pt x="2161" y="994"/>
                  </a:lnTo>
                  <a:lnTo>
                    <a:pt x="2162" y="966"/>
                  </a:lnTo>
                  <a:lnTo>
                    <a:pt x="2163" y="972"/>
                  </a:lnTo>
                  <a:lnTo>
                    <a:pt x="2164" y="989"/>
                  </a:lnTo>
                  <a:lnTo>
                    <a:pt x="2166" y="989"/>
                  </a:lnTo>
                  <a:lnTo>
                    <a:pt x="2167" y="975"/>
                  </a:lnTo>
                  <a:lnTo>
                    <a:pt x="2168" y="976"/>
                  </a:lnTo>
                  <a:lnTo>
                    <a:pt x="2169" y="978"/>
                  </a:lnTo>
                  <a:lnTo>
                    <a:pt x="2170" y="987"/>
                  </a:lnTo>
                  <a:lnTo>
                    <a:pt x="2172" y="995"/>
                  </a:lnTo>
                  <a:lnTo>
                    <a:pt x="2173" y="980"/>
                  </a:lnTo>
                  <a:lnTo>
                    <a:pt x="2174" y="977"/>
                  </a:lnTo>
                  <a:lnTo>
                    <a:pt x="2175" y="979"/>
                  </a:lnTo>
                  <a:lnTo>
                    <a:pt x="2176" y="994"/>
                  </a:lnTo>
                  <a:lnTo>
                    <a:pt x="2177" y="994"/>
                  </a:lnTo>
                  <a:lnTo>
                    <a:pt x="2179" y="976"/>
                  </a:lnTo>
                  <a:lnTo>
                    <a:pt x="2180" y="985"/>
                  </a:lnTo>
                  <a:lnTo>
                    <a:pt x="2181" y="996"/>
                  </a:lnTo>
                  <a:lnTo>
                    <a:pt x="2182" y="990"/>
                  </a:lnTo>
                  <a:lnTo>
                    <a:pt x="2183" y="983"/>
                  </a:lnTo>
                  <a:lnTo>
                    <a:pt x="2185" y="980"/>
                  </a:lnTo>
                  <a:lnTo>
                    <a:pt x="2186" y="990"/>
                  </a:lnTo>
                  <a:lnTo>
                    <a:pt x="2187" y="984"/>
                  </a:lnTo>
                  <a:lnTo>
                    <a:pt x="2188" y="984"/>
                  </a:lnTo>
                  <a:lnTo>
                    <a:pt x="2189" y="993"/>
                  </a:lnTo>
                  <a:lnTo>
                    <a:pt x="2190" y="998"/>
                  </a:lnTo>
                  <a:lnTo>
                    <a:pt x="2192" y="1000"/>
                  </a:lnTo>
                  <a:lnTo>
                    <a:pt x="2193" y="992"/>
                  </a:lnTo>
                  <a:lnTo>
                    <a:pt x="2194" y="1006"/>
                  </a:lnTo>
                  <a:lnTo>
                    <a:pt x="2195" y="1010"/>
                  </a:lnTo>
                  <a:lnTo>
                    <a:pt x="2196" y="1005"/>
                  </a:lnTo>
                  <a:lnTo>
                    <a:pt x="2197" y="1015"/>
                  </a:lnTo>
                  <a:lnTo>
                    <a:pt x="2199" y="996"/>
                  </a:lnTo>
                  <a:lnTo>
                    <a:pt x="2200" y="1005"/>
                  </a:lnTo>
                  <a:lnTo>
                    <a:pt x="2201" y="1018"/>
                  </a:lnTo>
                  <a:lnTo>
                    <a:pt x="2202" y="1002"/>
                  </a:lnTo>
                  <a:lnTo>
                    <a:pt x="2203" y="997"/>
                  </a:lnTo>
                  <a:lnTo>
                    <a:pt x="2205" y="999"/>
                  </a:lnTo>
                  <a:lnTo>
                    <a:pt x="2206" y="995"/>
                  </a:lnTo>
                  <a:lnTo>
                    <a:pt x="2207" y="987"/>
                  </a:lnTo>
                  <a:lnTo>
                    <a:pt x="2208" y="986"/>
                  </a:lnTo>
                  <a:lnTo>
                    <a:pt x="2209" y="980"/>
                  </a:lnTo>
                  <a:lnTo>
                    <a:pt x="2210" y="981"/>
                  </a:lnTo>
                  <a:lnTo>
                    <a:pt x="2212" y="972"/>
                  </a:lnTo>
                  <a:lnTo>
                    <a:pt x="2213" y="969"/>
                  </a:lnTo>
                  <a:lnTo>
                    <a:pt x="2214" y="977"/>
                  </a:lnTo>
                  <a:lnTo>
                    <a:pt x="2215" y="975"/>
                  </a:lnTo>
                  <a:lnTo>
                    <a:pt x="2216" y="974"/>
                  </a:lnTo>
                  <a:lnTo>
                    <a:pt x="2218" y="961"/>
                  </a:lnTo>
                  <a:lnTo>
                    <a:pt x="2219" y="959"/>
                  </a:lnTo>
                  <a:lnTo>
                    <a:pt x="2220" y="970"/>
                  </a:lnTo>
                  <a:lnTo>
                    <a:pt x="2221" y="960"/>
                  </a:lnTo>
                  <a:lnTo>
                    <a:pt x="2222" y="953"/>
                  </a:lnTo>
                  <a:lnTo>
                    <a:pt x="2223" y="961"/>
                  </a:lnTo>
                  <a:lnTo>
                    <a:pt x="2225" y="964"/>
                  </a:lnTo>
                  <a:lnTo>
                    <a:pt x="2226" y="954"/>
                  </a:lnTo>
                  <a:lnTo>
                    <a:pt x="2227" y="965"/>
                  </a:lnTo>
                  <a:lnTo>
                    <a:pt x="2228" y="980"/>
                  </a:lnTo>
                  <a:lnTo>
                    <a:pt x="2229" y="956"/>
                  </a:lnTo>
                  <a:lnTo>
                    <a:pt x="2230" y="953"/>
                  </a:lnTo>
                  <a:lnTo>
                    <a:pt x="2232" y="966"/>
                  </a:lnTo>
                  <a:lnTo>
                    <a:pt x="2233" y="972"/>
                  </a:lnTo>
                  <a:lnTo>
                    <a:pt x="2234" y="959"/>
                  </a:lnTo>
                  <a:lnTo>
                    <a:pt x="2235" y="952"/>
                  </a:lnTo>
                  <a:lnTo>
                    <a:pt x="2236" y="958"/>
                  </a:lnTo>
                  <a:lnTo>
                    <a:pt x="2238" y="963"/>
                  </a:lnTo>
                  <a:lnTo>
                    <a:pt x="2239" y="961"/>
                  </a:lnTo>
                  <a:lnTo>
                    <a:pt x="2240" y="962"/>
                  </a:lnTo>
                  <a:lnTo>
                    <a:pt x="2241" y="961"/>
                  </a:lnTo>
                  <a:lnTo>
                    <a:pt x="2242" y="963"/>
                  </a:lnTo>
                  <a:lnTo>
                    <a:pt x="2243" y="962"/>
                  </a:lnTo>
                  <a:lnTo>
                    <a:pt x="2245" y="966"/>
                  </a:lnTo>
                  <a:lnTo>
                    <a:pt x="2246" y="965"/>
                  </a:lnTo>
                  <a:lnTo>
                    <a:pt x="2247" y="967"/>
                  </a:lnTo>
                  <a:lnTo>
                    <a:pt x="2248" y="964"/>
                  </a:lnTo>
                  <a:lnTo>
                    <a:pt x="2249" y="964"/>
                  </a:lnTo>
                  <a:lnTo>
                    <a:pt x="2251" y="990"/>
                  </a:lnTo>
                  <a:lnTo>
                    <a:pt x="2252" y="969"/>
                  </a:lnTo>
                  <a:lnTo>
                    <a:pt x="2253" y="980"/>
                  </a:lnTo>
                  <a:lnTo>
                    <a:pt x="2254" y="967"/>
                  </a:lnTo>
                  <a:lnTo>
                    <a:pt x="2255" y="977"/>
                  </a:lnTo>
                  <a:lnTo>
                    <a:pt x="2256" y="979"/>
                  </a:lnTo>
                  <a:lnTo>
                    <a:pt x="2258" y="969"/>
                  </a:lnTo>
                  <a:lnTo>
                    <a:pt x="2259" y="977"/>
                  </a:lnTo>
                  <a:lnTo>
                    <a:pt x="2260" y="967"/>
                  </a:lnTo>
                  <a:lnTo>
                    <a:pt x="2261" y="986"/>
                  </a:lnTo>
                  <a:lnTo>
                    <a:pt x="2262" y="977"/>
                  </a:lnTo>
                  <a:lnTo>
                    <a:pt x="2263" y="981"/>
                  </a:lnTo>
                  <a:lnTo>
                    <a:pt x="2265" y="992"/>
                  </a:lnTo>
                  <a:lnTo>
                    <a:pt x="2266" y="994"/>
                  </a:lnTo>
                  <a:lnTo>
                    <a:pt x="2267" y="998"/>
                  </a:lnTo>
                  <a:lnTo>
                    <a:pt x="2268" y="992"/>
                  </a:lnTo>
                  <a:lnTo>
                    <a:pt x="2269" y="988"/>
                  </a:lnTo>
                  <a:lnTo>
                    <a:pt x="2271" y="989"/>
                  </a:lnTo>
                  <a:lnTo>
                    <a:pt x="2272" y="985"/>
                  </a:lnTo>
                  <a:lnTo>
                    <a:pt x="2273" y="983"/>
                  </a:lnTo>
                  <a:lnTo>
                    <a:pt x="2274" y="980"/>
                  </a:lnTo>
                  <a:lnTo>
                    <a:pt x="2275" y="981"/>
                  </a:lnTo>
                  <a:lnTo>
                    <a:pt x="2276" y="984"/>
                  </a:lnTo>
                  <a:lnTo>
                    <a:pt x="2278" y="979"/>
                  </a:lnTo>
                  <a:lnTo>
                    <a:pt x="2279" y="982"/>
                  </a:lnTo>
                  <a:lnTo>
                    <a:pt x="2280" y="991"/>
                  </a:lnTo>
                  <a:lnTo>
                    <a:pt x="2281" y="983"/>
                  </a:lnTo>
                  <a:lnTo>
                    <a:pt x="2282" y="978"/>
                  </a:lnTo>
                  <a:lnTo>
                    <a:pt x="2284" y="988"/>
                  </a:lnTo>
                  <a:lnTo>
                    <a:pt x="2285" y="989"/>
                  </a:lnTo>
                  <a:lnTo>
                    <a:pt x="2286" y="973"/>
                  </a:lnTo>
                  <a:lnTo>
                    <a:pt x="2287" y="970"/>
                  </a:lnTo>
                  <a:lnTo>
                    <a:pt x="2288" y="979"/>
                  </a:lnTo>
                  <a:lnTo>
                    <a:pt x="2289" y="983"/>
                  </a:lnTo>
                  <a:lnTo>
                    <a:pt x="2291" y="978"/>
                  </a:lnTo>
                  <a:lnTo>
                    <a:pt x="2292" y="983"/>
                  </a:lnTo>
                  <a:lnTo>
                    <a:pt x="2293" y="989"/>
                  </a:lnTo>
                  <a:lnTo>
                    <a:pt x="2294" y="1005"/>
                  </a:lnTo>
                  <a:lnTo>
                    <a:pt x="2295" y="992"/>
                  </a:lnTo>
                  <a:lnTo>
                    <a:pt x="2296" y="995"/>
                  </a:lnTo>
                  <a:lnTo>
                    <a:pt x="2298" y="1015"/>
                  </a:lnTo>
                  <a:lnTo>
                    <a:pt x="2299" y="1014"/>
                  </a:lnTo>
                  <a:lnTo>
                    <a:pt x="2300" y="1007"/>
                  </a:lnTo>
                  <a:lnTo>
                    <a:pt x="2301" y="994"/>
                  </a:lnTo>
                  <a:lnTo>
                    <a:pt x="2302" y="1008"/>
                  </a:lnTo>
                  <a:lnTo>
                    <a:pt x="2304" y="991"/>
                  </a:lnTo>
                  <a:lnTo>
                    <a:pt x="2305" y="987"/>
                  </a:lnTo>
                  <a:lnTo>
                    <a:pt x="2306" y="979"/>
                  </a:lnTo>
                  <a:lnTo>
                    <a:pt x="2307" y="982"/>
                  </a:lnTo>
                  <a:lnTo>
                    <a:pt x="2308" y="973"/>
                  </a:lnTo>
                  <a:lnTo>
                    <a:pt x="2309" y="971"/>
                  </a:lnTo>
                  <a:lnTo>
                    <a:pt x="2311" y="982"/>
                  </a:lnTo>
                  <a:lnTo>
                    <a:pt x="2312" y="956"/>
                  </a:lnTo>
                  <a:lnTo>
                    <a:pt x="2313" y="948"/>
                  </a:lnTo>
                  <a:lnTo>
                    <a:pt x="2314" y="957"/>
                  </a:lnTo>
                  <a:lnTo>
                    <a:pt x="2315" y="990"/>
                  </a:lnTo>
                  <a:lnTo>
                    <a:pt x="2317" y="979"/>
                  </a:lnTo>
                  <a:lnTo>
                    <a:pt x="2318" y="955"/>
                  </a:lnTo>
                  <a:lnTo>
                    <a:pt x="2319" y="976"/>
                  </a:lnTo>
                  <a:lnTo>
                    <a:pt x="2320" y="999"/>
                  </a:lnTo>
                  <a:lnTo>
                    <a:pt x="2321" y="996"/>
                  </a:lnTo>
                  <a:lnTo>
                    <a:pt x="2322" y="968"/>
                  </a:lnTo>
                  <a:lnTo>
                    <a:pt x="2324" y="973"/>
                  </a:lnTo>
                  <a:lnTo>
                    <a:pt x="2325" y="990"/>
                  </a:lnTo>
                  <a:lnTo>
                    <a:pt x="2326" y="976"/>
                  </a:lnTo>
                  <a:lnTo>
                    <a:pt x="2327" y="969"/>
                  </a:lnTo>
                  <a:lnTo>
                    <a:pt x="2328" y="976"/>
                  </a:lnTo>
                  <a:lnTo>
                    <a:pt x="2329" y="978"/>
                  </a:lnTo>
                  <a:lnTo>
                    <a:pt x="2331" y="979"/>
                  </a:lnTo>
                  <a:lnTo>
                    <a:pt x="2332" y="977"/>
                  </a:lnTo>
                  <a:lnTo>
                    <a:pt x="2333" y="981"/>
                  </a:lnTo>
                  <a:lnTo>
                    <a:pt x="2334" y="995"/>
                  </a:lnTo>
                  <a:lnTo>
                    <a:pt x="2335" y="994"/>
                  </a:lnTo>
                  <a:lnTo>
                    <a:pt x="2337" y="1007"/>
                  </a:lnTo>
                  <a:lnTo>
                    <a:pt x="2338" y="989"/>
                  </a:lnTo>
                  <a:lnTo>
                    <a:pt x="2339" y="982"/>
                  </a:lnTo>
                  <a:lnTo>
                    <a:pt x="2340" y="990"/>
                  </a:lnTo>
                  <a:lnTo>
                    <a:pt x="2341" y="1009"/>
                  </a:lnTo>
                  <a:lnTo>
                    <a:pt x="2342" y="1003"/>
                  </a:lnTo>
                  <a:lnTo>
                    <a:pt x="2344" y="1000"/>
                  </a:lnTo>
                  <a:lnTo>
                    <a:pt x="2345" y="1003"/>
                  </a:lnTo>
                  <a:lnTo>
                    <a:pt x="2346" y="1005"/>
                  </a:lnTo>
                  <a:lnTo>
                    <a:pt x="2347" y="994"/>
                  </a:lnTo>
                  <a:lnTo>
                    <a:pt x="2348" y="990"/>
                  </a:lnTo>
                  <a:lnTo>
                    <a:pt x="2350" y="1010"/>
                  </a:lnTo>
                  <a:lnTo>
                    <a:pt x="2351" y="1002"/>
                  </a:lnTo>
                  <a:lnTo>
                    <a:pt x="2352" y="994"/>
                  </a:lnTo>
                  <a:lnTo>
                    <a:pt x="2353" y="979"/>
                  </a:lnTo>
                  <a:lnTo>
                    <a:pt x="2354" y="985"/>
                  </a:lnTo>
                  <a:lnTo>
                    <a:pt x="2355" y="1002"/>
                  </a:lnTo>
                  <a:lnTo>
                    <a:pt x="2357" y="977"/>
                  </a:lnTo>
                  <a:lnTo>
                    <a:pt x="2358" y="978"/>
                  </a:lnTo>
                  <a:lnTo>
                    <a:pt x="2359" y="976"/>
                  </a:lnTo>
                  <a:lnTo>
                    <a:pt x="2360" y="980"/>
                  </a:lnTo>
                  <a:lnTo>
                    <a:pt x="2361" y="971"/>
                  </a:lnTo>
                  <a:lnTo>
                    <a:pt x="2362" y="967"/>
                  </a:lnTo>
                  <a:lnTo>
                    <a:pt x="2364" y="975"/>
                  </a:lnTo>
                  <a:lnTo>
                    <a:pt x="2365" y="981"/>
                  </a:lnTo>
                  <a:lnTo>
                    <a:pt x="2366" y="972"/>
                  </a:lnTo>
                  <a:lnTo>
                    <a:pt x="2367" y="968"/>
                  </a:lnTo>
                  <a:lnTo>
                    <a:pt x="2368" y="968"/>
                  </a:lnTo>
                  <a:lnTo>
                    <a:pt x="2370" y="963"/>
                  </a:lnTo>
                  <a:lnTo>
                    <a:pt x="2371" y="964"/>
                  </a:lnTo>
                  <a:lnTo>
                    <a:pt x="2372" y="964"/>
                  </a:lnTo>
                  <a:lnTo>
                    <a:pt x="2373" y="964"/>
                  </a:lnTo>
                  <a:lnTo>
                    <a:pt x="2374" y="961"/>
                  </a:lnTo>
                  <a:lnTo>
                    <a:pt x="2375" y="954"/>
                  </a:lnTo>
                  <a:lnTo>
                    <a:pt x="2377" y="970"/>
                  </a:lnTo>
                  <a:lnTo>
                    <a:pt x="2378" y="977"/>
                  </a:lnTo>
                  <a:lnTo>
                    <a:pt x="2379" y="963"/>
                  </a:lnTo>
                  <a:lnTo>
                    <a:pt x="2380" y="966"/>
                  </a:lnTo>
                  <a:lnTo>
                    <a:pt x="2381" y="975"/>
                  </a:lnTo>
                  <a:lnTo>
                    <a:pt x="2383" y="981"/>
                  </a:lnTo>
                  <a:lnTo>
                    <a:pt x="2384" y="976"/>
                  </a:lnTo>
                  <a:lnTo>
                    <a:pt x="2385" y="957"/>
                  </a:lnTo>
                  <a:lnTo>
                    <a:pt x="2386" y="965"/>
                  </a:lnTo>
                  <a:lnTo>
                    <a:pt x="2387" y="977"/>
                  </a:lnTo>
                  <a:lnTo>
                    <a:pt x="2388" y="979"/>
                  </a:lnTo>
                  <a:lnTo>
                    <a:pt x="2390" y="966"/>
                  </a:lnTo>
                  <a:lnTo>
                    <a:pt x="2391" y="962"/>
                  </a:lnTo>
                  <a:lnTo>
                    <a:pt x="2392" y="963"/>
                  </a:lnTo>
                  <a:lnTo>
                    <a:pt x="2393" y="978"/>
                  </a:lnTo>
                  <a:lnTo>
                    <a:pt x="2394" y="969"/>
                  </a:lnTo>
                  <a:lnTo>
                    <a:pt x="2395" y="962"/>
                  </a:lnTo>
                  <a:lnTo>
                    <a:pt x="2397" y="971"/>
                  </a:lnTo>
                  <a:lnTo>
                    <a:pt x="2398" y="976"/>
                  </a:lnTo>
                  <a:lnTo>
                    <a:pt x="2399" y="992"/>
                  </a:lnTo>
                  <a:lnTo>
                    <a:pt x="2400" y="986"/>
                  </a:lnTo>
                  <a:lnTo>
                    <a:pt x="2401" y="973"/>
                  </a:lnTo>
                  <a:lnTo>
                    <a:pt x="2403" y="971"/>
                  </a:lnTo>
                  <a:lnTo>
                    <a:pt x="2404" y="985"/>
                  </a:lnTo>
                  <a:lnTo>
                    <a:pt x="2405" y="991"/>
                  </a:lnTo>
                  <a:lnTo>
                    <a:pt x="2406" y="970"/>
                  </a:lnTo>
                  <a:lnTo>
                    <a:pt x="2407" y="969"/>
                  </a:lnTo>
                  <a:lnTo>
                    <a:pt x="2408" y="978"/>
                  </a:lnTo>
                  <a:lnTo>
                    <a:pt x="2410" y="994"/>
                  </a:lnTo>
                  <a:lnTo>
                    <a:pt x="2411" y="982"/>
                  </a:lnTo>
                  <a:lnTo>
                    <a:pt x="2412" y="974"/>
                  </a:lnTo>
                  <a:lnTo>
                    <a:pt x="2413" y="1007"/>
                  </a:lnTo>
                  <a:lnTo>
                    <a:pt x="2414" y="983"/>
                  </a:lnTo>
                  <a:lnTo>
                    <a:pt x="2416" y="992"/>
                  </a:lnTo>
                  <a:lnTo>
                    <a:pt x="2417" y="990"/>
                  </a:lnTo>
                  <a:lnTo>
                    <a:pt x="2418" y="991"/>
                  </a:lnTo>
                  <a:lnTo>
                    <a:pt x="2419" y="986"/>
                  </a:lnTo>
                  <a:lnTo>
                    <a:pt x="2420" y="978"/>
                  </a:lnTo>
                  <a:lnTo>
                    <a:pt x="2421" y="995"/>
                  </a:lnTo>
                  <a:lnTo>
                    <a:pt x="2423" y="989"/>
                  </a:lnTo>
                  <a:lnTo>
                    <a:pt x="2424" y="988"/>
                  </a:lnTo>
                  <a:lnTo>
                    <a:pt x="2425" y="996"/>
                  </a:lnTo>
                  <a:lnTo>
                    <a:pt x="2426" y="981"/>
                  </a:lnTo>
                  <a:lnTo>
                    <a:pt x="2427" y="977"/>
                  </a:lnTo>
                  <a:lnTo>
                    <a:pt x="2428" y="972"/>
                  </a:lnTo>
                  <a:lnTo>
                    <a:pt x="2430" y="986"/>
                  </a:lnTo>
                  <a:lnTo>
                    <a:pt x="2431" y="994"/>
                  </a:lnTo>
                  <a:lnTo>
                    <a:pt x="2432" y="978"/>
                  </a:lnTo>
                  <a:lnTo>
                    <a:pt x="2433" y="974"/>
                  </a:lnTo>
                  <a:lnTo>
                    <a:pt x="2434" y="963"/>
                  </a:lnTo>
                  <a:lnTo>
                    <a:pt x="2436" y="987"/>
                  </a:lnTo>
                  <a:lnTo>
                    <a:pt x="2437" y="980"/>
                  </a:lnTo>
                  <a:lnTo>
                    <a:pt x="2438" y="963"/>
                  </a:lnTo>
                  <a:lnTo>
                    <a:pt x="2439" y="956"/>
                  </a:lnTo>
                  <a:lnTo>
                    <a:pt x="2440" y="961"/>
                  </a:lnTo>
                  <a:lnTo>
                    <a:pt x="2441" y="1002"/>
                  </a:lnTo>
                  <a:lnTo>
                    <a:pt x="2443" y="990"/>
                  </a:lnTo>
                  <a:lnTo>
                    <a:pt x="2444" y="984"/>
                  </a:lnTo>
                  <a:lnTo>
                    <a:pt x="2445" y="984"/>
                  </a:lnTo>
                  <a:lnTo>
                    <a:pt x="2446" y="986"/>
                  </a:lnTo>
                  <a:lnTo>
                    <a:pt x="2447" y="996"/>
                  </a:lnTo>
                  <a:lnTo>
                    <a:pt x="2449" y="979"/>
                  </a:lnTo>
                  <a:lnTo>
                    <a:pt x="2450" y="968"/>
                  </a:lnTo>
                  <a:lnTo>
                    <a:pt x="2451" y="969"/>
                  </a:lnTo>
                  <a:lnTo>
                    <a:pt x="2452" y="959"/>
                  </a:lnTo>
                  <a:lnTo>
                    <a:pt x="2453" y="971"/>
                  </a:lnTo>
                  <a:lnTo>
                    <a:pt x="2454" y="980"/>
                  </a:lnTo>
                  <a:lnTo>
                    <a:pt x="2456" y="975"/>
                  </a:lnTo>
                  <a:lnTo>
                    <a:pt x="2457" y="973"/>
                  </a:lnTo>
                  <a:lnTo>
                    <a:pt x="2458" y="971"/>
                  </a:lnTo>
                  <a:lnTo>
                    <a:pt x="2459" y="973"/>
                  </a:lnTo>
                  <a:lnTo>
                    <a:pt x="2460" y="986"/>
                  </a:lnTo>
                  <a:lnTo>
                    <a:pt x="2461" y="981"/>
                  </a:lnTo>
                  <a:lnTo>
                    <a:pt x="2463" y="984"/>
                  </a:lnTo>
                  <a:lnTo>
                    <a:pt x="2464" y="972"/>
                  </a:lnTo>
                  <a:lnTo>
                    <a:pt x="2465" y="979"/>
                  </a:lnTo>
                  <a:lnTo>
                    <a:pt x="2466" y="994"/>
                  </a:lnTo>
                  <a:lnTo>
                    <a:pt x="2467" y="1003"/>
                  </a:lnTo>
                  <a:lnTo>
                    <a:pt x="2469" y="991"/>
                  </a:lnTo>
                  <a:lnTo>
                    <a:pt x="2470" y="982"/>
                  </a:lnTo>
                  <a:lnTo>
                    <a:pt x="2471" y="974"/>
                  </a:lnTo>
                  <a:lnTo>
                    <a:pt x="2472" y="973"/>
                  </a:lnTo>
                  <a:lnTo>
                    <a:pt x="2473" y="993"/>
                  </a:lnTo>
                  <a:lnTo>
                    <a:pt x="2474" y="969"/>
                  </a:lnTo>
                  <a:lnTo>
                    <a:pt x="2476" y="962"/>
                  </a:lnTo>
                  <a:lnTo>
                    <a:pt x="2477" y="951"/>
                  </a:lnTo>
                  <a:lnTo>
                    <a:pt x="2478" y="964"/>
                  </a:lnTo>
                  <a:lnTo>
                    <a:pt x="2479" y="994"/>
                  </a:lnTo>
                  <a:lnTo>
                    <a:pt x="2480" y="1038"/>
                  </a:lnTo>
                  <a:lnTo>
                    <a:pt x="2482" y="1079"/>
                  </a:lnTo>
                  <a:lnTo>
                    <a:pt x="2483" y="1124"/>
                  </a:lnTo>
                  <a:lnTo>
                    <a:pt x="2484" y="1279"/>
                  </a:lnTo>
                  <a:lnTo>
                    <a:pt x="2485" y="1445"/>
                  </a:lnTo>
                  <a:lnTo>
                    <a:pt x="2486" y="1430"/>
                  </a:lnTo>
                  <a:lnTo>
                    <a:pt x="2487" y="1304"/>
                  </a:lnTo>
                  <a:lnTo>
                    <a:pt x="2489" y="1186"/>
                  </a:lnTo>
                  <a:lnTo>
                    <a:pt x="2490" y="1199"/>
                  </a:lnTo>
                  <a:lnTo>
                    <a:pt x="2491" y="1183"/>
                  </a:lnTo>
                  <a:lnTo>
                    <a:pt x="2492" y="1119"/>
                  </a:lnTo>
                  <a:lnTo>
                    <a:pt x="2493" y="1057"/>
                  </a:lnTo>
                  <a:lnTo>
                    <a:pt x="2494" y="1048"/>
                  </a:lnTo>
                  <a:lnTo>
                    <a:pt x="2496" y="1056"/>
                  </a:lnTo>
                  <a:lnTo>
                    <a:pt x="2497" y="1058"/>
                  </a:lnTo>
                  <a:lnTo>
                    <a:pt x="2498" y="1037"/>
                  </a:lnTo>
                  <a:lnTo>
                    <a:pt x="2499" y="1013"/>
                  </a:lnTo>
                  <a:lnTo>
                    <a:pt x="2500" y="1034"/>
                  </a:lnTo>
                  <a:lnTo>
                    <a:pt x="2502" y="1075"/>
                  </a:lnTo>
                  <a:lnTo>
                    <a:pt x="2503" y="1077"/>
                  </a:lnTo>
                  <a:lnTo>
                    <a:pt x="2504" y="1046"/>
                  </a:lnTo>
                  <a:lnTo>
                    <a:pt x="2505" y="1016"/>
                  </a:lnTo>
                  <a:lnTo>
                    <a:pt x="2506" y="1018"/>
                  </a:lnTo>
                  <a:lnTo>
                    <a:pt x="2507" y="1022"/>
                  </a:lnTo>
                  <a:lnTo>
                    <a:pt x="2509" y="1013"/>
                  </a:lnTo>
                  <a:lnTo>
                    <a:pt x="2510" y="1014"/>
                  </a:lnTo>
                  <a:lnTo>
                    <a:pt x="2511" y="1005"/>
                  </a:lnTo>
                  <a:lnTo>
                    <a:pt x="2512" y="1003"/>
                  </a:lnTo>
                  <a:lnTo>
                    <a:pt x="2513" y="1012"/>
                  </a:lnTo>
                  <a:lnTo>
                    <a:pt x="2515" y="1007"/>
                  </a:lnTo>
                  <a:lnTo>
                    <a:pt x="2516" y="1006"/>
                  </a:lnTo>
                  <a:lnTo>
                    <a:pt x="2517" y="999"/>
                  </a:lnTo>
                  <a:lnTo>
                    <a:pt x="2518" y="1007"/>
                  </a:lnTo>
                  <a:lnTo>
                    <a:pt x="2519" y="1020"/>
                  </a:lnTo>
                  <a:lnTo>
                    <a:pt x="2520" y="1033"/>
                  </a:lnTo>
                  <a:lnTo>
                    <a:pt x="2522" y="1029"/>
                  </a:lnTo>
                  <a:lnTo>
                    <a:pt x="2523" y="1038"/>
                  </a:lnTo>
                  <a:lnTo>
                    <a:pt x="2524" y="1020"/>
                  </a:lnTo>
                  <a:lnTo>
                    <a:pt x="2525" y="1019"/>
                  </a:lnTo>
                  <a:lnTo>
                    <a:pt x="2526" y="1015"/>
                  </a:lnTo>
                  <a:lnTo>
                    <a:pt x="2527" y="1021"/>
                  </a:lnTo>
                  <a:lnTo>
                    <a:pt x="2529" y="1003"/>
                  </a:lnTo>
                  <a:lnTo>
                    <a:pt x="2530" y="1000"/>
                  </a:lnTo>
                  <a:lnTo>
                    <a:pt x="2531" y="1011"/>
                  </a:lnTo>
                  <a:lnTo>
                    <a:pt x="2532" y="1003"/>
                  </a:lnTo>
                  <a:lnTo>
                    <a:pt x="2533" y="1017"/>
                  </a:lnTo>
                  <a:lnTo>
                    <a:pt x="2535" y="1001"/>
                  </a:lnTo>
                  <a:lnTo>
                    <a:pt x="2536" y="1010"/>
                  </a:lnTo>
                  <a:lnTo>
                    <a:pt x="2537" y="1012"/>
                  </a:lnTo>
                  <a:lnTo>
                    <a:pt x="2538" y="1003"/>
                  </a:lnTo>
                  <a:lnTo>
                    <a:pt x="2539" y="1050"/>
                  </a:lnTo>
                  <a:lnTo>
                    <a:pt x="2540" y="1017"/>
                  </a:lnTo>
                  <a:lnTo>
                    <a:pt x="2542" y="1031"/>
                  </a:lnTo>
                  <a:lnTo>
                    <a:pt x="2543" y="1031"/>
                  </a:lnTo>
                  <a:lnTo>
                    <a:pt x="2544" y="1028"/>
                  </a:lnTo>
                  <a:lnTo>
                    <a:pt x="2545" y="1041"/>
                  </a:lnTo>
                  <a:lnTo>
                    <a:pt x="2546" y="1043"/>
                  </a:lnTo>
                  <a:lnTo>
                    <a:pt x="2548" y="1054"/>
                  </a:lnTo>
                  <a:lnTo>
                    <a:pt x="2549" y="1007"/>
                  </a:lnTo>
                  <a:lnTo>
                    <a:pt x="2550" y="1013"/>
                  </a:lnTo>
                  <a:lnTo>
                    <a:pt x="2551" y="1024"/>
                  </a:lnTo>
                  <a:lnTo>
                    <a:pt x="2552" y="1038"/>
                  </a:lnTo>
                  <a:lnTo>
                    <a:pt x="2553" y="1046"/>
                  </a:lnTo>
                  <a:lnTo>
                    <a:pt x="2555" y="1014"/>
                  </a:lnTo>
                  <a:lnTo>
                    <a:pt x="2556" y="1016"/>
                  </a:lnTo>
                  <a:lnTo>
                    <a:pt x="2557" y="1022"/>
                  </a:lnTo>
                  <a:lnTo>
                    <a:pt x="2558" y="1029"/>
                  </a:lnTo>
                  <a:lnTo>
                    <a:pt x="2559" y="1030"/>
                  </a:lnTo>
                  <a:lnTo>
                    <a:pt x="2560" y="1003"/>
                  </a:lnTo>
                  <a:lnTo>
                    <a:pt x="2562" y="1022"/>
                  </a:lnTo>
                  <a:lnTo>
                    <a:pt x="2563" y="1037"/>
                  </a:lnTo>
                  <a:lnTo>
                    <a:pt x="2564" y="1044"/>
                  </a:lnTo>
                  <a:lnTo>
                    <a:pt x="2565" y="1022"/>
                  </a:lnTo>
                  <a:lnTo>
                    <a:pt x="2566" y="1036"/>
                  </a:lnTo>
                  <a:lnTo>
                    <a:pt x="2568" y="1060"/>
                  </a:lnTo>
                  <a:lnTo>
                    <a:pt x="2569" y="1026"/>
                  </a:lnTo>
                  <a:lnTo>
                    <a:pt x="2570" y="1011"/>
                  </a:lnTo>
                  <a:lnTo>
                    <a:pt x="2571" y="1008"/>
                  </a:lnTo>
                  <a:lnTo>
                    <a:pt x="2572" y="1052"/>
                  </a:lnTo>
                  <a:lnTo>
                    <a:pt x="2573" y="1045"/>
                  </a:lnTo>
                  <a:lnTo>
                    <a:pt x="2575" y="1009"/>
                  </a:lnTo>
                  <a:lnTo>
                    <a:pt x="2576" y="1015"/>
                  </a:lnTo>
                  <a:lnTo>
                    <a:pt x="2577" y="1019"/>
                  </a:lnTo>
                  <a:lnTo>
                    <a:pt x="2578" y="1021"/>
                  </a:lnTo>
                  <a:lnTo>
                    <a:pt x="2579" y="1019"/>
                  </a:lnTo>
                  <a:lnTo>
                    <a:pt x="2581" y="1022"/>
                  </a:lnTo>
                  <a:lnTo>
                    <a:pt x="2582" y="1008"/>
                  </a:lnTo>
                  <a:lnTo>
                    <a:pt x="2583" y="999"/>
                  </a:lnTo>
                  <a:lnTo>
                    <a:pt x="2584" y="1000"/>
                  </a:lnTo>
                  <a:lnTo>
                    <a:pt x="2585" y="1011"/>
                  </a:lnTo>
                  <a:lnTo>
                    <a:pt x="2586" y="1012"/>
                  </a:lnTo>
                  <a:lnTo>
                    <a:pt x="2588" y="988"/>
                  </a:lnTo>
                  <a:lnTo>
                    <a:pt x="2589" y="1005"/>
                  </a:lnTo>
                  <a:lnTo>
                    <a:pt x="2590" y="1003"/>
                  </a:lnTo>
                  <a:lnTo>
                    <a:pt x="2591" y="1024"/>
                  </a:lnTo>
                  <a:lnTo>
                    <a:pt x="2592" y="1005"/>
                  </a:lnTo>
                  <a:lnTo>
                    <a:pt x="2593" y="989"/>
                  </a:lnTo>
                  <a:lnTo>
                    <a:pt x="2595" y="997"/>
                  </a:lnTo>
                  <a:lnTo>
                    <a:pt x="2596" y="990"/>
                  </a:lnTo>
                  <a:lnTo>
                    <a:pt x="2597" y="1006"/>
                  </a:lnTo>
                  <a:lnTo>
                    <a:pt x="2598" y="985"/>
                  </a:lnTo>
                  <a:lnTo>
                    <a:pt x="2599" y="995"/>
                  </a:lnTo>
                  <a:lnTo>
                    <a:pt x="2601" y="1003"/>
                  </a:lnTo>
                  <a:lnTo>
                    <a:pt x="2602" y="1017"/>
                  </a:lnTo>
                  <a:lnTo>
                    <a:pt x="2603" y="1014"/>
                  </a:lnTo>
                  <a:lnTo>
                    <a:pt x="2604" y="1001"/>
                  </a:lnTo>
                  <a:lnTo>
                    <a:pt x="2605" y="999"/>
                  </a:lnTo>
                  <a:lnTo>
                    <a:pt x="2606" y="996"/>
                  </a:lnTo>
                  <a:lnTo>
                    <a:pt x="2608" y="1009"/>
                  </a:lnTo>
                  <a:lnTo>
                    <a:pt x="2609" y="1006"/>
                  </a:lnTo>
                  <a:lnTo>
                    <a:pt x="2610" y="999"/>
                  </a:lnTo>
                  <a:lnTo>
                    <a:pt x="2611" y="999"/>
                  </a:lnTo>
                  <a:lnTo>
                    <a:pt x="2612" y="995"/>
                  </a:lnTo>
                  <a:lnTo>
                    <a:pt x="2614" y="997"/>
                  </a:lnTo>
                  <a:lnTo>
                    <a:pt x="2615" y="1006"/>
                  </a:lnTo>
                  <a:lnTo>
                    <a:pt x="2616" y="1014"/>
                  </a:lnTo>
                  <a:lnTo>
                    <a:pt x="2617" y="1004"/>
                  </a:lnTo>
                  <a:lnTo>
                    <a:pt x="2618" y="1001"/>
                  </a:lnTo>
                  <a:lnTo>
                    <a:pt x="2619" y="1001"/>
                  </a:lnTo>
                  <a:lnTo>
                    <a:pt x="2621" y="1015"/>
                  </a:lnTo>
                  <a:lnTo>
                    <a:pt x="2622" y="1022"/>
                  </a:lnTo>
                  <a:lnTo>
                    <a:pt x="2623" y="1011"/>
                  </a:lnTo>
                  <a:lnTo>
                    <a:pt x="2624" y="1010"/>
                  </a:lnTo>
                  <a:lnTo>
                    <a:pt x="2625" y="1018"/>
                  </a:lnTo>
                  <a:lnTo>
                    <a:pt x="2626" y="1056"/>
                  </a:lnTo>
                  <a:lnTo>
                    <a:pt x="2628" y="1034"/>
                  </a:lnTo>
                  <a:lnTo>
                    <a:pt x="2629" y="1011"/>
                  </a:lnTo>
                  <a:lnTo>
                    <a:pt x="2630" y="1023"/>
                  </a:lnTo>
                  <a:lnTo>
                    <a:pt x="2631" y="1046"/>
                  </a:lnTo>
                  <a:lnTo>
                    <a:pt x="2632" y="1017"/>
                  </a:lnTo>
                  <a:lnTo>
                    <a:pt x="2634" y="1000"/>
                  </a:lnTo>
                  <a:lnTo>
                    <a:pt x="2635" y="1014"/>
                  </a:lnTo>
                  <a:lnTo>
                    <a:pt x="2636" y="1036"/>
                  </a:lnTo>
                  <a:lnTo>
                    <a:pt x="2637" y="1023"/>
                  </a:lnTo>
                  <a:lnTo>
                    <a:pt x="2638" y="1008"/>
                  </a:lnTo>
                  <a:lnTo>
                    <a:pt x="2639" y="1036"/>
                  </a:lnTo>
                  <a:lnTo>
                    <a:pt x="2641" y="1057"/>
                  </a:lnTo>
                  <a:lnTo>
                    <a:pt x="2642" y="1027"/>
                  </a:lnTo>
                  <a:lnTo>
                    <a:pt x="2643" y="1010"/>
                  </a:lnTo>
                  <a:lnTo>
                    <a:pt x="2644" y="1005"/>
                  </a:lnTo>
                  <a:lnTo>
                    <a:pt x="2645" y="1061"/>
                  </a:lnTo>
                  <a:lnTo>
                    <a:pt x="2647" y="1059"/>
                  </a:lnTo>
                  <a:lnTo>
                    <a:pt x="2648" y="1016"/>
                  </a:lnTo>
                  <a:lnTo>
                    <a:pt x="2649" y="1015"/>
                  </a:lnTo>
                  <a:lnTo>
                    <a:pt x="2650" y="1030"/>
                  </a:lnTo>
                  <a:lnTo>
                    <a:pt x="2651" y="1038"/>
                  </a:lnTo>
                  <a:lnTo>
                    <a:pt x="2652" y="1005"/>
                  </a:lnTo>
                  <a:lnTo>
                    <a:pt x="2654" y="1007"/>
                  </a:lnTo>
                  <a:lnTo>
                    <a:pt x="2655" y="1027"/>
                  </a:lnTo>
                  <a:lnTo>
                    <a:pt x="2656" y="1026"/>
                  </a:lnTo>
                  <a:lnTo>
                    <a:pt x="2657" y="1011"/>
                  </a:lnTo>
                  <a:lnTo>
                    <a:pt x="2658" y="1002"/>
                  </a:lnTo>
                  <a:lnTo>
                    <a:pt x="2659" y="993"/>
                  </a:lnTo>
                  <a:lnTo>
                    <a:pt x="2661" y="996"/>
                  </a:lnTo>
                  <a:lnTo>
                    <a:pt x="2662" y="968"/>
                  </a:lnTo>
                  <a:lnTo>
                    <a:pt x="2663" y="974"/>
                  </a:lnTo>
                  <a:lnTo>
                    <a:pt x="2664" y="1007"/>
                  </a:lnTo>
                  <a:lnTo>
                    <a:pt x="2665" y="1001"/>
                  </a:lnTo>
                  <a:lnTo>
                    <a:pt x="2667" y="996"/>
                  </a:lnTo>
                  <a:lnTo>
                    <a:pt x="2668" y="1007"/>
                  </a:lnTo>
                  <a:lnTo>
                    <a:pt x="2669" y="1022"/>
                  </a:lnTo>
                  <a:lnTo>
                    <a:pt x="2670" y="1025"/>
                  </a:lnTo>
                  <a:lnTo>
                    <a:pt x="2671" y="1003"/>
                  </a:lnTo>
                  <a:lnTo>
                    <a:pt x="2672" y="1024"/>
                  </a:lnTo>
                  <a:lnTo>
                    <a:pt x="2674" y="1060"/>
                  </a:lnTo>
                  <a:lnTo>
                    <a:pt x="2675" y="1060"/>
                  </a:lnTo>
                  <a:lnTo>
                    <a:pt x="2676" y="1045"/>
                  </a:lnTo>
                  <a:lnTo>
                    <a:pt x="2677" y="1023"/>
                  </a:lnTo>
                  <a:lnTo>
                    <a:pt x="2678" y="1055"/>
                  </a:lnTo>
                  <a:lnTo>
                    <a:pt x="2679" y="1045"/>
                  </a:lnTo>
                  <a:lnTo>
                    <a:pt x="2681" y="1025"/>
                  </a:lnTo>
                  <a:lnTo>
                    <a:pt x="2682" y="1011"/>
                  </a:lnTo>
                  <a:lnTo>
                    <a:pt x="2683" y="1019"/>
                  </a:lnTo>
                  <a:lnTo>
                    <a:pt x="2684" y="1027"/>
                  </a:lnTo>
                  <a:lnTo>
                    <a:pt x="2685" y="1018"/>
                  </a:lnTo>
                  <a:lnTo>
                    <a:pt x="2687" y="1008"/>
                  </a:lnTo>
                  <a:lnTo>
                    <a:pt x="2688" y="1001"/>
                  </a:lnTo>
                  <a:lnTo>
                    <a:pt x="2689" y="1017"/>
                  </a:lnTo>
                  <a:lnTo>
                    <a:pt x="2690" y="1015"/>
                  </a:lnTo>
                  <a:lnTo>
                    <a:pt x="2691" y="1005"/>
                  </a:lnTo>
                  <a:lnTo>
                    <a:pt x="2692" y="1003"/>
                  </a:lnTo>
                  <a:lnTo>
                    <a:pt x="2694" y="1013"/>
                  </a:lnTo>
                  <a:lnTo>
                    <a:pt x="2695" y="1031"/>
                  </a:lnTo>
                  <a:lnTo>
                    <a:pt x="2696" y="1008"/>
                  </a:lnTo>
                  <a:lnTo>
                    <a:pt x="2697" y="988"/>
                  </a:lnTo>
                  <a:lnTo>
                    <a:pt x="2698" y="1016"/>
                  </a:lnTo>
                  <a:lnTo>
                    <a:pt x="2700" y="1004"/>
                  </a:lnTo>
                  <a:lnTo>
                    <a:pt x="2701" y="1016"/>
                  </a:lnTo>
                  <a:lnTo>
                    <a:pt x="2702" y="1019"/>
                  </a:lnTo>
                  <a:lnTo>
                    <a:pt x="2703" y="1025"/>
                  </a:lnTo>
                  <a:lnTo>
                    <a:pt x="2704" y="1035"/>
                  </a:lnTo>
                  <a:lnTo>
                    <a:pt x="2705" y="1014"/>
                  </a:lnTo>
                  <a:lnTo>
                    <a:pt x="2707" y="1016"/>
                  </a:lnTo>
                  <a:lnTo>
                    <a:pt x="2708" y="1026"/>
                  </a:lnTo>
                  <a:lnTo>
                    <a:pt x="2709" y="1028"/>
                  </a:lnTo>
                  <a:lnTo>
                    <a:pt x="2710" y="1018"/>
                  </a:lnTo>
                  <a:lnTo>
                    <a:pt x="2711" y="1015"/>
                  </a:lnTo>
                  <a:lnTo>
                    <a:pt x="2712" y="1019"/>
                  </a:lnTo>
                  <a:lnTo>
                    <a:pt x="2714" y="1016"/>
                  </a:lnTo>
                  <a:lnTo>
                    <a:pt x="2715" y="1008"/>
                  </a:lnTo>
                  <a:lnTo>
                    <a:pt x="2716" y="994"/>
                  </a:lnTo>
                  <a:lnTo>
                    <a:pt x="2717" y="994"/>
                  </a:lnTo>
                  <a:lnTo>
                    <a:pt x="2718" y="984"/>
                  </a:lnTo>
                  <a:lnTo>
                    <a:pt x="2720" y="993"/>
                  </a:lnTo>
                  <a:lnTo>
                    <a:pt x="2721" y="1004"/>
                  </a:lnTo>
                  <a:lnTo>
                    <a:pt x="2722" y="996"/>
                  </a:lnTo>
                  <a:lnTo>
                    <a:pt x="2723" y="991"/>
                  </a:lnTo>
                  <a:lnTo>
                    <a:pt x="2724" y="997"/>
                  </a:lnTo>
                  <a:lnTo>
                    <a:pt x="2725" y="998"/>
                  </a:lnTo>
                  <a:lnTo>
                    <a:pt x="2727" y="996"/>
                  </a:lnTo>
                  <a:lnTo>
                    <a:pt x="2728" y="985"/>
                  </a:lnTo>
                  <a:lnTo>
                    <a:pt x="2729" y="992"/>
                  </a:lnTo>
                  <a:lnTo>
                    <a:pt x="2730" y="991"/>
                  </a:lnTo>
                  <a:lnTo>
                    <a:pt x="2731" y="1001"/>
                  </a:lnTo>
                  <a:lnTo>
                    <a:pt x="2733" y="990"/>
                  </a:lnTo>
                  <a:lnTo>
                    <a:pt x="2734" y="999"/>
                  </a:lnTo>
                  <a:lnTo>
                    <a:pt x="2735" y="996"/>
                  </a:lnTo>
                  <a:lnTo>
                    <a:pt x="2736" y="977"/>
                  </a:lnTo>
                  <a:lnTo>
                    <a:pt x="2737" y="989"/>
                  </a:lnTo>
                  <a:lnTo>
                    <a:pt x="2738" y="988"/>
                  </a:lnTo>
                  <a:lnTo>
                    <a:pt x="2740" y="997"/>
                  </a:lnTo>
                  <a:lnTo>
                    <a:pt x="2741" y="996"/>
                  </a:lnTo>
                  <a:lnTo>
                    <a:pt x="2742" y="993"/>
                  </a:lnTo>
                  <a:lnTo>
                    <a:pt x="2743" y="998"/>
                  </a:lnTo>
                  <a:lnTo>
                    <a:pt x="2744" y="1005"/>
                  </a:lnTo>
                  <a:lnTo>
                    <a:pt x="2745" y="991"/>
                  </a:lnTo>
                  <a:lnTo>
                    <a:pt x="2747" y="994"/>
                  </a:lnTo>
                  <a:lnTo>
                    <a:pt x="2748" y="988"/>
                  </a:lnTo>
                  <a:lnTo>
                    <a:pt x="2749" y="979"/>
                  </a:lnTo>
                  <a:lnTo>
                    <a:pt x="2750" y="987"/>
                  </a:lnTo>
                  <a:lnTo>
                    <a:pt x="2751" y="974"/>
                  </a:lnTo>
                  <a:lnTo>
                    <a:pt x="2753" y="1021"/>
                  </a:lnTo>
                  <a:lnTo>
                    <a:pt x="2754" y="998"/>
                  </a:lnTo>
                  <a:lnTo>
                    <a:pt x="2755" y="977"/>
                  </a:lnTo>
                  <a:lnTo>
                    <a:pt x="2756" y="982"/>
                  </a:lnTo>
                  <a:lnTo>
                    <a:pt x="2757" y="994"/>
                  </a:lnTo>
                  <a:lnTo>
                    <a:pt x="2758" y="1011"/>
                  </a:lnTo>
                  <a:lnTo>
                    <a:pt x="2760" y="996"/>
                  </a:lnTo>
                  <a:lnTo>
                    <a:pt x="2761" y="1005"/>
                  </a:lnTo>
                  <a:lnTo>
                    <a:pt x="2762" y="1005"/>
                  </a:lnTo>
                  <a:lnTo>
                    <a:pt x="2763" y="1008"/>
                  </a:lnTo>
                  <a:lnTo>
                    <a:pt x="2764" y="1010"/>
                  </a:lnTo>
                  <a:lnTo>
                    <a:pt x="2766" y="999"/>
                  </a:lnTo>
                  <a:lnTo>
                    <a:pt x="2767" y="1000"/>
                  </a:lnTo>
                  <a:lnTo>
                    <a:pt x="2768" y="992"/>
                  </a:lnTo>
                  <a:lnTo>
                    <a:pt x="2769" y="988"/>
                  </a:lnTo>
                  <a:lnTo>
                    <a:pt x="2770" y="1014"/>
                  </a:lnTo>
                  <a:lnTo>
                    <a:pt x="2771" y="1014"/>
                  </a:lnTo>
                  <a:lnTo>
                    <a:pt x="2773" y="1005"/>
                  </a:lnTo>
                  <a:lnTo>
                    <a:pt x="2774" y="1006"/>
                  </a:lnTo>
                  <a:lnTo>
                    <a:pt x="2775" y="1010"/>
                  </a:lnTo>
                  <a:lnTo>
                    <a:pt x="2776" y="1019"/>
                  </a:lnTo>
                  <a:lnTo>
                    <a:pt x="2777" y="1030"/>
                  </a:lnTo>
                  <a:lnTo>
                    <a:pt x="2778" y="1015"/>
                  </a:lnTo>
                  <a:lnTo>
                    <a:pt x="2780" y="1004"/>
                  </a:lnTo>
                  <a:lnTo>
                    <a:pt x="2781" y="1006"/>
                  </a:lnTo>
                  <a:lnTo>
                    <a:pt x="2782" y="1024"/>
                  </a:lnTo>
                  <a:lnTo>
                    <a:pt x="2783" y="1058"/>
                  </a:lnTo>
                  <a:lnTo>
                    <a:pt x="2784" y="1011"/>
                  </a:lnTo>
                  <a:lnTo>
                    <a:pt x="2786" y="1012"/>
                  </a:lnTo>
                  <a:lnTo>
                    <a:pt x="2787" y="1007"/>
                  </a:lnTo>
                  <a:lnTo>
                    <a:pt x="2788" y="1018"/>
                  </a:lnTo>
                  <a:lnTo>
                    <a:pt x="2789" y="1029"/>
                  </a:lnTo>
                  <a:lnTo>
                    <a:pt x="2790" y="1011"/>
                  </a:lnTo>
                  <a:lnTo>
                    <a:pt x="2791" y="1026"/>
                  </a:lnTo>
                  <a:lnTo>
                    <a:pt x="2793" y="1004"/>
                  </a:lnTo>
                  <a:lnTo>
                    <a:pt x="2794" y="1012"/>
                  </a:lnTo>
                  <a:lnTo>
                    <a:pt x="2795" y="1003"/>
                  </a:lnTo>
                  <a:lnTo>
                    <a:pt x="2796" y="1013"/>
                  </a:lnTo>
                  <a:lnTo>
                    <a:pt x="2797" y="997"/>
                  </a:lnTo>
                  <a:lnTo>
                    <a:pt x="2799" y="986"/>
                  </a:lnTo>
                  <a:lnTo>
                    <a:pt x="2800" y="996"/>
                  </a:lnTo>
                  <a:lnTo>
                    <a:pt x="2801" y="990"/>
                  </a:lnTo>
                  <a:lnTo>
                    <a:pt x="2802" y="998"/>
                  </a:lnTo>
                  <a:lnTo>
                    <a:pt x="2803" y="1003"/>
                  </a:lnTo>
                  <a:lnTo>
                    <a:pt x="2804" y="1000"/>
                  </a:lnTo>
                  <a:lnTo>
                    <a:pt x="2806" y="1003"/>
                  </a:lnTo>
                  <a:lnTo>
                    <a:pt x="2807" y="987"/>
                  </a:lnTo>
                  <a:lnTo>
                    <a:pt x="2808" y="990"/>
                  </a:lnTo>
                  <a:lnTo>
                    <a:pt x="2809" y="1002"/>
                  </a:lnTo>
                  <a:lnTo>
                    <a:pt x="2810" y="984"/>
                  </a:lnTo>
                  <a:lnTo>
                    <a:pt x="2811" y="977"/>
                  </a:lnTo>
                  <a:lnTo>
                    <a:pt x="2813" y="986"/>
                  </a:lnTo>
                  <a:lnTo>
                    <a:pt x="2814" y="980"/>
                  </a:lnTo>
                  <a:lnTo>
                    <a:pt x="2815" y="983"/>
                  </a:lnTo>
                  <a:lnTo>
                    <a:pt x="2816" y="981"/>
                  </a:lnTo>
                  <a:lnTo>
                    <a:pt x="2817" y="1006"/>
                  </a:lnTo>
                  <a:lnTo>
                    <a:pt x="2819" y="995"/>
                  </a:lnTo>
                  <a:lnTo>
                    <a:pt x="2820" y="984"/>
                  </a:lnTo>
                  <a:lnTo>
                    <a:pt x="2821" y="997"/>
                  </a:lnTo>
                  <a:lnTo>
                    <a:pt x="2822" y="999"/>
                  </a:lnTo>
                  <a:lnTo>
                    <a:pt x="2823" y="1009"/>
                  </a:lnTo>
                  <a:lnTo>
                    <a:pt x="2824" y="990"/>
                  </a:lnTo>
                  <a:lnTo>
                    <a:pt x="2826" y="1002"/>
                  </a:lnTo>
                  <a:lnTo>
                    <a:pt x="2827" y="998"/>
                  </a:lnTo>
                  <a:lnTo>
                    <a:pt x="2828" y="995"/>
                  </a:lnTo>
                  <a:lnTo>
                    <a:pt x="2829" y="1015"/>
                  </a:lnTo>
                  <a:lnTo>
                    <a:pt x="2830" y="1010"/>
                  </a:lnTo>
                  <a:lnTo>
                    <a:pt x="2832" y="1016"/>
                  </a:lnTo>
                  <a:lnTo>
                    <a:pt x="2833" y="1007"/>
                  </a:lnTo>
                  <a:lnTo>
                    <a:pt x="2834" y="1000"/>
                  </a:lnTo>
                  <a:lnTo>
                    <a:pt x="2835" y="1023"/>
                  </a:lnTo>
                  <a:lnTo>
                    <a:pt x="2836" y="1031"/>
                  </a:lnTo>
                  <a:lnTo>
                    <a:pt x="2837" y="1032"/>
                  </a:lnTo>
                  <a:lnTo>
                    <a:pt x="2839" y="1011"/>
                  </a:lnTo>
                  <a:lnTo>
                    <a:pt x="2840" y="1018"/>
                  </a:lnTo>
                  <a:lnTo>
                    <a:pt x="2841" y="1044"/>
                  </a:lnTo>
                  <a:lnTo>
                    <a:pt x="2842" y="1019"/>
                  </a:lnTo>
                  <a:lnTo>
                    <a:pt x="2843" y="1025"/>
                  </a:lnTo>
                  <a:lnTo>
                    <a:pt x="2844" y="1012"/>
                  </a:lnTo>
                  <a:lnTo>
                    <a:pt x="2846" y="1061"/>
                  </a:lnTo>
                  <a:lnTo>
                    <a:pt x="2847" y="1055"/>
                  </a:lnTo>
                  <a:lnTo>
                    <a:pt x="2848" y="1031"/>
                  </a:lnTo>
                  <a:lnTo>
                    <a:pt x="2849" y="1037"/>
                  </a:lnTo>
                  <a:lnTo>
                    <a:pt x="2850" y="1009"/>
                  </a:lnTo>
                  <a:lnTo>
                    <a:pt x="2852" y="1047"/>
                  </a:lnTo>
                  <a:lnTo>
                    <a:pt x="2853" y="1032"/>
                  </a:lnTo>
                  <a:lnTo>
                    <a:pt x="2854" y="1015"/>
                  </a:lnTo>
                  <a:lnTo>
                    <a:pt x="2855" y="1038"/>
                  </a:lnTo>
                  <a:lnTo>
                    <a:pt x="2856" y="1030"/>
                  </a:lnTo>
                  <a:lnTo>
                    <a:pt x="2857" y="1031"/>
                  </a:lnTo>
                  <a:lnTo>
                    <a:pt x="2859" y="1023"/>
                  </a:lnTo>
                  <a:lnTo>
                    <a:pt x="2860" y="1032"/>
                  </a:lnTo>
                  <a:lnTo>
                    <a:pt x="2861" y="1042"/>
                  </a:lnTo>
                  <a:lnTo>
                    <a:pt x="2862" y="1052"/>
                  </a:lnTo>
                  <a:lnTo>
                    <a:pt x="2863" y="1049"/>
                  </a:lnTo>
                  <a:lnTo>
                    <a:pt x="2865" y="1003"/>
                  </a:lnTo>
                  <a:lnTo>
                    <a:pt x="2866" y="994"/>
                  </a:lnTo>
                  <a:lnTo>
                    <a:pt x="2867" y="1053"/>
                  </a:lnTo>
                  <a:lnTo>
                    <a:pt x="2868" y="1040"/>
                  </a:lnTo>
                  <a:lnTo>
                    <a:pt x="2869" y="1026"/>
                  </a:lnTo>
                  <a:lnTo>
                    <a:pt x="2870" y="1045"/>
                  </a:lnTo>
                  <a:lnTo>
                    <a:pt x="2872" y="1061"/>
                  </a:lnTo>
                  <a:lnTo>
                    <a:pt x="2873" y="1065"/>
                  </a:lnTo>
                  <a:lnTo>
                    <a:pt x="2874" y="1033"/>
                  </a:lnTo>
                  <a:lnTo>
                    <a:pt x="2875" y="1046"/>
                  </a:lnTo>
                  <a:lnTo>
                    <a:pt x="2876" y="1050"/>
                  </a:lnTo>
                  <a:lnTo>
                    <a:pt x="2877" y="1052"/>
                  </a:lnTo>
                  <a:lnTo>
                    <a:pt x="2879" y="1043"/>
                  </a:lnTo>
                  <a:lnTo>
                    <a:pt x="2880" y="1037"/>
                  </a:lnTo>
                  <a:lnTo>
                    <a:pt x="2881" y="1053"/>
                  </a:lnTo>
                  <a:lnTo>
                    <a:pt x="2882" y="1040"/>
                  </a:lnTo>
                  <a:lnTo>
                    <a:pt x="2883" y="1041"/>
                  </a:lnTo>
                  <a:lnTo>
                    <a:pt x="2885" y="1033"/>
                  </a:lnTo>
                  <a:lnTo>
                    <a:pt x="2886" y="1050"/>
                  </a:lnTo>
                  <a:lnTo>
                    <a:pt x="2887" y="1055"/>
                  </a:lnTo>
                  <a:lnTo>
                    <a:pt x="2888" y="1046"/>
                  </a:lnTo>
                  <a:lnTo>
                    <a:pt x="2889" y="1054"/>
                  </a:lnTo>
                  <a:lnTo>
                    <a:pt x="2890" y="1050"/>
                  </a:lnTo>
                  <a:lnTo>
                    <a:pt x="2892" y="1055"/>
                  </a:lnTo>
                  <a:lnTo>
                    <a:pt x="2893" y="1041"/>
                  </a:lnTo>
                  <a:lnTo>
                    <a:pt x="2894" y="1030"/>
                  </a:lnTo>
                  <a:lnTo>
                    <a:pt x="2895" y="1047"/>
                  </a:lnTo>
                  <a:lnTo>
                    <a:pt x="2896" y="1049"/>
                  </a:lnTo>
                  <a:lnTo>
                    <a:pt x="2898" y="1051"/>
                  </a:lnTo>
                  <a:lnTo>
                    <a:pt x="2899" y="1034"/>
                  </a:lnTo>
                  <a:lnTo>
                    <a:pt x="2900" y="1039"/>
                  </a:lnTo>
                  <a:lnTo>
                    <a:pt x="2901" y="1043"/>
                  </a:lnTo>
                  <a:lnTo>
                    <a:pt x="2902" y="1052"/>
                  </a:lnTo>
                  <a:lnTo>
                    <a:pt x="2903" y="1047"/>
                  </a:lnTo>
                  <a:lnTo>
                    <a:pt x="2905" y="1030"/>
                  </a:lnTo>
                  <a:lnTo>
                    <a:pt x="2906" y="1043"/>
                  </a:lnTo>
                  <a:lnTo>
                    <a:pt x="2907" y="1044"/>
                  </a:lnTo>
                  <a:lnTo>
                    <a:pt x="2908" y="1049"/>
                  </a:lnTo>
                  <a:lnTo>
                    <a:pt x="2909" y="1023"/>
                  </a:lnTo>
                  <a:lnTo>
                    <a:pt x="2910" y="1033"/>
                  </a:lnTo>
                  <a:lnTo>
                    <a:pt x="2912" y="1049"/>
                  </a:lnTo>
                  <a:lnTo>
                    <a:pt x="2913" y="1046"/>
                  </a:lnTo>
                  <a:lnTo>
                    <a:pt x="2914" y="1032"/>
                  </a:lnTo>
                  <a:lnTo>
                    <a:pt x="2915" y="1027"/>
                  </a:lnTo>
                  <a:lnTo>
                    <a:pt x="2916" y="1038"/>
                  </a:lnTo>
                  <a:lnTo>
                    <a:pt x="2918" y="1041"/>
                  </a:lnTo>
                  <a:lnTo>
                    <a:pt x="2919" y="1015"/>
                  </a:lnTo>
                  <a:lnTo>
                    <a:pt x="2920" y="1002"/>
                  </a:lnTo>
                  <a:lnTo>
                    <a:pt x="2921" y="1031"/>
                  </a:lnTo>
                  <a:lnTo>
                    <a:pt x="2922" y="1047"/>
                  </a:lnTo>
                  <a:lnTo>
                    <a:pt x="2923" y="1040"/>
                  </a:lnTo>
                  <a:lnTo>
                    <a:pt x="2925" y="1006"/>
                  </a:lnTo>
                  <a:lnTo>
                    <a:pt x="2926" y="1013"/>
                  </a:lnTo>
                  <a:lnTo>
                    <a:pt x="2927" y="1077"/>
                  </a:lnTo>
                  <a:lnTo>
                    <a:pt x="2928" y="1070"/>
                  </a:lnTo>
                  <a:lnTo>
                    <a:pt x="2929" y="1059"/>
                  </a:lnTo>
                  <a:lnTo>
                    <a:pt x="2931" y="1047"/>
                  </a:lnTo>
                  <a:lnTo>
                    <a:pt x="2932" y="1053"/>
                  </a:lnTo>
                  <a:lnTo>
                    <a:pt x="2933" y="1054"/>
                  </a:lnTo>
                  <a:lnTo>
                    <a:pt x="2934" y="1045"/>
                  </a:lnTo>
                  <a:lnTo>
                    <a:pt x="2935" y="1026"/>
                  </a:lnTo>
                  <a:lnTo>
                    <a:pt x="2936" y="1015"/>
                  </a:lnTo>
                  <a:lnTo>
                    <a:pt x="2938" y="1001"/>
                  </a:lnTo>
                  <a:lnTo>
                    <a:pt x="2939" y="1014"/>
                  </a:lnTo>
                  <a:lnTo>
                    <a:pt x="2940" y="1015"/>
                  </a:lnTo>
                  <a:lnTo>
                    <a:pt x="2941" y="999"/>
                  </a:lnTo>
                  <a:lnTo>
                    <a:pt x="2942" y="1010"/>
                  </a:lnTo>
                  <a:lnTo>
                    <a:pt x="2943" y="1024"/>
                  </a:lnTo>
                  <a:lnTo>
                    <a:pt x="2945" y="1019"/>
                  </a:lnTo>
                  <a:lnTo>
                    <a:pt x="2946" y="1001"/>
                  </a:lnTo>
                  <a:lnTo>
                    <a:pt x="2947" y="1018"/>
                  </a:lnTo>
                  <a:lnTo>
                    <a:pt x="2948" y="1024"/>
                  </a:lnTo>
                  <a:lnTo>
                    <a:pt x="2949" y="1028"/>
                  </a:lnTo>
                  <a:lnTo>
                    <a:pt x="2951" y="1016"/>
                  </a:lnTo>
                  <a:lnTo>
                    <a:pt x="2952" y="1001"/>
                  </a:lnTo>
                  <a:lnTo>
                    <a:pt x="2953" y="1035"/>
                  </a:lnTo>
                  <a:lnTo>
                    <a:pt x="2954" y="1046"/>
                  </a:lnTo>
                  <a:lnTo>
                    <a:pt x="2955" y="1041"/>
                  </a:lnTo>
                  <a:lnTo>
                    <a:pt x="2956" y="1023"/>
                  </a:lnTo>
                  <a:lnTo>
                    <a:pt x="2958" y="1018"/>
                  </a:lnTo>
                  <a:lnTo>
                    <a:pt x="2959" y="1034"/>
                  </a:lnTo>
                  <a:lnTo>
                    <a:pt x="2960" y="1016"/>
                  </a:lnTo>
                  <a:lnTo>
                    <a:pt x="2961" y="1010"/>
                  </a:lnTo>
                  <a:lnTo>
                    <a:pt x="2962" y="1024"/>
                  </a:lnTo>
                  <a:lnTo>
                    <a:pt x="2964" y="1021"/>
                  </a:lnTo>
                  <a:lnTo>
                    <a:pt x="2965" y="1031"/>
                  </a:lnTo>
                  <a:lnTo>
                    <a:pt x="2966" y="1017"/>
                  </a:lnTo>
                  <a:lnTo>
                    <a:pt x="2967" y="1019"/>
                  </a:lnTo>
                  <a:lnTo>
                    <a:pt x="2968" y="1059"/>
                  </a:lnTo>
                  <a:lnTo>
                    <a:pt x="2969" y="1051"/>
                  </a:lnTo>
                  <a:lnTo>
                    <a:pt x="2971" y="1032"/>
                  </a:lnTo>
                  <a:lnTo>
                    <a:pt x="2972" y="1047"/>
                  </a:lnTo>
                  <a:lnTo>
                    <a:pt x="2973" y="1063"/>
                  </a:lnTo>
                  <a:lnTo>
                    <a:pt x="2974" y="1059"/>
                  </a:lnTo>
                  <a:lnTo>
                    <a:pt x="2975" y="1052"/>
                  </a:lnTo>
                  <a:lnTo>
                    <a:pt x="2976" y="1030"/>
                  </a:lnTo>
                  <a:lnTo>
                    <a:pt x="2978" y="1051"/>
                  </a:lnTo>
                  <a:lnTo>
                    <a:pt x="2979" y="1051"/>
                  </a:lnTo>
                  <a:lnTo>
                    <a:pt x="2980" y="1042"/>
                  </a:lnTo>
                  <a:lnTo>
                    <a:pt x="2981" y="1020"/>
                  </a:lnTo>
                  <a:lnTo>
                    <a:pt x="2982" y="1019"/>
                  </a:lnTo>
                  <a:lnTo>
                    <a:pt x="2984" y="1039"/>
                  </a:lnTo>
                  <a:lnTo>
                    <a:pt x="2985" y="1034"/>
                  </a:lnTo>
                  <a:lnTo>
                    <a:pt x="2986" y="1026"/>
                  </a:lnTo>
                  <a:lnTo>
                    <a:pt x="2987" y="1003"/>
                  </a:lnTo>
                  <a:lnTo>
                    <a:pt x="2988" y="1043"/>
                  </a:lnTo>
                  <a:lnTo>
                    <a:pt x="2989" y="1062"/>
                  </a:lnTo>
                  <a:lnTo>
                    <a:pt x="2991" y="1055"/>
                  </a:lnTo>
                  <a:lnTo>
                    <a:pt x="2992" y="1034"/>
                  </a:lnTo>
                  <a:lnTo>
                    <a:pt x="2993" y="1035"/>
                  </a:lnTo>
                  <a:lnTo>
                    <a:pt x="2994" y="1055"/>
                  </a:lnTo>
                  <a:lnTo>
                    <a:pt x="2995" y="1052"/>
                  </a:lnTo>
                  <a:lnTo>
                    <a:pt x="2997" y="1048"/>
                  </a:lnTo>
                  <a:lnTo>
                    <a:pt x="2998" y="1042"/>
                  </a:lnTo>
                  <a:lnTo>
                    <a:pt x="2999" y="1046"/>
                  </a:lnTo>
                  <a:lnTo>
                    <a:pt x="3000" y="1057"/>
                  </a:lnTo>
                  <a:lnTo>
                    <a:pt x="3001" y="1064"/>
                  </a:lnTo>
                  <a:lnTo>
                    <a:pt x="3002" y="1049"/>
                  </a:lnTo>
                  <a:lnTo>
                    <a:pt x="3004" y="1061"/>
                  </a:lnTo>
                  <a:lnTo>
                    <a:pt x="3005" y="1072"/>
                  </a:lnTo>
                  <a:lnTo>
                    <a:pt x="3006" y="1063"/>
                  </a:lnTo>
                  <a:lnTo>
                    <a:pt x="3007" y="1077"/>
                  </a:lnTo>
                  <a:lnTo>
                    <a:pt x="3008" y="1065"/>
                  </a:lnTo>
                  <a:lnTo>
                    <a:pt x="3009" y="1120"/>
                  </a:lnTo>
                  <a:lnTo>
                    <a:pt x="3011" y="1123"/>
                  </a:lnTo>
                  <a:lnTo>
                    <a:pt x="3012" y="1108"/>
                  </a:lnTo>
                  <a:lnTo>
                    <a:pt x="3013" y="1125"/>
                  </a:lnTo>
                  <a:lnTo>
                    <a:pt x="3014" y="1120"/>
                  </a:lnTo>
                  <a:lnTo>
                    <a:pt x="3015" y="1138"/>
                  </a:lnTo>
                  <a:lnTo>
                    <a:pt x="3017" y="1137"/>
                  </a:lnTo>
                  <a:lnTo>
                    <a:pt x="3018" y="1138"/>
                  </a:lnTo>
                  <a:lnTo>
                    <a:pt x="3019" y="1140"/>
                  </a:lnTo>
                  <a:lnTo>
                    <a:pt x="3020" y="1124"/>
                  </a:lnTo>
                  <a:lnTo>
                    <a:pt x="3021" y="1132"/>
                  </a:lnTo>
                  <a:lnTo>
                    <a:pt x="3022" y="1123"/>
                  </a:lnTo>
                  <a:lnTo>
                    <a:pt x="3024" y="1112"/>
                  </a:lnTo>
                  <a:lnTo>
                    <a:pt x="3025" y="1115"/>
                  </a:lnTo>
                  <a:lnTo>
                    <a:pt x="3026" y="1122"/>
                  </a:lnTo>
                  <a:lnTo>
                    <a:pt x="3027" y="1112"/>
                  </a:lnTo>
                  <a:lnTo>
                    <a:pt x="3028" y="1126"/>
                  </a:lnTo>
                  <a:lnTo>
                    <a:pt x="3030" y="1121"/>
                  </a:lnTo>
                  <a:lnTo>
                    <a:pt x="3031" y="1145"/>
                  </a:lnTo>
                  <a:lnTo>
                    <a:pt x="3032" y="1149"/>
                  </a:lnTo>
                  <a:lnTo>
                    <a:pt x="3033" y="1141"/>
                  </a:lnTo>
                  <a:lnTo>
                    <a:pt x="3034" y="1129"/>
                  </a:lnTo>
                  <a:lnTo>
                    <a:pt x="3035" y="1148"/>
                  </a:lnTo>
                  <a:lnTo>
                    <a:pt x="3037" y="1156"/>
                  </a:lnTo>
                  <a:lnTo>
                    <a:pt x="3038" y="1132"/>
                  </a:lnTo>
                  <a:lnTo>
                    <a:pt x="3039" y="1132"/>
                  </a:lnTo>
                  <a:lnTo>
                    <a:pt x="3040" y="1125"/>
                  </a:lnTo>
                  <a:lnTo>
                    <a:pt x="3041" y="1153"/>
                  </a:lnTo>
                  <a:lnTo>
                    <a:pt x="3042" y="1144"/>
                  </a:lnTo>
                  <a:lnTo>
                    <a:pt x="3044" y="1140"/>
                  </a:lnTo>
                  <a:lnTo>
                    <a:pt x="3045" y="1128"/>
                  </a:lnTo>
                  <a:lnTo>
                    <a:pt x="3046" y="1119"/>
                  </a:lnTo>
                  <a:lnTo>
                    <a:pt x="3047" y="1131"/>
                  </a:lnTo>
                  <a:lnTo>
                    <a:pt x="3048" y="1132"/>
                  </a:lnTo>
                  <a:lnTo>
                    <a:pt x="3050" y="1138"/>
                  </a:lnTo>
                  <a:lnTo>
                    <a:pt x="3051" y="1124"/>
                  </a:lnTo>
                  <a:lnTo>
                    <a:pt x="3052" y="1118"/>
                  </a:lnTo>
                  <a:lnTo>
                    <a:pt x="3053" y="1152"/>
                  </a:lnTo>
                  <a:lnTo>
                    <a:pt x="3054" y="1151"/>
                  </a:lnTo>
                  <a:lnTo>
                    <a:pt x="3055" y="1141"/>
                  </a:lnTo>
                  <a:lnTo>
                    <a:pt x="3057" y="1148"/>
                  </a:lnTo>
                  <a:lnTo>
                    <a:pt x="3058" y="1163"/>
                  </a:lnTo>
                  <a:lnTo>
                    <a:pt x="3059" y="1161"/>
                  </a:lnTo>
                  <a:lnTo>
                    <a:pt x="3060" y="1151"/>
                  </a:lnTo>
                  <a:lnTo>
                    <a:pt x="3061" y="1170"/>
                  </a:lnTo>
                  <a:lnTo>
                    <a:pt x="3063" y="1188"/>
                  </a:lnTo>
                  <a:lnTo>
                    <a:pt x="3064" y="1187"/>
                  </a:lnTo>
                  <a:lnTo>
                    <a:pt x="3065" y="1182"/>
                  </a:lnTo>
                  <a:lnTo>
                    <a:pt x="3066" y="1189"/>
                  </a:lnTo>
                  <a:lnTo>
                    <a:pt x="3067" y="1167"/>
                  </a:lnTo>
                  <a:lnTo>
                    <a:pt x="3068" y="1179"/>
                  </a:lnTo>
                  <a:lnTo>
                    <a:pt x="3070" y="1176"/>
                  </a:lnTo>
                  <a:lnTo>
                    <a:pt x="3071" y="1184"/>
                  </a:lnTo>
                  <a:lnTo>
                    <a:pt x="3072" y="1187"/>
                  </a:lnTo>
                  <a:lnTo>
                    <a:pt x="3073" y="1164"/>
                  </a:lnTo>
                  <a:lnTo>
                    <a:pt x="3074" y="1179"/>
                  </a:lnTo>
                  <a:lnTo>
                    <a:pt x="3075" y="1191"/>
                  </a:lnTo>
                  <a:lnTo>
                    <a:pt x="3077" y="1197"/>
                  </a:lnTo>
                  <a:lnTo>
                    <a:pt x="3078" y="1197"/>
                  </a:lnTo>
                  <a:lnTo>
                    <a:pt x="3079" y="1176"/>
                  </a:lnTo>
                  <a:lnTo>
                    <a:pt x="3080" y="1151"/>
                  </a:lnTo>
                  <a:lnTo>
                    <a:pt x="3081" y="1124"/>
                  </a:lnTo>
                  <a:lnTo>
                    <a:pt x="3083" y="1160"/>
                  </a:lnTo>
                  <a:lnTo>
                    <a:pt x="3084" y="1164"/>
                  </a:lnTo>
                  <a:lnTo>
                    <a:pt x="3085" y="1170"/>
                  </a:lnTo>
                  <a:lnTo>
                    <a:pt x="3086" y="1136"/>
                  </a:lnTo>
                  <a:lnTo>
                    <a:pt x="3087" y="1159"/>
                  </a:lnTo>
                  <a:lnTo>
                    <a:pt x="3088" y="1213"/>
                  </a:lnTo>
                  <a:lnTo>
                    <a:pt x="3090" y="1203"/>
                  </a:lnTo>
                  <a:lnTo>
                    <a:pt x="3091" y="1208"/>
                  </a:lnTo>
                  <a:lnTo>
                    <a:pt x="3092" y="1220"/>
                  </a:lnTo>
                  <a:lnTo>
                    <a:pt x="3093" y="1271"/>
                  </a:lnTo>
                  <a:lnTo>
                    <a:pt x="3094" y="1259"/>
                  </a:lnTo>
                  <a:lnTo>
                    <a:pt x="3096" y="1217"/>
                  </a:lnTo>
                  <a:lnTo>
                    <a:pt x="3097" y="1218"/>
                  </a:lnTo>
                  <a:lnTo>
                    <a:pt x="3098" y="1205"/>
                  </a:lnTo>
                  <a:lnTo>
                    <a:pt x="3099" y="1198"/>
                  </a:lnTo>
                  <a:lnTo>
                    <a:pt x="3100" y="1178"/>
                  </a:lnTo>
                  <a:lnTo>
                    <a:pt x="3101" y="1160"/>
                  </a:lnTo>
                  <a:lnTo>
                    <a:pt x="3103" y="1136"/>
                  </a:lnTo>
                  <a:lnTo>
                    <a:pt x="3104" y="1138"/>
                  </a:lnTo>
                  <a:lnTo>
                    <a:pt x="3105" y="1117"/>
                  </a:lnTo>
                  <a:lnTo>
                    <a:pt x="3106" y="1113"/>
                  </a:lnTo>
                  <a:lnTo>
                    <a:pt x="3107" y="1127"/>
                  </a:lnTo>
                  <a:lnTo>
                    <a:pt x="3108" y="1117"/>
                  </a:lnTo>
                  <a:lnTo>
                    <a:pt x="3110" y="1136"/>
                  </a:lnTo>
                  <a:lnTo>
                    <a:pt x="3111" y="1117"/>
                  </a:lnTo>
                  <a:lnTo>
                    <a:pt x="3112" y="1128"/>
                  </a:lnTo>
                  <a:lnTo>
                    <a:pt x="3113" y="1158"/>
                  </a:lnTo>
                  <a:lnTo>
                    <a:pt x="3114" y="1168"/>
                  </a:lnTo>
                  <a:lnTo>
                    <a:pt x="3116" y="1171"/>
                  </a:lnTo>
                  <a:lnTo>
                    <a:pt x="3117" y="1182"/>
                  </a:lnTo>
                  <a:lnTo>
                    <a:pt x="3118" y="1230"/>
                  </a:lnTo>
                  <a:lnTo>
                    <a:pt x="3119" y="1256"/>
                  </a:lnTo>
                  <a:lnTo>
                    <a:pt x="3120" y="1277"/>
                  </a:lnTo>
                  <a:lnTo>
                    <a:pt x="3121" y="1248"/>
                  </a:lnTo>
                  <a:lnTo>
                    <a:pt x="3123" y="1213"/>
                  </a:lnTo>
                  <a:lnTo>
                    <a:pt x="3124" y="1159"/>
                  </a:lnTo>
                  <a:lnTo>
                    <a:pt x="3125" y="1154"/>
                  </a:lnTo>
                  <a:lnTo>
                    <a:pt x="3126" y="1178"/>
                  </a:lnTo>
                  <a:lnTo>
                    <a:pt x="3127" y="1180"/>
                  </a:lnTo>
                  <a:lnTo>
                    <a:pt x="3129" y="1184"/>
                  </a:lnTo>
                  <a:lnTo>
                    <a:pt x="3130" y="1147"/>
                  </a:lnTo>
                  <a:lnTo>
                    <a:pt x="3131" y="1158"/>
                  </a:lnTo>
                  <a:lnTo>
                    <a:pt x="3132" y="1138"/>
                  </a:lnTo>
                  <a:lnTo>
                    <a:pt x="3133" y="1129"/>
                  </a:lnTo>
                  <a:lnTo>
                    <a:pt x="3134" y="1135"/>
                  </a:lnTo>
                  <a:lnTo>
                    <a:pt x="3136" y="1140"/>
                  </a:lnTo>
                  <a:lnTo>
                    <a:pt x="3137" y="1175"/>
                  </a:lnTo>
                  <a:lnTo>
                    <a:pt x="3138" y="1154"/>
                  </a:lnTo>
                  <a:lnTo>
                    <a:pt x="3139" y="1154"/>
                  </a:lnTo>
                  <a:lnTo>
                    <a:pt x="3140" y="1168"/>
                  </a:lnTo>
                  <a:lnTo>
                    <a:pt x="3141" y="1197"/>
                  </a:lnTo>
                  <a:lnTo>
                    <a:pt x="3143" y="1182"/>
                  </a:lnTo>
                  <a:lnTo>
                    <a:pt x="3144" y="1175"/>
                  </a:lnTo>
                  <a:lnTo>
                    <a:pt x="3145" y="1174"/>
                  </a:lnTo>
                  <a:lnTo>
                    <a:pt x="3146" y="1150"/>
                  </a:lnTo>
                  <a:lnTo>
                    <a:pt x="3147" y="1151"/>
                  </a:lnTo>
                  <a:lnTo>
                    <a:pt x="3149" y="1109"/>
                  </a:lnTo>
                  <a:lnTo>
                    <a:pt x="3150" y="1129"/>
                  </a:lnTo>
                  <a:lnTo>
                    <a:pt x="3151" y="1126"/>
                  </a:lnTo>
                  <a:lnTo>
                    <a:pt x="3152" y="1146"/>
                  </a:lnTo>
                  <a:lnTo>
                    <a:pt x="3153" y="1139"/>
                  </a:lnTo>
                  <a:lnTo>
                    <a:pt x="3154" y="1139"/>
                  </a:lnTo>
                  <a:lnTo>
                    <a:pt x="3156" y="1129"/>
                  </a:lnTo>
                  <a:lnTo>
                    <a:pt x="3157" y="1120"/>
                  </a:lnTo>
                  <a:lnTo>
                    <a:pt x="3158" y="1151"/>
                  </a:lnTo>
                  <a:lnTo>
                    <a:pt x="3159" y="1156"/>
                  </a:lnTo>
                  <a:lnTo>
                    <a:pt x="3160" y="1133"/>
                  </a:lnTo>
                  <a:lnTo>
                    <a:pt x="3162" y="1111"/>
                  </a:lnTo>
                  <a:lnTo>
                    <a:pt x="3163" y="1153"/>
                  </a:lnTo>
                  <a:lnTo>
                    <a:pt x="3164" y="1146"/>
                  </a:lnTo>
                  <a:lnTo>
                    <a:pt x="3165" y="1145"/>
                  </a:lnTo>
                  <a:lnTo>
                    <a:pt x="3166" y="1126"/>
                  </a:lnTo>
                  <a:lnTo>
                    <a:pt x="3167" y="1166"/>
                  </a:lnTo>
                  <a:lnTo>
                    <a:pt x="3169" y="1156"/>
                  </a:lnTo>
                  <a:lnTo>
                    <a:pt x="3170" y="1138"/>
                  </a:lnTo>
                  <a:lnTo>
                    <a:pt x="3171" y="1149"/>
                  </a:lnTo>
                  <a:lnTo>
                    <a:pt x="3172" y="1160"/>
                  </a:lnTo>
                  <a:lnTo>
                    <a:pt x="3173" y="1138"/>
                  </a:lnTo>
                  <a:lnTo>
                    <a:pt x="3174" y="1113"/>
                  </a:lnTo>
                  <a:lnTo>
                    <a:pt x="3176" y="1119"/>
                  </a:lnTo>
                  <a:lnTo>
                    <a:pt x="3177" y="1115"/>
                  </a:lnTo>
                  <a:lnTo>
                    <a:pt x="3178" y="1125"/>
                  </a:lnTo>
                  <a:lnTo>
                    <a:pt x="3179" y="1131"/>
                  </a:lnTo>
                  <a:lnTo>
                    <a:pt x="3180" y="1129"/>
                  </a:lnTo>
                  <a:lnTo>
                    <a:pt x="3182" y="1137"/>
                  </a:lnTo>
                  <a:lnTo>
                    <a:pt x="3183" y="1129"/>
                  </a:lnTo>
                  <a:lnTo>
                    <a:pt x="3184" y="1161"/>
                  </a:lnTo>
                  <a:lnTo>
                    <a:pt x="3185" y="1189"/>
                  </a:lnTo>
                  <a:lnTo>
                    <a:pt x="3186" y="1194"/>
                  </a:lnTo>
                  <a:lnTo>
                    <a:pt x="3187" y="1198"/>
                  </a:lnTo>
                  <a:lnTo>
                    <a:pt x="3189" y="1197"/>
                  </a:lnTo>
                  <a:lnTo>
                    <a:pt x="3190" y="1204"/>
                  </a:lnTo>
                  <a:lnTo>
                    <a:pt x="3191" y="1194"/>
                  </a:lnTo>
                  <a:lnTo>
                    <a:pt x="3192" y="1201"/>
                  </a:lnTo>
                  <a:lnTo>
                    <a:pt x="3193" y="1177"/>
                  </a:lnTo>
                  <a:lnTo>
                    <a:pt x="3195" y="1162"/>
                  </a:lnTo>
                  <a:lnTo>
                    <a:pt x="3196" y="1152"/>
                  </a:lnTo>
                  <a:lnTo>
                    <a:pt x="3197" y="1149"/>
                  </a:lnTo>
                  <a:lnTo>
                    <a:pt x="3198" y="1157"/>
                  </a:lnTo>
                  <a:lnTo>
                    <a:pt x="3199" y="1138"/>
                  </a:lnTo>
                  <a:lnTo>
                    <a:pt x="3200" y="1168"/>
                  </a:lnTo>
                  <a:lnTo>
                    <a:pt x="3202" y="1177"/>
                  </a:lnTo>
                  <a:lnTo>
                    <a:pt x="3203" y="1168"/>
                  </a:lnTo>
                  <a:lnTo>
                    <a:pt x="3204" y="1156"/>
                  </a:lnTo>
                  <a:lnTo>
                    <a:pt x="3205" y="1146"/>
                  </a:lnTo>
                  <a:lnTo>
                    <a:pt x="3206" y="1155"/>
                  </a:lnTo>
                  <a:lnTo>
                    <a:pt x="3207" y="1149"/>
                  </a:lnTo>
                  <a:lnTo>
                    <a:pt x="3209" y="1141"/>
                  </a:lnTo>
                  <a:lnTo>
                    <a:pt x="3210" y="1131"/>
                  </a:lnTo>
                  <a:lnTo>
                    <a:pt x="3211" y="1128"/>
                  </a:lnTo>
                  <a:lnTo>
                    <a:pt x="3212" y="1174"/>
                  </a:lnTo>
                  <a:lnTo>
                    <a:pt x="3213" y="1171"/>
                  </a:lnTo>
                  <a:lnTo>
                    <a:pt x="3215" y="1189"/>
                  </a:lnTo>
                  <a:lnTo>
                    <a:pt x="3216" y="1189"/>
                  </a:lnTo>
                  <a:lnTo>
                    <a:pt x="3217" y="1202"/>
                  </a:lnTo>
                  <a:lnTo>
                    <a:pt x="3218" y="1222"/>
                  </a:lnTo>
                  <a:lnTo>
                    <a:pt x="3219" y="1197"/>
                  </a:lnTo>
                  <a:lnTo>
                    <a:pt x="3220" y="1206"/>
                  </a:lnTo>
                  <a:lnTo>
                    <a:pt x="3222" y="1189"/>
                  </a:lnTo>
                  <a:lnTo>
                    <a:pt x="3223" y="1211"/>
                  </a:lnTo>
                  <a:lnTo>
                    <a:pt x="3224" y="1236"/>
                  </a:lnTo>
                  <a:lnTo>
                    <a:pt x="3225" y="1234"/>
                  </a:lnTo>
                  <a:lnTo>
                    <a:pt x="3226" y="1246"/>
                  </a:lnTo>
                  <a:lnTo>
                    <a:pt x="3228" y="1239"/>
                  </a:lnTo>
                  <a:lnTo>
                    <a:pt x="3229" y="1267"/>
                  </a:lnTo>
                  <a:lnTo>
                    <a:pt x="3230" y="1269"/>
                  </a:lnTo>
                  <a:lnTo>
                    <a:pt x="3231" y="1276"/>
                  </a:lnTo>
                  <a:lnTo>
                    <a:pt x="3232" y="1277"/>
                  </a:lnTo>
                  <a:lnTo>
                    <a:pt x="3233" y="1227"/>
                  </a:lnTo>
                  <a:lnTo>
                    <a:pt x="3235" y="1217"/>
                  </a:lnTo>
                  <a:lnTo>
                    <a:pt x="3236" y="1245"/>
                  </a:lnTo>
                  <a:lnTo>
                    <a:pt x="3237" y="1259"/>
                  </a:lnTo>
                  <a:lnTo>
                    <a:pt x="3238" y="1290"/>
                  </a:lnTo>
                  <a:lnTo>
                    <a:pt x="3239" y="1290"/>
                  </a:lnTo>
                  <a:lnTo>
                    <a:pt x="3240" y="1322"/>
                  </a:lnTo>
                  <a:lnTo>
                    <a:pt x="3242" y="1345"/>
                  </a:lnTo>
                  <a:lnTo>
                    <a:pt x="3243" y="1334"/>
                  </a:lnTo>
                  <a:lnTo>
                    <a:pt x="3244" y="1358"/>
                  </a:lnTo>
                  <a:lnTo>
                    <a:pt x="3245" y="1346"/>
                  </a:lnTo>
                  <a:lnTo>
                    <a:pt x="3246" y="1358"/>
                  </a:lnTo>
                  <a:lnTo>
                    <a:pt x="3248" y="1337"/>
                  </a:lnTo>
                  <a:lnTo>
                    <a:pt x="3249" y="1318"/>
                  </a:lnTo>
                  <a:lnTo>
                    <a:pt x="3250" y="1300"/>
                  </a:lnTo>
                  <a:lnTo>
                    <a:pt x="3251" y="1265"/>
                  </a:lnTo>
                  <a:lnTo>
                    <a:pt x="3252" y="1267"/>
                  </a:lnTo>
                  <a:lnTo>
                    <a:pt x="3253" y="1290"/>
                  </a:lnTo>
                  <a:lnTo>
                    <a:pt x="3255" y="1298"/>
                  </a:lnTo>
                  <a:lnTo>
                    <a:pt x="3256" y="1289"/>
                  </a:lnTo>
                  <a:lnTo>
                    <a:pt x="3257" y="1319"/>
                  </a:lnTo>
                  <a:lnTo>
                    <a:pt x="3258" y="1346"/>
                  </a:lnTo>
                  <a:lnTo>
                    <a:pt x="3259" y="1369"/>
                  </a:lnTo>
                  <a:lnTo>
                    <a:pt x="3260" y="1363"/>
                  </a:lnTo>
                  <a:lnTo>
                    <a:pt x="3262" y="1348"/>
                  </a:lnTo>
                  <a:lnTo>
                    <a:pt x="3263" y="1352"/>
                  </a:lnTo>
                  <a:lnTo>
                    <a:pt x="3264" y="1397"/>
                  </a:lnTo>
                  <a:lnTo>
                    <a:pt x="3265" y="1397"/>
                  </a:lnTo>
                  <a:lnTo>
                    <a:pt x="3266" y="1358"/>
                  </a:lnTo>
                  <a:lnTo>
                    <a:pt x="3268" y="1345"/>
                  </a:lnTo>
                  <a:lnTo>
                    <a:pt x="3269" y="1356"/>
                  </a:lnTo>
                  <a:lnTo>
                    <a:pt x="3270" y="1351"/>
                  </a:lnTo>
                  <a:lnTo>
                    <a:pt x="3271" y="1297"/>
                  </a:lnTo>
                  <a:lnTo>
                    <a:pt x="3272" y="1266"/>
                  </a:lnTo>
                  <a:lnTo>
                    <a:pt x="3273" y="1270"/>
                  </a:lnTo>
                  <a:lnTo>
                    <a:pt x="3275" y="1307"/>
                  </a:lnTo>
                  <a:lnTo>
                    <a:pt x="3276" y="1318"/>
                  </a:lnTo>
                  <a:lnTo>
                    <a:pt x="3277" y="1314"/>
                  </a:lnTo>
                  <a:lnTo>
                    <a:pt x="3278" y="1284"/>
                  </a:lnTo>
                  <a:lnTo>
                    <a:pt x="3279" y="1294"/>
                  </a:lnTo>
                  <a:lnTo>
                    <a:pt x="3281" y="1323"/>
                  </a:lnTo>
                  <a:lnTo>
                    <a:pt x="3282" y="1331"/>
                  </a:lnTo>
                  <a:lnTo>
                    <a:pt x="3283" y="1358"/>
                  </a:lnTo>
                  <a:lnTo>
                    <a:pt x="3284" y="1360"/>
                  </a:lnTo>
                  <a:lnTo>
                    <a:pt x="3285" y="1352"/>
                  </a:lnTo>
                  <a:lnTo>
                    <a:pt x="3286" y="1373"/>
                  </a:lnTo>
                  <a:lnTo>
                    <a:pt x="3288" y="1332"/>
                  </a:lnTo>
                  <a:lnTo>
                    <a:pt x="3289" y="1328"/>
                  </a:lnTo>
                  <a:lnTo>
                    <a:pt x="3290" y="1327"/>
                  </a:lnTo>
                  <a:lnTo>
                    <a:pt x="3291" y="1322"/>
                  </a:lnTo>
                  <a:lnTo>
                    <a:pt x="3292" y="1315"/>
                  </a:lnTo>
                  <a:lnTo>
                    <a:pt x="3293" y="1284"/>
                  </a:lnTo>
                  <a:lnTo>
                    <a:pt x="3295" y="1269"/>
                  </a:lnTo>
                  <a:lnTo>
                    <a:pt x="3296" y="1274"/>
                  </a:lnTo>
                  <a:lnTo>
                    <a:pt x="3297" y="1292"/>
                  </a:lnTo>
                  <a:lnTo>
                    <a:pt x="3298" y="1292"/>
                  </a:lnTo>
                  <a:lnTo>
                    <a:pt x="3299" y="1280"/>
                  </a:lnTo>
                  <a:lnTo>
                    <a:pt x="3301" y="1285"/>
                  </a:lnTo>
                  <a:lnTo>
                    <a:pt x="3302" y="1318"/>
                  </a:lnTo>
                  <a:lnTo>
                    <a:pt x="3303" y="1312"/>
                  </a:lnTo>
                  <a:lnTo>
                    <a:pt x="3304" y="1290"/>
                  </a:lnTo>
                  <a:lnTo>
                    <a:pt x="3305" y="1305"/>
                  </a:lnTo>
                  <a:lnTo>
                    <a:pt x="3306" y="1304"/>
                  </a:lnTo>
                  <a:lnTo>
                    <a:pt x="3308" y="1315"/>
                  </a:lnTo>
                  <a:lnTo>
                    <a:pt x="3309" y="1282"/>
                  </a:lnTo>
                  <a:lnTo>
                    <a:pt x="3310" y="1280"/>
                  </a:lnTo>
                  <a:lnTo>
                    <a:pt x="3311" y="1316"/>
                  </a:lnTo>
                  <a:lnTo>
                    <a:pt x="3312" y="1318"/>
                  </a:lnTo>
                  <a:lnTo>
                    <a:pt x="3314" y="1330"/>
                  </a:lnTo>
                  <a:lnTo>
                    <a:pt x="3315" y="1283"/>
                  </a:lnTo>
                  <a:lnTo>
                    <a:pt x="3316" y="1296"/>
                  </a:lnTo>
                  <a:lnTo>
                    <a:pt x="3317" y="1312"/>
                  </a:lnTo>
                  <a:lnTo>
                    <a:pt x="3318" y="1343"/>
                  </a:lnTo>
                  <a:lnTo>
                    <a:pt x="3319" y="1346"/>
                  </a:lnTo>
                  <a:lnTo>
                    <a:pt x="3321" y="1315"/>
                  </a:lnTo>
                  <a:lnTo>
                    <a:pt x="3322" y="1330"/>
                  </a:lnTo>
                  <a:lnTo>
                    <a:pt x="3323" y="1328"/>
                  </a:lnTo>
                  <a:lnTo>
                    <a:pt x="3324" y="1309"/>
                  </a:lnTo>
                  <a:lnTo>
                    <a:pt x="3325" y="1318"/>
                  </a:lnTo>
                  <a:lnTo>
                    <a:pt x="3326" y="1327"/>
                  </a:lnTo>
                  <a:lnTo>
                    <a:pt x="3328" y="1333"/>
                  </a:lnTo>
                  <a:lnTo>
                    <a:pt x="3329" y="1294"/>
                  </a:lnTo>
                  <a:lnTo>
                    <a:pt x="3330" y="1276"/>
                  </a:lnTo>
                  <a:lnTo>
                    <a:pt x="3331" y="1290"/>
                  </a:lnTo>
                  <a:lnTo>
                    <a:pt x="3332" y="1278"/>
                  </a:lnTo>
                  <a:lnTo>
                    <a:pt x="3334" y="1268"/>
                  </a:lnTo>
                  <a:lnTo>
                    <a:pt x="3335" y="1238"/>
                  </a:lnTo>
                  <a:lnTo>
                    <a:pt x="3336" y="1239"/>
                  </a:lnTo>
                  <a:lnTo>
                    <a:pt x="3337" y="1249"/>
                  </a:lnTo>
                  <a:lnTo>
                    <a:pt x="3338" y="1249"/>
                  </a:lnTo>
                  <a:lnTo>
                    <a:pt x="3339" y="1267"/>
                  </a:lnTo>
                  <a:lnTo>
                    <a:pt x="3341" y="1278"/>
                  </a:lnTo>
                  <a:lnTo>
                    <a:pt x="3342" y="1282"/>
                  </a:lnTo>
                  <a:lnTo>
                    <a:pt x="3343" y="1235"/>
                  </a:lnTo>
                  <a:lnTo>
                    <a:pt x="3344" y="1205"/>
                  </a:lnTo>
                  <a:lnTo>
                    <a:pt x="3345" y="1218"/>
                  </a:lnTo>
                  <a:lnTo>
                    <a:pt x="3347" y="1293"/>
                  </a:lnTo>
                  <a:lnTo>
                    <a:pt x="3348" y="1305"/>
                  </a:lnTo>
                  <a:lnTo>
                    <a:pt x="3349" y="1276"/>
                  </a:lnTo>
                  <a:lnTo>
                    <a:pt x="3350" y="1266"/>
                  </a:lnTo>
                  <a:lnTo>
                    <a:pt x="3351" y="1296"/>
                  </a:lnTo>
                  <a:lnTo>
                    <a:pt x="3352" y="1314"/>
                  </a:lnTo>
                  <a:lnTo>
                    <a:pt x="3354" y="1303"/>
                  </a:lnTo>
                  <a:lnTo>
                    <a:pt x="3355" y="1306"/>
                  </a:lnTo>
                  <a:lnTo>
                    <a:pt x="3356" y="1303"/>
                  </a:lnTo>
                  <a:lnTo>
                    <a:pt x="3357" y="1299"/>
                  </a:lnTo>
                  <a:lnTo>
                    <a:pt x="3358" y="1278"/>
                  </a:lnTo>
                  <a:lnTo>
                    <a:pt x="3359" y="1285"/>
                  </a:lnTo>
                  <a:lnTo>
                    <a:pt x="3361" y="1287"/>
                  </a:lnTo>
                  <a:lnTo>
                    <a:pt x="3362" y="1274"/>
                  </a:lnTo>
                  <a:lnTo>
                    <a:pt x="3363" y="1256"/>
                  </a:lnTo>
                  <a:lnTo>
                    <a:pt x="3364" y="1259"/>
                  </a:lnTo>
                  <a:lnTo>
                    <a:pt x="3365" y="1245"/>
                  </a:lnTo>
                  <a:lnTo>
                    <a:pt x="3367" y="1252"/>
                  </a:lnTo>
                  <a:lnTo>
                    <a:pt x="3368" y="1243"/>
                  </a:lnTo>
                  <a:lnTo>
                    <a:pt x="3369" y="1236"/>
                  </a:lnTo>
                  <a:lnTo>
                    <a:pt x="3370" y="1250"/>
                  </a:lnTo>
                  <a:lnTo>
                    <a:pt x="3371" y="1279"/>
                  </a:lnTo>
                  <a:lnTo>
                    <a:pt x="3372" y="1280"/>
                  </a:lnTo>
                  <a:lnTo>
                    <a:pt x="3374" y="1232"/>
                  </a:lnTo>
                  <a:lnTo>
                    <a:pt x="3375" y="1225"/>
                  </a:lnTo>
                  <a:lnTo>
                    <a:pt x="3376" y="1249"/>
                  </a:lnTo>
                  <a:lnTo>
                    <a:pt x="3377" y="1268"/>
                  </a:lnTo>
                  <a:lnTo>
                    <a:pt x="3378" y="1253"/>
                  </a:lnTo>
                  <a:lnTo>
                    <a:pt x="3380" y="1254"/>
                  </a:lnTo>
                  <a:lnTo>
                    <a:pt x="3381" y="1291"/>
                  </a:lnTo>
                  <a:lnTo>
                    <a:pt x="3382" y="1293"/>
                  </a:lnTo>
                  <a:lnTo>
                    <a:pt x="3383" y="1257"/>
                  </a:lnTo>
                  <a:lnTo>
                    <a:pt x="3384" y="1216"/>
                  </a:lnTo>
                  <a:lnTo>
                    <a:pt x="3385" y="1202"/>
                  </a:lnTo>
                  <a:lnTo>
                    <a:pt x="3387" y="1219"/>
                  </a:lnTo>
                  <a:lnTo>
                    <a:pt x="3388" y="1202"/>
                  </a:lnTo>
                  <a:lnTo>
                    <a:pt x="3389" y="1198"/>
                  </a:lnTo>
                  <a:lnTo>
                    <a:pt x="3390" y="1194"/>
                  </a:lnTo>
                  <a:lnTo>
                    <a:pt x="3391" y="1200"/>
                  </a:lnTo>
                  <a:lnTo>
                    <a:pt x="3392" y="1212"/>
                  </a:lnTo>
                  <a:lnTo>
                    <a:pt x="3394" y="1236"/>
                  </a:lnTo>
                  <a:lnTo>
                    <a:pt x="3395" y="1238"/>
                  </a:lnTo>
                  <a:lnTo>
                    <a:pt x="3396" y="1209"/>
                  </a:lnTo>
                  <a:lnTo>
                    <a:pt x="3397" y="1206"/>
                  </a:lnTo>
                  <a:lnTo>
                    <a:pt x="3398" y="1221"/>
                  </a:lnTo>
                  <a:lnTo>
                    <a:pt x="3400" y="1245"/>
                  </a:lnTo>
                  <a:lnTo>
                    <a:pt x="3401" y="1215"/>
                  </a:lnTo>
                  <a:lnTo>
                    <a:pt x="3402" y="1222"/>
                  </a:lnTo>
                  <a:lnTo>
                    <a:pt x="3403" y="1248"/>
                  </a:lnTo>
                  <a:lnTo>
                    <a:pt x="3404" y="1259"/>
                  </a:lnTo>
                  <a:lnTo>
                    <a:pt x="3405" y="1257"/>
                  </a:lnTo>
                  <a:lnTo>
                    <a:pt x="3407" y="1222"/>
                  </a:lnTo>
                  <a:lnTo>
                    <a:pt x="3408" y="1260"/>
                  </a:lnTo>
                  <a:lnTo>
                    <a:pt x="3409" y="1262"/>
                  </a:lnTo>
                  <a:lnTo>
                    <a:pt x="3410" y="1257"/>
                  </a:lnTo>
                  <a:lnTo>
                    <a:pt x="3411" y="1245"/>
                  </a:lnTo>
                  <a:lnTo>
                    <a:pt x="3413" y="1265"/>
                  </a:lnTo>
                  <a:lnTo>
                    <a:pt x="3414" y="1303"/>
                  </a:lnTo>
                  <a:lnTo>
                    <a:pt x="3415" y="1314"/>
                  </a:lnTo>
                  <a:lnTo>
                    <a:pt x="3416" y="1317"/>
                  </a:lnTo>
                  <a:lnTo>
                    <a:pt x="3417" y="1320"/>
                  </a:lnTo>
                  <a:lnTo>
                    <a:pt x="3418" y="1309"/>
                  </a:lnTo>
                  <a:lnTo>
                    <a:pt x="3420" y="1260"/>
                  </a:lnTo>
                  <a:lnTo>
                    <a:pt x="3421" y="1251"/>
                  </a:lnTo>
                  <a:lnTo>
                    <a:pt x="3422" y="1245"/>
                  </a:lnTo>
                  <a:lnTo>
                    <a:pt x="3423" y="1264"/>
                  </a:lnTo>
                  <a:lnTo>
                    <a:pt x="3424" y="1297"/>
                  </a:lnTo>
                  <a:lnTo>
                    <a:pt x="3425" y="1295"/>
                  </a:lnTo>
                  <a:lnTo>
                    <a:pt x="3427" y="1258"/>
                  </a:lnTo>
                  <a:lnTo>
                    <a:pt x="3428" y="1228"/>
                  </a:lnTo>
                  <a:lnTo>
                    <a:pt x="3429" y="1240"/>
                  </a:lnTo>
                  <a:lnTo>
                    <a:pt x="3430" y="1261"/>
                  </a:lnTo>
                  <a:lnTo>
                    <a:pt x="3431" y="1274"/>
                  </a:lnTo>
                  <a:lnTo>
                    <a:pt x="3433" y="1273"/>
                  </a:lnTo>
                  <a:lnTo>
                    <a:pt x="3434" y="1230"/>
                  </a:lnTo>
                  <a:lnTo>
                    <a:pt x="3435" y="1238"/>
                  </a:lnTo>
                  <a:lnTo>
                    <a:pt x="3436" y="1257"/>
                  </a:lnTo>
                  <a:lnTo>
                    <a:pt x="3437" y="1251"/>
                  </a:lnTo>
                  <a:lnTo>
                    <a:pt x="3438" y="1268"/>
                  </a:lnTo>
                  <a:lnTo>
                    <a:pt x="3440" y="1283"/>
                  </a:lnTo>
                  <a:lnTo>
                    <a:pt x="3441" y="1305"/>
                  </a:lnTo>
                  <a:lnTo>
                    <a:pt x="3442" y="1265"/>
                  </a:lnTo>
                  <a:lnTo>
                    <a:pt x="3443" y="1232"/>
                  </a:lnTo>
                  <a:lnTo>
                    <a:pt x="3444" y="1247"/>
                  </a:lnTo>
                  <a:lnTo>
                    <a:pt x="3446" y="1256"/>
                  </a:lnTo>
                  <a:lnTo>
                    <a:pt x="3447" y="1219"/>
                  </a:lnTo>
                  <a:lnTo>
                    <a:pt x="3448" y="1201"/>
                  </a:lnTo>
                  <a:lnTo>
                    <a:pt x="3449" y="1215"/>
                  </a:lnTo>
                  <a:lnTo>
                    <a:pt x="3450" y="1223"/>
                  </a:lnTo>
                  <a:lnTo>
                    <a:pt x="3451" y="1229"/>
                  </a:lnTo>
                  <a:lnTo>
                    <a:pt x="3453" y="1270"/>
                  </a:lnTo>
                  <a:lnTo>
                    <a:pt x="3454" y="1274"/>
                  </a:lnTo>
                  <a:lnTo>
                    <a:pt x="3455" y="1280"/>
                  </a:lnTo>
                  <a:lnTo>
                    <a:pt x="3456" y="1282"/>
                  </a:lnTo>
                  <a:lnTo>
                    <a:pt x="3457" y="1242"/>
                  </a:lnTo>
                  <a:lnTo>
                    <a:pt x="3458" y="1233"/>
                  </a:lnTo>
                  <a:lnTo>
                    <a:pt x="3460" y="1219"/>
                  </a:lnTo>
                  <a:lnTo>
                    <a:pt x="3461" y="1239"/>
                  </a:lnTo>
                  <a:lnTo>
                    <a:pt x="3462" y="1251"/>
                  </a:lnTo>
                  <a:lnTo>
                    <a:pt x="3463" y="1247"/>
                  </a:lnTo>
                  <a:lnTo>
                    <a:pt x="3464" y="1230"/>
                  </a:lnTo>
                  <a:lnTo>
                    <a:pt x="3466" y="1220"/>
                  </a:lnTo>
                  <a:lnTo>
                    <a:pt x="3467" y="1202"/>
                  </a:lnTo>
                  <a:lnTo>
                    <a:pt x="3468" y="1219"/>
                  </a:lnTo>
                  <a:lnTo>
                    <a:pt x="3469" y="1206"/>
                  </a:lnTo>
                  <a:lnTo>
                    <a:pt x="3470" y="1189"/>
                  </a:lnTo>
                  <a:lnTo>
                    <a:pt x="3471" y="1169"/>
                  </a:lnTo>
                  <a:lnTo>
                    <a:pt x="3473" y="1158"/>
                  </a:lnTo>
                  <a:lnTo>
                    <a:pt x="3474" y="1187"/>
                  </a:lnTo>
                  <a:lnTo>
                    <a:pt x="3475" y="1195"/>
                  </a:lnTo>
                  <a:lnTo>
                    <a:pt x="3476" y="1222"/>
                  </a:lnTo>
                  <a:lnTo>
                    <a:pt x="3477" y="1222"/>
                  </a:lnTo>
                  <a:lnTo>
                    <a:pt x="3479" y="1223"/>
                  </a:lnTo>
                  <a:lnTo>
                    <a:pt x="3480" y="1223"/>
                  </a:lnTo>
                  <a:lnTo>
                    <a:pt x="3481" y="1218"/>
                  </a:lnTo>
                  <a:lnTo>
                    <a:pt x="3482" y="1227"/>
                  </a:lnTo>
                  <a:lnTo>
                    <a:pt x="3483" y="1220"/>
                  </a:lnTo>
                  <a:lnTo>
                    <a:pt x="3484" y="1222"/>
                  </a:lnTo>
                  <a:lnTo>
                    <a:pt x="3486" y="1234"/>
                  </a:lnTo>
                  <a:lnTo>
                    <a:pt x="3487" y="1250"/>
                  </a:lnTo>
                  <a:lnTo>
                    <a:pt x="3488" y="1243"/>
                  </a:lnTo>
                  <a:lnTo>
                    <a:pt x="3489" y="1190"/>
                  </a:lnTo>
                  <a:lnTo>
                    <a:pt x="3490" y="1187"/>
                  </a:lnTo>
                  <a:lnTo>
                    <a:pt x="3491" y="1175"/>
                  </a:lnTo>
                  <a:lnTo>
                    <a:pt x="3493" y="1169"/>
                  </a:lnTo>
                  <a:lnTo>
                    <a:pt x="3494" y="1165"/>
                  </a:lnTo>
                  <a:lnTo>
                    <a:pt x="3495" y="1164"/>
                  </a:lnTo>
                  <a:lnTo>
                    <a:pt x="3496" y="1179"/>
                  </a:lnTo>
                  <a:lnTo>
                    <a:pt x="3497" y="1182"/>
                  </a:lnTo>
                  <a:lnTo>
                    <a:pt x="3499" y="1199"/>
                  </a:lnTo>
                  <a:lnTo>
                    <a:pt x="3500" y="1208"/>
                  </a:lnTo>
                  <a:lnTo>
                    <a:pt x="3501" y="1204"/>
                  </a:lnTo>
                  <a:lnTo>
                    <a:pt x="3502" y="1228"/>
                  </a:lnTo>
                  <a:lnTo>
                    <a:pt x="3503" y="1228"/>
                  </a:lnTo>
                  <a:lnTo>
                    <a:pt x="3504" y="1226"/>
                  </a:lnTo>
                  <a:lnTo>
                    <a:pt x="3506" y="1216"/>
                  </a:lnTo>
                  <a:lnTo>
                    <a:pt x="3507" y="1222"/>
                  </a:lnTo>
                  <a:lnTo>
                    <a:pt x="3508" y="1238"/>
                  </a:lnTo>
                  <a:lnTo>
                    <a:pt x="3509" y="1252"/>
                  </a:lnTo>
                  <a:lnTo>
                    <a:pt x="3510" y="1241"/>
                  </a:lnTo>
                  <a:lnTo>
                    <a:pt x="3512" y="1222"/>
                  </a:lnTo>
                  <a:lnTo>
                    <a:pt x="3513" y="1229"/>
                  </a:lnTo>
                  <a:lnTo>
                    <a:pt x="3514" y="1229"/>
                  </a:lnTo>
                  <a:lnTo>
                    <a:pt x="3515" y="1238"/>
                  </a:lnTo>
                  <a:lnTo>
                    <a:pt x="3516" y="1237"/>
                  </a:lnTo>
                  <a:lnTo>
                    <a:pt x="3517" y="1241"/>
                  </a:lnTo>
                  <a:lnTo>
                    <a:pt x="3519" y="1249"/>
                  </a:lnTo>
                  <a:lnTo>
                    <a:pt x="3520" y="1218"/>
                  </a:lnTo>
                  <a:lnTo>
                    <a:pt x="3521" y="1198"/>
                  </a:lnTo>
                  <a:lnTo>
                    <a:pt x="3522" y="1223"/>
                  </a:lnTo>
                  <a:lnTo>
                    <a:pt x="3523" y="1255"/>
                  </a:lnTo>
                  <a:lnTo>
                    <a:pt x="3524" y="1263"/>
                  </a:lnTo>
                  <a:lnTo>
                    <a:pt x="3526" y="1251"/>
                  </a:lnTo>
                  <a:lnTo>
                    <a:pt x="3527" y="1260"/>
                  </a:lnTo>
                  <a:lnTo>
                    <a:pt x="3528" y="1262"/>
                  </a:lnTo>
                  <a:lnTo>
                    <a:pt x="3529" y="1219"/>
                  </a:lnTo>
                  <a:lnTo>
                    <a:pt x="3530" y="1214"/>
                  </a:lnTo>
                  <a:lnTo>
                    <a:pt x="3532" y="1196"/>
                  </a:lnTo>
                  <a:lnTo>
                    <a:pt x="3533" y="1189"/>
                  </a:lnTo>
                  <a:lnTo>
                    <a:pt x="3534" y="1201"/>
                  </a:lnTo>
                  <a:lnTo>
                    <a:pt x="3535" y="1212"/>
                  </a:lnTo>
                  <a:lnTo>
                    <a:pt x="3536" y="1223"/>
                  </a:lnTo>
                  <a:lnTo>
                    <a:pt x="3537" y="1217"/>
                  </a:lnTo>
                  <a:lnTo>
                    <a:pt x="3539" y="1226"/>
                  </a:lnTo>
                  <a:lnTo>
                    <a:pt x="3540" y="1206"/>
                  </a:lnTo>
                  <a:lnTo>
                    <a:pt x="3541" y="1219"/>
                  </a:lnTo>
                  <a:lnTo>
                    <a:pt x="3542" y="1201"/>
                  </a:lnTo>
                  <a:lnTo>
                    <a:pt x="3543" y="1223"/>
                  </a:lnTo>
                  <a:lnTo>
                    <a:pt x="3545" y="1239"/>
                  </a:lnTo>
                  <a:lnTo>
                    <a:pt x="3546" y="1228"/>
                  </a:lnTo>
                  <a:lnTo>
                    <a:pt x="3547" y="1213"/>
                  </a:lnTo>
                  <a:lnTo>
                    <a:pt x="3548" y="1196"/>
                  </a:lnTo>
                  <a:lnTo>
                    <a:pt x="3549" y="1222"/>
                  </a:lnTo>
                  <a:lnTo>
                    <a:pt x="3550" y="1221"/>
                  </a:lnTo>
                  <a:lnTo>
                    <a:pt x="3552" y="1210"/>
                  </a:lnTo>
                  <a:lnTo>
                    <a:pt x="3553" y="1231"/>
                  </a:lnTo>
                  <a:lnTo>
                    <a:pt x="3554" y="1257"/>
                  </a:lnTo>
                  <a:lnTo>
                    <a:pt x="3555" y="1260"/>
                  </a:lnTo>
                  <a:lnTo>
                    <a:pt x="3556" y="1229"/>
                  </a:lnTo>
                  <a:lnTo>
                    <a:pt x="3557" y="1211"/>
                  </a:lnTo>
                  <a:lnTo>
                    <a:pt x="3559" y="1202"/>
                  </a:lnTo>
                  <a:lnTo>
                    <a:pt x="3560" y="1198"/>
                  </a:lnTo>
                  <a:lnTo>
                    <a:pt x="3561" y="1203"/>
                  </a:lnTo>
                  <a:lnTo>
                    <a:pt x="3562" y="1207"/>
                  </a:lnTo>
                  <a:lnTo>
                    <a:pt x="3563" y="1213"/>
                  </a:lnTo>
                  <a:lnTo>
                    <a:pt x="3565" y="1223"/>
                  </a:lnTo>
                  <a:lnTo>
                    <a:pt x="3566" y="1232"/>
                  </a:lnTo>
                  <a:lnTo>
                    <a:pt x="3567" y="1238"/>
                  </a:lnTo>
                  <a:lnTo>
                    <a:pt x="3568" y="1221"/>
                  </a:lnTo>
                  <a:lnTo>
                    <a:pt x="3569" y="1216"/>
                  </a:lnTo>
                  <a:lnTo>
                    <a:pt x="3570" y="1238"/>
                  </a:lnTo>
                  <a:lnTo>
                    <a:pt x="3572" y="1265"/>
                  </a:lnTo>
                  <a:lnTo>
                    <a:pt x="3573" y="1252"/>
                  </a:lnTo>
                  <a:lnTo>
                    <a:pt x="3574" y="1231"/>
                  </a:lnTo>
                  <a:lnTo>
                    <a:pt x="3575" y="1244"/>
                  </a:lnTo>
                  <a:lnTo>
                    <a:pt x="3576" y="1285"/>
                  </a:lnTo>
                  <a:lnTo>
                    <a:pt x="3578" y="1285"/>
                  </a:lnTo>
                  <a:lnTo>
                    <a:pt x="3579" y="1267"/>
                  </a:lnTo>
                  <a:lnTo>
                    <a:pt x="3580" y="1250"/>
                  </a:lnTo>
                  <a:lnTo>
                    <a:pt x="3581" y="1253"/>
                  </a:lnTo>
                  <a:lnTo>
                    <a:pt x="3582" y="1276"/>
                  </a:lnTo>
                  <a:lnTo>
                    <a:pt x="3583" y="1274"/>
                  </a:lnTo>
                  <a:lnTo>
                    <a:pt x="3585" y="1256"/>
                  </a:lnTo>
                  <a:lnTo>
                    <a:pt x="3586" y="1240"/>
                  </a:lnTo>
                  <a:lnTo>
                    <a:pt x="3587" y="1270"/>
                  </a:lnTo>
                  <a:lnTo>
                    <a:pt x="3588" y="1292"/>
                  </a:lnTo>
                  <a:lnTo>
                    <a:pt x="3589" y="1272"/>
                  </a:lnTo>
                  <a:lnTo>
                    <a:pt x="3590" y="1233"/>
                  </a:lnTo>
                  <a:lnTo>
                    <a:pt x="3592" y="1259"/>
                  </a:lnTo>
                  <a:lnTo>
                    <a:pt x="3593" y="1282"/>
                  </a:lnTo>
                  <a:lnTo>
                    <a:pt x="3594" y="1300"/>
                  </a:lnTo>
                  <a:lnTo>
                    <a:pt x="3595" y="1273"/>
                  </a:lnTo>
                  <a:lnTo>
                    <a:pt x="3596" y="1251"/>
                  </a:lnTo>
                  <a:lnTo>
                    <a:pt x="3598" y="1293"/>
                  </a:lnTo>
                  <a:lnTo>
                    <a:pt x="3599" y="1293"/>
                  </a:lnTo>
                  <a:lnTo>
                    <a:pt x="3600" y="1290"/>
                  </a:lnTo>
                  <a:lnTo>
                    <a:pt x="3601" y="1279"/>
                  </a:lnTo>
                  <a:lnTo>
                    <a:pt x="3602" y="1273"/>
                  </a:lnTo>
                  <a:lnTo>
                    <a:pt x="3603" y="1280"/>
                  </a:lnTo>
                  <a:lnTo>
                    <a:pt x="3605" y="1237"/>
                  </a:lnTo>
                  <a:lnTo>
                    <a:pt x="3606" y="1232"/>
                  </a:lnTo>
                  <a:lnTo>
                    <a:pt x="3607" y="1242"/>
                  </a:lnTo>
                  <a:lnTo>
                    <a:pt x="3608" y="1237"/>
                  </a:lnTo>
                  <a:lnTo>
                    <a:pt x="3609" y="1243"/>
                  </a:lnTo>
                  <a:lnTo>
                    <a:pt x="3611" y="1241"/>
                  </a:lnTo>
                  <a:lnTo>
                    <a:pt x="3612" y="1259"/>
                  </a:lnTo>
                  <a:lnTo>
                    <a:pt x="3613" y="1260"/>
                  </a:lnTo>
                  <a:lnTo>
                    <a:pt x="3614" y="1243"/>
                  </a:lnTo>
                  <a:lnTo>
                    <a:pt x="3615" y="1241"/>
                  </a:lnTo>
                  <a:lnTo>
                    <a:pt x="3616" y="1235"/>
                  </a:lnTo>
                  <a:lnTo>
                    <a:pt x="3618" y="1230"/>
                  </a:lnTo>
                  <a:lnTo>
                    <a:pt x="3619" y="1224"/>
                  </a:lnTo>
                  <a:lnTo>
                    <a:pt x="3620" y="1229"/>
                  </a:lnTo>
                  <a:lnTo>
                    <a:pt x="3621" y="1239"/>
                  </a:lnTo>
                  <a:lnTo>
                    <a:pt x="3622" y="1256"/>
                  </a:lnTo>
                  <a:lnTo>
                    <a:pt x="3623" y="1269"/>
                  </a:lnTo>
                  <a:lnTo>
                    <a:pt x="3625" y="1295"/>
                  </a:lnTo>
                  <a:lnTo>
                    <a:pt x="3626" y="1292"/>
                  </a:lnTo>
                  <a:lnTo>
                    <a:pt x="3627" y="1275"/>
                  </a:lnTo>
                  <a:lnTo>
                    <a:pt x="3628" y="1260"/>
                  </a:lnTo>
                  <a:lnTo>
                    <a:pt x="3629" y="1259"/>
                  </a:lnTo>
                  <a:lnTo>
                    <a:pt x="3631" y="1283"/>
                  </a:lnTo>
                  <a:lnTo>
                    <a:pt x="3632" y="1286"/>
                  </a:lnTo>
                  <a:lnTo>
                    <a:pt x="3633" y="1290"/>
                  </a:lnTo>
                  <a:lnTo>
                    <a:pt x="3634" y="1288"/>
                  </a:lnTo>
                  <a:lnTo>
                    <a:pt x="3635" y="1288"/>
                  </a:lnTo>
                  <a:lnTo>
                    <a:pt x="3636" y="1285"/>
                  </a:lnTo>
                  <a:lnTo>
                    <a:pt x="3638" y="1274"/>
                  </a:lnTo>
                  <a:lnTo>
                    <a:pt x="3639" y="1277"/>
                  </a:lnTo>
                  <a:lnTo>
                    <a:pt x="3640" y="1285"/>
                  </a:lnTo>
                  <a:lnTo>
                    <a:pt x="3641" y="1271"/>
                  </a:lnTo>
                  <a:lnTo>
                    <a:pt x="3642" y="1263"/>
                  </a:lnTo>
                  <a:lnTo>
                    <a:pt x="3644" y="1274"/>
                  </a:lnTo>
                  <a:lnTo>
                    <a:pt x="3645" y="1287"/>
                  </a:lnTo>
                  <a:lnTo>
                    <a:pt x="3646" y="1293"/>
                  </a:lnTo>
                  <a:lnTo>
                    <a:pt x="3647" y="1273"/>
                  </a:lnTo>
                  <a:lnTo>
                    <a:pt x="3648" y="1297"/>
                  </a:lnTo>
                  <a:lnTo>
                    <a:pt x="3649" y="1278"/>
                  </a:lnTo>
                  <a:lnTo>
                    <a:pt x="3651" y="1285"/>
                  </a:lnTo>
                  <a:lnTo>
                    <a:pt x="3652" y="1290"/>
                  </a:lnTo>
                  <a:lnTo>
                    <a:pt x="3653" y="1301"/>
                  </a:lnTo>
                  <a:lnTo>
                    <a:pt x="3654" y="1310"/>
                  </a:lnTo>
                  <a:lnTo>
                    <a:pt x="3655" y="1296"/>
                  </a:lnTo>
                  <a:lnTo>
                    <a:pt x="3656" y="1347"/>
                  </a:lnTo>
                  <a:lnTo>
                    <a:pt x="3658" y="1347"/>
                  </a:lnTo>
                  <a:lnTo>
                    <a:pt x="3659" y="1330"/>
                  </a:lnTo>
                  <a:lnTo>
                    <a:pt x="3660" y="1321"/>
                  </a:lnTo>
                  <a:lnTo>
                    <a:pt x="3661" y="1334"/>
                  </a:lnTo>
                  <a:lnTo>
                    <a:pt x="3662" y="1327"/>
                  </a:lnTo>
                  <a:lnTo>
                    <a:pt x="3664" y="1295"/>
                  </a:lnTo>
                  <a:lnTo>
                    <a:pt x="3665" y="1314"/>
                  </a:lnTo>
                  <a:lnTo>
                    <a:pt x="3666" y="1321"/>
                  </a:lnTo>
                  <a:lnTo>
                    <a:pt x="3667" y="1307"/>
                  </a:lnTo>
                  <a:lnTo>
                    <a:pt x="3668" y="1309"/>
                  </a:lnTo>
                  <a:lnTo>
                    <a:pt x="3669" y="1327"/>
                  </a:lnTo>
                  <a:lnTo>
                    <a:pt x="3671" y="1347"/>
                  </a:lnTo>
                  <a:lnTo>
                    <a:pt x="3672" y="1360"/>
                  </a:lnTo>
                  <a:lnTo>
                    <a:pt x="3673" y="1357"/>
                  </a:lnTo>
                  <a:lnTo>
                    <a:pt x="3674" y="1383"/>
                  </a:lnTo>
                  <a:lnTo>
                    <a:pt x="3675" y="1381"/>
                  </a:lnTo>
                  <a:lnTo>
                    <a:pt x="3677" y="1354"/>
                  </a:lnTo>
                  <a:lnTo>
                    <a:pt x="3678" y="1360"/>
                  </a:lnTo>
                  <a:lnTo>
                    <a:pt x="3679" y="1340"/>
                  </a:lnTo>
                  <a:lnTo>
                    <a:pt x="3680" y="1335"/>
                  </a:lnTo>
                  <a:lnTo>
                    <a:pt x="3681" y="1318"/>
                  </a:lnTo>
                  <a:lnTo>
                    <a:pt x="3682" y="1315"/>
                  </a:lnTo>
                  <a:lnTo>
                    <a:pt x="3684" y="1305"/>
                  </a:lnTo>
                  <a:lnTo>
                    <a:pt x="3685" y="1296"/>
                  </a:lnTo>
                  <a:lnTo>
                    <a:pt x="3686" y="1313"/>
                  </a:lnTo>
                  <a:lnTo>
                    <a:pt x="3687" y="1301"/>
                  </a:lnTo>
                  <a:lnTo>
                    <a:pt x="3688" y="1296"/>
                  </a:lnTo>
                  <a:lnTo>
                    <a:pt x="3689" y="1294"/>
                  </a:lnTo>
                  <a:lnTo>
                    <a:pt x="3691" y="1319"/>
                  </a:lnTo>
                  <a:lnTo>
                    <a:pt x="3692" y="1324"/>
                  </a:lnTo>
                  <a:lnTo>
                    <a:pt x="3693" y="1312"/>
                  </a:lnTo>
                  <a:lnTo>
                    <a:pt x="3694" y="1324"/>
                  </a:lnTo>
                  <a:lnTo>
                    <a:pt x="3695" y="1325"/>
                  </a:lnTo>
                  <a:lnTo>
                    <a:pt x="3697" y="1333"/>
                  </a:lnTo>
                  <a:lnTo>
                    <a:pt x="3698" y="1331"/>
                  </a:lnTo>
                  <a:lnTo>
                    <a:pt x="3699" y="1316"/>
                  </a:lnTo>
                  <a:lnTo>
                    <a:pt x="3700" y="1337"/>
                  </a:lnTo>
                  <a:lnTo>
                    <a:pt x="3701" y="1339"/>
                  </a:lnTo>
                  <a:lnTo>
                    <a:pt x="3702" y="1345"/>
                  </a:lnTo>
                  <a:lnTo>
                    <a:pt x="3704" y="1329"/>
                  </a:lnTo>
                  <a:lnTo>
                    <a:pt x="3705" y="1302"/>
                  </a:lnTo>
                  <a:lnTo>
                    <a:pt x="3706" y="1316"/>
                  </a:lnTo>
                  <a:lnTo>
                    <a:pt x="3707" y="1321"/>
                  </a:lnTo>
                  <a:lnTo>
                    <a:pt x="3708" y="1321"/>
                  </a:lnTo>
                  <a:lnTo>
                    <a:pt x="3710" y="1315"/>
                  </a:lnTo>
                  <a:lnTo>
                    <a:pt x="3711" y="1313"/>
                  </a:lnTo>
                  <a:lnTo>
                    <a:pt x="3712" y="1354"/>
                  </a:lnTo>
                  <a:lnTo>
                    <a:pt x="3713" y="1363"/>
                  </a:lnTo>
                  <a:lnTo>
                    <a:pt x="3714" y="1329"/>
                  </a:lnTo>
                  <a:lnTo>
                    <a:pt x="3715" y="1319"/>
                  </a:lnTo>
                  <a:lnTo>
                    <a:pt x="3717" y="1339"/>
                  </a:lnTo>
                  <a:lnTo>
                    <a:pt x="3718" y="1344"/>
                  </a:lnTo>
                  <a:lnTo>
                    <a:pt x="3719" y="1327"/>
                  </a:lnTo>
                  <a:lnTo>
                    <a:pt x="3720" y="1332"/>
                  </a:lnTo>
                  <a:lnTo>
                    <a:pt x="3721" y="1343"/>
                  </a:lnTo>
                  <a:lnTo>
                    <a:pt x="3722" y="1347"/>
                  </a:lnTo>
                  <a:lnTo>
                    <a:pt x="3724" y="1337"/>
                  </a:lnTo>
                  <a:lnTo>
                    <a:pt x="3725" y="1334"/>
                  </a:lnTo>
                  <a:lnTo>
                    <a:pt x="3726" y="1345"/>
                  </a:lnTo>
                  <a:lnTo>
                    <a:pt x="3727" y="1339"/>
                  </a:lnTo>
                  <a:lnTo>
                    <a:pt x="3728" y="1358"/>
                  </a:lnTo>
                  <a:lnTo>
                    <a:pt x="3730" y="1364"/>
                  </a:lnTo>
                  <a:lnTo>
                    <a:pt x="3731" y="1381"/>
                  </a:lnTo>
                  <a:lnTo>
                    <a:pt x="3732" y="1385"/>
                  </a:lnTo>
                  <a:lnTo>
                    <a:pt x="3733" y="1363"/>
                  </a:lnTo>
                  <a:lnTo>
                    <a:pt x="3734" y="1351"/>
                  </a:lnTo>
                  <a:lnTo>
                    <a:pt x="3735" y="1366"/>
                  </a:lnTo>
                  <a:lnTo>
                    <a:pt x="3737" y="1378"/>
                  </a:lnTo>
                  <a:lnTo>
                    <a:pt x="3738" y="1399"/>
                  </a:lnTo>
                  <a:lnTo>
                    <a:pt x="3739" y="1400"/>
                  </a:lnTo>
                  <a:lnTo>
                    <a:pt x="3740" y="1396"/>
                  </a:lnTo>
                  <a:lnTo>
                    <a:pt x="3741" y="1401"/>
                  </a:lnTo>
                  <a:lnTo>
                    <a:pt x="3743" y="1379"/>
                  </a:lnTo>
                  <a:lnTo>
                    <a:pt x="3744" y="1409"/>
                  </a:lnTo>
                  <a:lnTo>
                    <a:pt x="3745" y="1399"/>
                  </a:lnTo>
                  <a:lnTo>
                    <a:pt x="3746" y="1403"/>
                  </a:lnTo>
                  <a:lnTo>
                    <a:pt x="3747" y="1426"/>
                  </a:lnTo>
                  <a:lnTo>
                    <a:pt x="3748" y="1442"/>
                  </a:lnTo>
                  <a:lnTo>
                    <a:pt x="3750" y="1453"/>
                  </a:lnTo>
                  <a:lnTo>
                    <a:pt x="3751" y="1425"/>
                  </a:lnTo>
                  <a:lnTo>
                    <a:pt x="3752" y="1434"/>
                  </a:lnTo>
                  <a:lnTo>
                    <a:pt x="3753" y="1453"/>
                  </a:lnTo>
                  <a:lnTo>
                    <a:pt x="3754" y="1450"/>
                  </a:lnTo>
                  <a:lnTo>
                    <a:pt x="3755" y="1420"/>
                  </a:lnTo>
                  <a:lnTo>
                    <a:pt x="3757" y="1382"/>
                  </a:lnTo>
                  <a:lnTo>
                    <a:pt x="3758" y="1402"/>
                  </a:lnTo>
                  <a:lnTo>
                    <a:pt x="3759" y="1422"/>
                  </a:lnTo>
                  <a:lnTo>
                    <a:pt x="3760" y="1433"/>
                  </a:lnTo>
                  <a:lnTo>
                    <a:pt x="3761" y="1423"/>
                  </a:lnTo>
                  <a:lnTo>
                    <a:pt x="3763" y="1415"/>
                  </a:lnTo>
                  <a:lnTo>
                    <a:pt x="3764" y="1439"/>
                  </a:lnTo>
                  <a:lnTo>
                    <a:pt x="3765" y="1451"/>
                  </a:lnTo>
                  <a:lnTo>
                    <a:pt x="3766" y="1471"/>
                  </a:lnTo>
                  <a:lnTo>
                    <a:pt x="3767" y="1477"/>
                  </a:lnTo>
                  <a:lnTo>
                    <a:pt x="3768" y="1524"/>
                  </a:lnTo>
                  <a:lnTo>
                    <a:pt x="3770" y="1553"/>
                  </a:lnTo>
                  <a:lnTo>
                    <a:pt x="3771" y="1560"/>
                  </a:lnTo>
                  <a:lnTo>
                    <a:pt x="3772" y="1558"/>
                  </a:lnTo>
                  <a:lnTo>
                    <a:pt x="3773" y="1545"/>
                  </a:lnTo>
                  <a:lnTo>
                    <a:pt x="3774" y="1629"/>
                  </a:lnTo>
                  <a:lnTo>
                    <a:pt x="3776" y="1635"/>
                  </a:lnTo>
                  <a:lnTo>
                    <a:pt x="3777" y="1609"/>
                  </a:lnTo>
                  <a:lnTo>
                    <a:pt x="3778" y="1608"/>
                  </a:lnTo>
                  <a:lnTo>
                    <a:pt x="3779" y="1566"/>
                  </a:lnTo>
                  <a:lnTo>
                    <a:pt x="3780" y="1604"/>
                  </a:lnTo>
                  <a:lnTo>
                    <a:pt x="3781" y="1596"/>
                  </a:lnTo>
                  <a:lnTo>
                    <a:pt x="3783" y="1632"/>
                  </a:lnTo>
                  <a:lnTo>
                    <a:pt x="3784" y="1676"/>
                  </a:lnTo>
                  <a:lnTo>
                    <a:pt x="3785" y="1666"/>
                  </a:lnTo>
                  <a:lnTo>
                    <a:pt x="3786" y="1638"/>
                  </a:lnTo>
                  <a:lnTo>
                    <a:pt x="3787" y="1558"/>
                  </a:lnTo>
                  <a:lnTo>
                    <a:pt x="3788" y="1565"/>
                  </a:lnTo>
                  <a:lnTo>
                    <a:pt x="3790" y="1559"/>
                  </a:lnTo>
                  <a:lnTo>
                    <a:pt x="3791" y="1589"/>
                  </a:lnTo>
                  <a:lnTo>
                    <a:pt x="3792" y="1649"/>
                  </a:lnTo>
                  <a:lnTo>
                    <a:pt x="3793" y="1713"/>
                  </a:lnTo>
                  <a:lnTo>
                    <a:pt x="3794" y="1749"/>
                  </a:lnTo>
                  <a:lnTo>
                    <a:pt x="3796" y="1692"/>
                  </a:lnTo>
                  <a:lnTo>
                    <a:pt x="3797" y="1748"/>
                  </a:lnTo>
                  <a:lnTo>
                    <a:pt x="3798" y="1781"/>
                  </a:lnTo>
                  <a:lnTo>
                    <a:pt x="3799" y="1757"/>
                  </a:lnTo>
                  <a:lnTo>
                    <a:pt x="3800" y="1773"/>
                  </a:lnTo>
                  <a:lnTo>
                    <a:pt x="3801" y="1742"/>
                  </a:lnTo>
                  <a:lnTo>
                    <a:pt x="3803" y="1667"/>
                  </a:lnTo>
                  <a:lnTo>
                    <a:pt x="3804" y="1612"/>
                  </a:lnTo>
                  <a:lnTo>
                    <a:pt x="3805" y="1626"/>
                  </a:lnTo>
                  <a:lnTo>
                    <a:pt x="3806" y="1681"/>
                  </a:lnTo>
                  <a:lnTo>
                    <a:pt x="3807" y="1686"/>
                  </a:lnTo>
                  <a:lnTo>
                    <a:pt x="3809" y="1691"/>
                  </a:lnTo>
                  <a:lnTo>
                    <a:pt x="3810" y="1712"/>
                  </a:lnTo>
                  <a:lnTo>
                    <a:pt x="3811" y="1657"/>
                  </a:lnTo>
                  <a:lnTo>
                    <a:pt x="3812" y="1575"/>
                  </a:lnTo>
                  <a:lnTo>
                    <a:pt x="3813" y="1566"/>
                  </a:lnTo>
                  <a:lnTo>
                    <a:pt x="3814" y="1592"/>
                  </a:lnTo>
                  <a:lnTo>
                    <a:pt x="3816" y="1595"/>
                  </a:lnTo>
                  <a:lnTo>
                    <a:pt x="3817" y="1598"/>
                  </a:lnTo>
                  <a:lnTo>
                    <a:pt x="3818" y="1638"/>
                  </a:lnTo>
                  <a:lnTo>
                    <a:pt x="3819" y="1730"/>
                  </a:lnTo>
                  <a:lnTo>
                    <a:pt x="3820" y="1755"/>
                  </a:lnTo>
                  <a:lnTo>
                    <a:pt x="3821" y="1752"/>
                  </a:lnTo>
                  <a:lnTo>
                    <a:pt x="3823" y="1820"/>
                  </a:lnTo>
                  <a:lnTo>
                    <a:pt x="3824" y="1823"/>
                  </a:lnTo>
                  <a:lnTo>
                    <a:pt x="3825" y="1761"/>
                  </a:lnTo>
                  <a:lnTo>
                    <a:pt x="3826" y="1709"/>
                  </a:lnTo>
                  <a:lnTo>
                    <a:pt x="3827" y="1689"/>
                  </a:lnTo>
                  <a:lnTo>
                    <a:pt x="3829" y="1656"/>
                  </a:lnTo>
                  <a:lnTo>
                    <a:pt x="3830" y="1632"/>
                  </a:lnTo>
                  <a:lnTo>
                    <a:pt x="3831" y="1673"/>
                  </a:lnTo>
                  <a:lnTo>
                    <a:pt x="3832" y="1735"/>
                  </a:lnTo>
                  <a:lnTo>
                    <a:pt x="3833" y="1767"/>
                  </a:lnTo>
                  <a:lnTo>
                    <a:pt x="3834" y="1786"/>
                  </a:lnTo>
                  <a:lnTo>
                    <a:pt x="3836" y="1818"/>
                  </a:lnTo>
                  <a:lnTo>
                    <a:pt x="3837" y="1822"/>
                  </a:lnTo>
                  <a:lnTo>
                    <a:pt x="3838" y="1744"/>
                  </a:lnTo>
                  <a:lnTo>
                    <a:pt x="3839" y="1683"/>
                  </a:lnTo>
                  <a:lnTo>
                    <a:pt x="3840" y="1675"/>
                  </a:lnTo>
                  <a:lnTo>
                    <a:pt x="3841" y="1697"/>
                  </a:lnTo>
                  <a:lnTo>
                    <a:pt x="3843" y="1706"/>
                  </a:lnTo>
                  <a:lnTo>
                    <a:pt x="3844" y="1719"/>
                  </a:lnTo>
                  <a:lnTo>
                    <a:pt x="3845" y="1758"/>
                  </a:lnTo>
                  <a:lnTo>
                    <a:pt x="3846" y="1784"/>
                  </a:lnTo>
                  <a:lnTo>
                    <a:pt x="3847" y="1756"/>
                  </a:lnTo>
                  <a:lnTo>
                    <a:pt x="3849" y="1711"/>
                  </a:lnTo>
                  <a:lnTo>
                    <a:pt x="3850" y="1690"/>
                  </a:lnTo>
                  <a:lnTo>
                    <a:pt x="3851" y="1721"/>
                  </a:lnTo>
                  <a:lnTo>
                    <a:pt x="3852" y="1733"/>
                  </a:lnTo>
                  <a:lnTo>
                    <a:pt x="3853" y="1755"/>
                  </a:lnTo>
                  <a:lnTo>
                    <a:pt x="3854" y="1737"/>
                  </a:lnTo>
                  <a:lnTo>
                    <a:pt x="3856" y="1731"/>
                  </a:lnTo>
                  <a:lnTo>
                    <a:pt x="3857" y="1746"/>
                  </a:lnTo>
                  <a:lnTo>
                    <a:pt x="3858" y="1711"/>
                  </a:lnTo>
                  <a:lnTo>
                    <a:pt x="3859" y="1720"/>
                  </a:lnTo>
                  <a:lnTo>
                    <a:pt x="3860" y="1721"/>
                  </a:lnTo>
                  <a:lnTo>
                    <a:pt x="3862" y="1714"/>
                  </a:lnTo>
                  <a:lnTo>
                    <a:pt x="3863" y="1701"/>
                  </a:lnTo>
                  <a:lnTo>
                    <a:pt x="3864" y="1768"/>
                  </a:lnTo>
                  <a:lnTo>
                    <a:pt x="3865" y="1820"/>
                  </a:lnTo>
                  <a:lnTo>
                    <a:pt x="3866" y="1822"/>
                  </a:lnTo>
                  <a:lnTo>
                    <a:pt x="3867" y="1818"/>
                  </a:lnTo>
                  <a:lnTo>
                    <a:pt x="3869" y="1771"/>
                  </a:lnTo>
                  <a:lnTo>
                    <a:pt x="3870" y="1685"/>
                  </a:lnTo>
                  <a:lnTo>
                    <a:pt x="3871" y="1755"/>
                  </a:lnTo>
                  <a:lnTo>
                    <a:pt x="3872" y="1803"/>
                  </a:lnTo>
                  <a:lnTo>
                    <a:pt x="3873" y="1832"/>
                  </a:lnTo>
                  <a:lnTo>
                    <a:pt x="3874" y="1834"/>
                  </a:lnTo>
                  <a:lnTo>
                    <a:pt x="3876" y="1785"/>
                  </a:lnTo>
                  <a:lnTo>
                    <a:pt x="3877" y="1837"/>
                  </a:lnTo>
                  <a:lnTo>
                    <a:pt x="3878" y="1822"/>
                  </a:lnTo>
                  <a:lnTo>
                    <a:pt x="3879" y="1823"/>
                  </a:lnTo>
                  <a:lnTo>
                    <a:pt x="3880" y="1818"/>
                  </a:lnTo>
                  <a:lnTo>
                    <a:pt x="3882" y="1798"/>
                  </a:lnTo>
                  <a:lnTo>
                    <a:pt x="3883" y="1749"/>
                  </a:lnTo>
                  <a:lnTo>
                    <a:pt x="3884" y="1683"/>
                  </a:lnTo>
                  <a:lnTo>
                    <a:pt x="3885" y="1685"/>
                  </a:lnTo>
                  <a:lnTo>
                    <a:pt x="3886" y="1718"/>
                  </a:lnTo>
                  <a:lnTo>
                    <a:pt x="3887" y="1743"/>
                  </a:lnTo>
                  <a:lnTo>
                    <a:pt x="3889" y="1756"/>
                  </a:lnTo>
                  <a:lnTo>
                    <a:pt x="3890" y="1776"/>
                  </a:lnTo>
                  <a:lnTo>
                    <a:pt x="3891" y="1816"/>
                  </a:lnTo>
                  <a:lnTo>
                    <a:pt x="3892" y="1811"/>
                  </a:lnTo>
                  <a:lnTo>
                    <a:pt x="3893" y="1755"/>
                  </a:lnTo>
                  <a:lnTo>
                    <a:pt x="3895" y="1769"/>
                  </a:lnTo>
                  <a:lnTo>
                    <a:pt x="3896" y="1779"/>
                  </a:lnTo>
                  <a:lnTo>
                    <a:pt x="3897" y="1771"/>
                  </a:lnTo>
                  <a:lnTo>
                    <a:pt x="3898" y="1742"/>
                  </a:lnTo>
                  <a:lnTo>
                    <a:pt x="3899" y="1728"/>
                  </a:lnTo>
                  <a:lnTo>
                    <a:pt x="3900" y="1748"/>
                  </a:lnTo>
                  <a:lnTo>
                    <a:pt x="3902" y="1726"/>
                  </a:lnTo>
                  <a:lnTo>
                    <a:pt x="3903" y="1721"/>
                  </a:lnTo>
                  <a:lnTo>
                    <a:pt x="3904" y="1691"/>
                  </a:lnTo>
                  <a:lnTo>
                    <a:pt x="3905" y="1624"/>
                  </a:lnTo>
                  <a:lnTo>
                    <a:pt x="3906" y="1623"/>
                  </a:lnTo>
                  <a:lnTo>
                    <a:pt x="3907" y="1615"/>
                  </a:lnTo>
                  <a:lnTo>
                    <a:pt x="3909" y="1631"/>
                  </a:lnTo>
                  <a:lnTo>
                    <a:pt x="3910" y="1605"/>
                  </a:lnTo>
                  <a:lnTo>
                    <a:pt x="3911" y="1607"/>
                  </a:lnTo>
                  <a:lnTo>
                    <a:pt x="3912" y="1656"/>
                  </a:lnTo>
                  <a:lnTo>
                    <a:pt x="3913" y="1649"/>
                  </a:lnTo>
                  <a:lnTo>
                    <a:pt x="3915" y="1591"/>
                  </a:lnTo>
                  <a:lnTo>
                    <a:pt x="3916" y="1569"/>
                  </a:lnTo>
                  <a:lnTo>
                    <a:pt x="3917" y="1599"/>
                  </a:lnTo>
                  <a:lnTo>
                    <a:pt x="3918" y="1652"/>
                  </a:lnTo>
                  <a:lnTo>
                    <a:pt x="3919" y="1694"/>
                  </a:lnTo>
                  <a:lnTo>
                    <a:pt x="3920" y="1673"/>
                  </a:lnTo>
                  <a:lnTo>
                    <a:pt x="3922" y="1616"/>
                  </a:lnTo>
                  <a:lnTo>
                    <a:pt x="3923" y="1591"/>
                  </a:lnTo>
                  <a:lnTo>
                    <a:pt x="3924" y="1595"/>
                  </a:lnTo>
                  <a:lnTo>
                    <a:pt x="3925" y="1565"/>
                  </a:lnTo>
                  <a:lnTo>
                    <a:pt x="3926" y="1546"/>
                  </a:lnTo>
                  <a:lnTo>
                    <a:pt x="3928" y="1604"/>
                  </a:lnTo>
                  <a:lnTo>
                    <a:pt x="3929" y="1651"/>
                  </a:lnTo>
                  <a:lnTo>
                    <a:pt x="3930" y="1610"/>
                  </a:lnTo>
                  <a:lnTo>
                    <a:pt x="3931" y="1534"/>
                  </a:lnTo>
                  <a:lnTo>
                    <a:pt x="3932" y="1589"/>
                  </a:lnTo>
                  <a:lnTo>
                    <a:pt x="3933" y="1588"/>
                  </a:lnTo>
                  <a:lnTo>
                    <a:pt x="3935" y="1523"/>
                  </a:lnTo>
                  <a:lnTo>
                    <a:pt x="3936" y="1457"/>
                  </a:lnTo>
                  <a:lnTo>
                    <a:pt x="3937" y="1478"/>
                  </a:lnTo>
                  <a:lnTo>
                    <a:pt x="3938" y="1496"/>
                  </a:lnTo>
                  <a:lnTo>
                    <a:pt x="3939" y="1525"/>
                  </a:lnTo>
                  <a:lnTo>
                    <a:pt x="3940" y="1529"/>
                  </a:lnTo>
                  <a:lnTo>
                    <a:pt x="3942" y="1515"/>
                  </a:lnTo>
                  <a:lnTo>
                    <a:pt x="3943" y="1531"/>
                  </a:lnTo>
                  <a:lnTo>
                    <a:pt x="3944" y="1528"/>
                  </a:lnTo>
                  <a:lnTo>
                    <a:pt x="3945" y="1504"/>
                  </a:lnTo>
                  <a:lnTo>
                    <a:pt x="3946" y="1482"/>
                  </a:lnTo>
                  <a:lnTo>
                    <a:pt x="3948" y="1585"/>
                  </a:lnTo>
                  <a:lnTo>
                    <a:pt x="3949" y="1679"/>
                  </a:lnTo>
                  <a:lnTo>
                    <a:pt x="3950" y="1691"/>
                  </a:lnTo>
                  <a:lnTo>
                    <a:pt x="3951" y="1641"/>
                  </a:lnTo>
                  <a:lnTo>
                    <a:pt x="3952" y="1685"/>
                  </a:lnTo>
                  <a:lnTo>
                    <a:pt x="3953" y="1712"/>
                  </a:lnTo>
                  <a:lnTo>
                    <a:pt x="3955" y="1705"/>
                  </a:lnTo>
                  <a:lnTo>
                    <a:pt x="3956" y="1653"/>
                  </a:lnTo>
                  <a:lnTo>
                    <a:pt x="3957" y="1608"/>
                  </a:lnTo>
                  <a:lnTo>
                    <a:pt x="3958" y="1649"/>
                  </a:lnTo>
                  <a:lnTo>
                    <a:pt x="3959" y="1632"/>
                  </a:lnTo>
                  <a:lnTo>
                    <a:pt x="3961" y="1596"/>
                  </a:lnTo>
                  <a:lnTo>
                    <a:pt x="3962" y="1613"/>
                  </a:lnTo>
                  <a:lnTo>
                    <a:pt x="3963" y="1689"/>
                  </a:lnTo>
                  <a:lnTo>
                    <a:pt x="3964" y="1727"/>
                  </a:lnTo>
                  <a:lnTo>
                    <a:pt x="3965" y="1714"/>
                  </a:lnTo>
                  <a:lnTo>
                    <a:pt x="3966" y="1694"/>
                  </a:lnTo>
                  <a:lnTo>
                    <a:pt x="3968" y="1648"/>
                  </a:lnTo>
                  <a:lnTo>
                    <a:pt x="3969" y="1617"/>
                  </a:lnTo>
                  <a:lnTo>
                    <a:pt x="3970" y="1581"/>
                  </a:lnTo>
                  <a:lnTo>
                    <a:pt x="3971" y="1585"/>
                  </a:lnTo>
                  <a:lnTo>
                    <a:pt x="3972" y="1571"/>
                  </a:lnTo>
                  <a:lnTo>
                    <a:pt x="3973" y="1549"/>
                  </a:lnTo>
                  <a:lnTo>
                    <a:pt x="3975" y="1534"/>
                  </a:lnTo>
                  <a:lnTo>
                    <a:pt x="3976" y="1529"/>
                  </a:lnTo>
                  <a:lnTo>
                    <a:pt x="3977" y="1553"/>
                  </a:lnTo>
                  <a:lnTo>
                    <a:pt x="3978" y="1550"/>
                  </a:lnTo>
                  <a:lnTo>
                    <a:pt x="3979" y="1545"/>
                  </a:lnTo>
                  <a:lnTo>
                    <a:pt x="3981" y="1654"/>
                  </a:lnTo>
                  <a:lnTo>
                    <a:pt x="3982" y="1674"/>
                  </a:lnTo>
                  <a:lnTo>
                    <a:pt x="3983" y="1662"/>
                  </a:lnTo>
                  <a:lnTo>
                    <a:pt x="3984" y="1606"/>
                  </a:lnTo>
                  <a:lnTo>
                    <a:pt x="3985" y="1595"/>
                  </a:lnTo>
                  <a:lnTo>
                    <a:pt x="3986" y="1681"/>
                  </a:lnTo>
                  <a:lnTo>
                    <a:pt x="3988" y="1675"/>
                  </a:lnTo>
                  <a:lnTo>
                    <a:pt x="3989" y="1671"/>
                  </a:lnTo>
                  <a:lnTo>
                    <a:pt x="3990" y="1667"/>
                  </a:lnTo>
                  <a:lnTo>
                    <a:pt x="3991" y="1738"/>
                  </a:lnTo>
                  <a:lnTo>
                    <a:pt x="3992" y="1751"/>
                  </a:lnTo>
                  <a:lnTo>
                    <a:pt x="3994" y="1705"/>
                  </a:lnTo>
                  <a:lnTo>
                    <a:pt x="3995" y="1671"/>
                  </a:lnTo>
                  <a:lnTo>
                    <a:pt x="3996" y="1664"/>
                  </a:lnTo>
                  <a:lnTo>
                    <a:pt x="3997" y="1649"/>
                  </a:lnTo>
                  <a:lnTo>
                    <a:pt x="3998" y="1601"/>
                  </a:lnTo>
                  <a:lnTo>
                    <a:pt x="3999" y="1612"/>
                  </a:lnTo>
                  <a:lnTo>
                    <a:pt x="4001" y="1660"/>
                  </a:lnTo>
                  <a:lnTo>
                    <a:pt x="4002" y="1684"/>
                  </a:lnTo>
                  <a:lnTo>
                    <a:pt x="4003" y="1664"/>
                  </a:lnTo>
                  <a:lnTo>
                    <a:pt x="4004" y="1647"/>
                  </a:lnTo>
                  <a:lnTo>
                    <a:pt x="4005" y="1597"/>
                  </a:lnTo>
                  <a:lnTo>
                    <a:pt x="4006" y="1602"/>
                  </a:lnTo>
                  <a:lnTo>
                    <a:pt x="4008" y="1606"/>
                  </a:lnTo>
                  <a:lnTo>
                    <a:pt x="4009" y="1586"/>
                  </a:lnTo>
                  <a:lnTo>
                    <a:pt x="4010" y="1646"/>
                  </a:lnTo>
                  <a:lnTo>
                    <a:pt x="4011" y="1657"/>
                  </a:lnTo>
                  <a:lnTo>
                    <a:pt x="4012" y="1686"/>
                  </a:lnTo>
                  <a:lnTo>
                    <a:pt x="4014" y="1714"/>
                  </a:lnTo>
                  <a:lnTo>
                    <a:pt x="4015" y="1690"/>
                  </a:lnTo>
                  <a:lnTo>
                    <a:pt x="4016" y="1758"/>
                  </a:lnTo>
                  <a:lnTo>
                    <a:pt x="4017" y="1747"/>
                  </a:lnTo>
                  <a:lnTo>
                    <a:pt x="4018" y="1780"/>
                  </a:lnTo>
                  <a:lnTo>
                    <a:pt x="4019" y="1820"/>
                  </a:lnTo>
                  <a:lnTo>
                    <a:pt x="4021" y="1815"/>
                  </a:lnTo>
                  <a:lnTo>
                    <a:pt x="4022" y="1822"/>
                  </a:lnTo>
                  <a:lnTo>
                    <a:pt x="4023" y="1800"/>
                  </a:lnTo>
                  <a:lnTo>
                    <a:pt x="4024" y="1820"/>
                  </a:lnTo>
                  <a:lnTo>
                    <a:pt x="4025" y="1809"/>
                  </a:lnTo>
                  <a:lnTo>
                    <a:pt x="4027" y="1728"/>
                  </a:lnTo>
                  <a:lnTo>
                    <a:pt x="4028" y="1653"/>
                  </a:lnTo>
                  <a:lnTo>
                    <a:pt x="4029" y="1660"/>
                  </a:lnTo>
                  <a:lnTo>
                    <a:pt x="4030" y="1660"/>
                  </a:lnTo>
                  <a:lnTo>
                    <a:pt x="4031" y="1645"/>
                  </a:lnTo>
                  <a:lnTo>
                    <a:pt x="4032" y="1637"/>
                  </a:lnTo>
                  <a:lnTo>
                    <a:pt x="4034" y="1664"/>
                  </a:lnTo>
                  <a:lnTo>
                    <a:pt x="4035" y="1674"/>
                  </a:lnTo>
                  <a:lnTo>
                    <a:pt x="4036" y="1682"/>
                  </a:lnTo>
                  <a:lnTo>
                    <a:pt x="4037" y="1699"/>
                  </a:lnTo>
                  <a:lnTo>
                    <a:pt x="4038" y="1708"/>
                  </a:lnTo>
                  <a:lnTo>
                    <a:pt x="4039" y="1725"/>
                  </a:lnTo>
                  <a:lnTo>
                    <a:pt x="4041" y="1736"/>
                  </a:lnTo>
                  <a:lnTo>
                    <a:pt x="4042" y="1729"/>
                  </a:lnTo>
                  <a:lnTo>
                    <a:pt x="4043" y="1722"/>
                  </a:lnTo>
                  <a:lnTo>
                    <a:pt x="4044" y="1737"/>
                  </a:lnTo>
                  <a:lnTo>
                    <a:pt x="4045" y="1758"/>
                  </a:lnTo>
                  <a:lnTo>
                    <a:pt x="4047" y="1792"/>
                  </a:lnTo>
                  <a:lnTo>
                    <a:pt x="4048" y="1804"/>
                  </a:lnTo>
                  <a:lnTo>
                    <a:pt x="4049" y="1803"/>
                  </a:lnTo>
                  <a:lnTo>
                    <a:pt x="4050" y="1783"/>
                  </a:lnTo>
                  <a:lnTo>
                    <a:pt x="4051" y="1782"/>
                  </a:lnTo>
                  <a:lnTo>
                    <a:pt x="4052" y="1771"/>
                  </a:lnTo>
                  <a:lnTo>
                    <a:pt x="4054" y="1708"/>
                  </a:lnTo>
                  <a:lnTo>
                    <a:pt x="4055" y="1658"/>
                  </a:lnTo>
                  <a:lnTo>
                    <a:pt x="4056" y="1690"/>
                  </a:lnTo>
                  <a:lnTo>
                    <a:pt x="4057" y="1732"/>
                  </a:lnTo>
                  <a:lnTo>
                    <a:pt x="4058" y="1692"/>
                  </a:lnTo>
                  <a:lnTo>
                    <a:pt x="4060" y="1674"/>
                  </a:lnTo>
                  <a:lnTo>
                    <a:pt x="4061" y="1739"/>
                  </a:lnTo>
                  <a:lnTo>
                    <a:pt x="4062" y="1762"/>
                  </a:lnTo>
                  <a:lnTo>
                    <a:pt x="4063" y="1745"/>
                  </a:lnTo>
                  <a:lnTo>
                    <a:pt x="4064" y="1692"/>
                  </a:lnTo>
                  <a:lnTo>
                    <a:pt x="4065" y="1716"/>
                  </a:lnTo>
                  <a:lnTo>
                    <a:pt x="4067" y="1732"/>
                  </a:lnTo>
                  <a:lnTo>
                    <a:pt x="4068" y="1738"/>
                  </a:lnTo>
                  <a:lnTo>
                    <a:pt x="4069" y="1722"/>
                  </a:lnTo>
                  <a:lnTo>
                    <a:pt x="4070" y="1682"/>
                  </a:lnTo>
                  <a:lnTo>
                    <a:pt x="4071" y="1656"/>
                  </a:lnTo>
                  <a:lnTo>
                    <a:pt x="4072" y="1646"/>
                  </a:lnTo>
                  <a:lnTo>
                    <a:pt x="4074" y="1650"/>
                  </a:lnTo>
                  <a:lnTo>
                    <a:pt x="4075" y="1637"/>
                  </a:lnTo>
                  <a:lnTo>
                    <a:pt x="4076" y="1648"/>
                  </a:lnTo>
                  <a:lnTo>
                    <a:pt x="4077" y="1665"/>
                  </a:lnTo>
                  <a:lnTo>
                    <a:pt x="4078" y="1658"/>
                  </a:lnTo>
                  <a:lnTo>
                    <a:pt x="4080" y="1659"/>
                  </a:lnTo>
                  <a:lnTo>
                    <a:pt x="4081" y="1692"/>
                  </a:lnTo>
                  <a:lnTo>
                    <a:pt x="4082" y="1769"/>
                  </a:lnTo>
                  <a:lnTo>
                    <a:pt x="4083" y="1796"/>
                  </a:lnTo>
                  <a:lnTo>
                    <a:pt x="4084" y="1806"/>
                  </a:lnTo>
                  <a:lnTo>
                    <a:pt x="4085" y="1783"/>
                  </a:lnTo>
                  <a:lnTo>
                    <a:pt x="4087" y="1815"/>
                  </a:lnTo>
                  <a:lnTo>
                    <a:pt x="4088" y="1806"/>
                  </a:lnTo>
                  <a:lnTo>
                    <a:pt x="4089" y="1824"/>
                  </a:lnTo>
                  <a:lnTo>
                    <a:pt x="4090" y="1854"/>
                  </a:lnTo>
                  <a:lnTo>
                    <a:pt x="4091" y="1830"/>
                  </a:lnTo>
                  <a:lnTo>
                    <a:pt x="4093" y="1805"/>
                  </a:lnTo>
                  <a:lnTo>
                    <a:pt x="4094" y="1763"/>
                  </a:lnTo>
                  <a:lnTo>
                    <a:pt x="4095" y="1730"/>
                  </a:lnTo>
                  <a:lnTo>
                    <a:pt x="4096" y="1762"/>
                  </a:lnTo>
                  <a:lnTo>
                    <a:pt x="4097" y="1780"/>
                  </a:lnTo>
                  <a:lnTo>
                    <a:pt x="4098" y="1779"/>
                  </a:lnTo>
                  <a:lnTo>
                    <a:pt x="4100" y="1736"/>
                  </a:lnTo>
                  <a:lnTo>
                    <a:pt x="4101" y="1740"/>
                  </a:lnTo>
                  <a:lnTo>
                    <a:pt x="4102" y="1717"/>
                  </a:lnTo>
                  <a:lnTo>
                    <a:pt x="4103" y="1689"/>
                  </a:lnTo>
                  <a:lnTo>
                    <a:pt x="4104" y="1657"/>
                  </a:lnTo>
                  <a:lnTo>
                    <a:pt x="4105" y="1618"/>
                  </a:lnTo>
                  <a:lnTo>
                    <a:pt x="4107" y="1681"/>
                  </a:lnTo>
                  <a:lnTo>
                    <a:pt x="4108" y="1693"/>
                  </a:lnTo>
                  <a:lnTo>
                    <a:pt x="4109" y="1695"/>
                  </a:lnTo>
                  <a:lnTo>
                    <a:pt x="4110" y="1623"/>
                  </a:lnTo>
                  <a:lnTo>
                    <a:pt x="4111" y="1582"/>
                  </a:lnTo>
                  <a:lnTo>
                    <a:pt x="4113" y="1638"/>
                  </a:lnTo>
                  <a:lnTo>
                    <a:pt x="4114" y="1658"/>
                  </a:lnTo>
                  <a:lnTo>
                    <a:pt x="4115" y="1664"/>
                  </a:lnTo>
                  <a:lnTo>
                    <a:pt x="4116" y="1631"/>
                  </a:lnTo>
                  <a:lnTo>
                    <a:pt x="4117" y="1603"/>
                  </a:lnTo>
                  <a:lnTo>
                    <a:pt x="4118" y="1642"/>
                  </a:lnTo>
                  <a:lnTo>
                    <a:pt x="4120" y="1632"/>
                  </a:lnTo>
                  <a:lnTo>
                    <a:pt x="4121" y="1573"/>
                  </a:lnTo>
                  <a:lnTo>
                    <a:pt x="4122" y="1542"/>
                  </a:lnTo>
                  <a:lnTo>
                    <a:pt x="4123" y="1540"/>
                  </a:lnTo>
                  <a:lnTo>
                    <a:pt x="4124" y="1581"/>
                  </a:lnTo>
                  <a:lnTo>
                    <a:pt x="4126" y="1590"/>
                  </a:lnTo>
                  <a:lnTo>
                    <a:pt x="4127" y="1517"/>
                  </a:lnTo>
                  <a:lnTo>
                    <a:pt x="4128" y="1557"/>
                  </a:lnTo>
                  <a:lnTo>
                    <a:pt x="4129" y="1626"/>
                  </a:lnTo>
                  <a:lnTo>
                    <a:pt x="4130" y="1649"/>
                  </a:lnTo>
                  <a:lnTo>
                    <a:pt x="4131" y="1612"/>
                  </a:lnTo>
                  <a:lnTo>
                    <a:pt x="4133" y="1547"/>
                  </a:lnTo>
                  <a:lnTo>
                    <a:pt x="4134" y="1573"/>
                  </a:lnTo>
                  <a:lnTo>
                    <a:pt x="4135" y="1608"/>
                  </a:lnTo>
                  <a:lnTo>
                    <a:pt x="4136" y="1596"/>
                  </a:lnTo>
                  <a:lnTo>
                    <a:pt x="4137" y="1596"/>
                  </a:lnTo>
                  <a:lnTo>
                    <a:pt x="4138" y="1610"/>
                  </a:lnTo>
                  <a:lnTo>
                    <a:pt x="4140" y="1618"/>
                  </a:lnTo>
                  <a:lnTo>
                    <a:pt x="4141" y="1580"/>
                  </a:lnTo>
                  <a:lnTo>
                    <a:pt x="4142" y="1536"/>
                  </a:lnTo>
                  <a:lnTo>
                    <a:pt x="4143" y="1549"/>
                  </a:lnTo>
                  <a:lnTo>
                    <a:pt x="4144" y="1563"/>
                  </a:lnTo>
                  <a:lnTo>
                    <a:pt x="4146" y="1557"/>
                  </a:lnTo>
                  <a:lnTo>
                    <a:pt x="4147" y="1525"/>
                  </a:lnTo>
                  <a:lnTo>
                    <a:pt x="4148" y="1601"/>
                  </a:lnTo>
                  <a:lnTo>
                    <a:pt x="4149" y="1638"/>
                  </a:lnTo>
                  <a:lnTo>
                    <a:pt x="4150" y="1622"/>
                  </a:lnTo>
                  <a:lnTo>
                    <a:pt x="4151" y="1578"/>
                  </a:lnTo>
                  <a:lnTo>
                    <a:pt x="4153" y="1564"/>
                  </a:lnTo>
                  <a:lnTo>
                    <a:pt x="4154" y="1572"/>
                  </a:lnTo>
                  <a:lnTo>
                    <a:pt x="4155" y="1561"/>
                  </a:lnTo>
                  <a:lnTo>
                    <a:pt x="4156" y="1563"/>
                  </a:lnTo>
                  <a:lnTo>
                    <a:pt x="4157" y="1576"/>
                  </a:lnTo>
                  <a:lnTo>
                    <a:pt x="4159" y="1577"/>
                  </a:lnTo>
                  <a:lnTo>
                    <a:pt x="4160" y="1558"/>
                  </a:lnTo>
                  <a:lnTo>
                    <a:pt x="4161" y="1565"/>
                  </a:lnTo>
                  <a:lnTo>
                    <a:pt x="4162" y="1579"/>
                  </a:lnTo>
                  <a:lnTo>
                    <a:pt x="4163" y="1557"/>
                  </a:lnTo>
                  <a:lnTo>
                    <a:pt x="4164" y="1538"/>
                  </a:lnTo>
                  <a:lnTo>
                    <a:pt x="4166" y="1558"/>
                  </a:lnTo>
                  <a:lnTo>
                    <a:pt x="4167" y="1570"/>
                  </a:lnTo>
                  <a:lnTo>
                    <a:pt x="4168" y="1534"/>
                  </a:lnTo>
                  <a:lnTo>
                    <a:pt x="4169" y="1513"/>
                  </a:lnTo>
                  <a:lnTo>
                    <a:pt x="4170" y="1524"/>
                  </a:lnTo>
                  <a:lnTo>
                    <a:pt x="4171" y="1534"/>
                  </a:lnTo>
                  <a:lnTo>
                    <a:pt x="4173" y="1540"/>
                  </a:lnTo>
                  <a:lnTo>
                    <a:pt x="4174" y="1553"/>
                  </a:lnTo>
                  <a:lnTo>
                    <a:pt x="4175" y="1546"/>
                  </a:lnTo>
                  <a:lnTo>
                    <a:pt x="4176" y="1576"/>
                  </a:lnTo>
                  <a:lnTo>
                    <a:pt x="4177" y="1585"/>
                  </a:lnTo>
                  <a:lnTo>
                    <a:pt x="4179" y="1558"/>
                  </a:lnTo>
                  <a:lnTo>
                    <a:pt x="4180" y="1525"/>
                  </a:lnTo>
                  <a:lnTo>
                    <a:pt x="4181" y="1530"/>
                  </a:lnTo>
                  <a:lnTo>
                    <a:pt x="4182" y="1586"/>
                  </a:lnTo>
                  <a:lnTo>
                    <a:pt x="4183" y="1547"/>
                  </a:lnTo>
                  <a:lnTo>
                    <a:pt x="4184" y="1511"/>
                  </a:lnTo>
                  <a:lnTo>
                    <a:pt x="4186" y="1557"/>
                  </a:lnTo>
                  <a:lnTo>
                    <a:pt x="4187" y="1571"/>
                  </a:lnTo>
                  <a:lnTo>
                    <a:pt x="4188" y="1597"/>
                  </a:lnTo>
                  <a:lnTo>
                    <a:pt x="4189" y="1581"/>
                  </a:lnTo>
                  <a:lnTo>
                    <a:pt x="4190" y="1638"/>
                  </a:lnTo>
                  <a:lnTo>
                    <a:pt x="4192" y="1643"/>
                  </a:lnTo>
                  <a:lnTo>
                    <a:pt x="4193" y="1577"/>
                  </a:lnTo>
                  <a:lnTo>
                    <a:pt x="4194" y="1567"/>
                  </a:lnTo>
                  <a:lnTo>
                    <a:pt x="4195" y="1545"/>
                  </a:lnTo>
                  <a:lnTo>
                    <a:pt x="4196" y="1551"/>
                  </a:lnTo>
                  <a:lnTo>
                    <a:pt x="4197" y="1544"/>
                  </a:lnTo>
                  <a:lnTo>
                    <a:pt x="4199" y="1597"/>
                  </a:lnTo>
                  <a:lnTo>
                    <a:pt x="4200" y="1621"/>
                  </a:lnTo>
                  <a:lnTo>
                    <a:pt x="4201" y="1603"/>
                  </a:lnTo>
                  <a:lnTo>
                    <a:pt x="4202" y="1625"/>
                  </a:lnTo>
                  <a:lnTo>
                    <a:pt x="4203" y="1649"/>
                  </a:lnTo>
                  <a:lnTo>
                    <a:pt x="4204" y="1653"/>
                  </a:lnTo>
                  <a:lnTo>
                    <a:pt x="4206" y="1669"/>
                  </a:lnTo>
                  <a:lnTo>
                    <a:pt x="4207" y="1662"/>
                  </a:lnTo>
                  <a:lnTo>
                    <a:pt x="4208" y="1628"/>
                  </a:lnTo>
                  <a:lnTo>
                    <a:pt x="4209" y="1653"/>
                  </a:lnTo>
                  <a:lnTo>
                    <a:pt x="4210" y="1685"/>
                  </a:lnTo>
                  <a:lnTo>
                    <a:pt x="4212" y="1694"/>
                  </a:lnTo>
                  <a:lnTo>
                    <a:pt x="4213" y="1693"/>
                  </a:lnTo>
                  <a:lnTo>
                    <a:pt x="4214" y="1705"/>
                  </a:lnTo>
                  <a:lnTo>
                    <a:pt x="4215" y="1688"/>
                  </a:lnTo>
                  <a:lnTo>
                    <a:pt x="4216" y="1643"/>
                  </a:lnTo>
                  <a:lnTo>
                    <a:pt x="4217" y="1642"/>
                  </a:lnTo>
                  <a:lnTo>
                    <a:pt x="4219" y="1645"/>
                  </a:lnTo>
                  <a:lnTo>
                    <a:pt x="4220" y="1638"/>
                  </a:lnTo>
                  <a:lnTo>
                    <a:pt x="4221" y="1609"/>
                  </a:lnTo>
                  <a:lnTo>
                    <a:pt x="4222" y="1632"/>
                  </a:lnTo>
                  <a:lnTo>
                    <a:pt x="4223" y="1620"/>
                  </a:lnTo>
                  <a:lnTo>
                    <a:pt x="4225" y="1623"/>
                  </a:lnTo>
                  <a:lnTo>
                    <a:pt x="4226" y="1607"/>
                  </a:lnTo>
                  <a:lnTo>
                    <a:pt x="4227" y="1582"/>
                  </a:lnTo>
                  <a:lnTo>
                    <a:pt x="4228" y="1608"/>
                  </a:lnTo>
                  <a:lnTo>
                    <a:pt x="4229" y="1580"/>
                  </a:lnTo>
                  <a:lnTo>
                    <a:pt x="4230" y="1533"/>
                  </a:lnTo>
                  <a:lnTo>
                    <a:pt x="4232" y="1548"/>
                  </a:lnTo>
                  <a:lnTo>
                    <a:pt x="4233" y="1588"/>
                  </a:lnTo>
                  <a:lnTo>
                    <a:pt x="4234" y="1596"/>
                  </a:lnTo>
                  <a:lnTo>
                    <a:pt x="4235" y="1572"/>
                  </a:lnTo>
                  <a:lnTo>
                    <a:pt x="4236" y="1571"/>
                  </a:lnTo>
                  <a:lnTo>
                    <a:pt x="4237" y="1594"/>
                  </a:lnTo>
                  <a:lnTo>
                    <a:pt x="4239" y="1581"/>
                  </a:lnTo>
                  <a:lnTo>
                    <a:pt x="4240" y="1580"/>
                  </a:lnTo>
                  <a:lnTo>
                    <a:pt x="4241" y="1586"/>
                  </a:lnTo>
                  <a:lnTo>
                    <a:pt x="4242" y="1612"/>
                  </a:lnTo>
                  <a:lnTo>
                    <a:pt x="4243" y="1630"/>
                  </a:lnTo>
                  <a:lnTo>
                    <a:pt x="4245" y="1606"/>
                  </a:lnTo>
                  <a:lnTo>
                    <a:pt x="4246" y="1642"/>
                  </a:lnTo>
                  <a:lnTo>
                    <a:pt x="4247" y="1674"/>
                  </a:lnTo>
                  <a:lnTo>
                    <a:pt x="4248" y="1724"/>
                  </a:lnTo>
                  <a:lnTo>
                    <a:pt x="4249" y="1735"/>
                  </a:lnTo>
                  <a:lnTo>
                    <a:pt x="4250" y="1706"/>
                  </a:lnTo>
                  <a:lnTo>
                    <a:pt x="4252" y="1681"/>
                  </a:lnTo>
                  <a:lnTo>
                    <a:pt x="4253" y="1663"/>
                  </a:lnTo>
                  <a:lnTo>
                    <a:pt x="4254" y="1722"/>
                  </a:lnTo>
                  <a:lnTo>
                    <a:pt x="4255" y="1739"/>
                  </a:lnTo>
                  <a:lnTo>
                    <a:pt x="4256" y="1736"/>
                  </a:lnTo>
                  <a:lnTo>
                    <a:pt x="4258" y="1732"/>
                  </a:lnTo>
                  <a:lnTo>
                    <a:pt x="4259" y="1756"/>
                  </a:lnTo>
                  <a:lnTo>
                    <a:pt x="4260" y="1773"/>
                  </a:lnTo>
                  <a:lnTo>
                    <a:pt x="4261" y="1814"/>
                  </a:lnTo>
                  <a:lnTo>
                    <a:pt x="4262" y="1825"/>
                  </a:lnTo>
                  <a:lnTo>
                    <a:pt x="4263" y="1819"/>
                  </a:lnTo>
                  <a:lnTo>
                    <a:pt x="4265" y="1810"/>
                  </a:lnTo>
                  <a:lnTo>
                    <a:pt x="4266" y="1741"/>
                  </a:lnTo>
                  <a:lnTo>
                    <a:pt x="4267" y="1626"/>
                  </a:lnTo>
                  <a:lnTo>
                    <a:pt x="4268" y="1572"/>
                  </a:lnTo>
                  <a:lnTo>
                    <a:pt x="4269" y="1534"/>
                  </a:lnTo>
                  <a:lnTo>
                    <a:pt x="4270" y="1551"/>
                  </a:lnTo>
                  <a:lnTo>
                    <a:pt x="4272" y="1524"/>
                  </a:lnTo>
                  <a:lnTo>
                    <a:pt x="4273" y="1501"/>
                  </a:lnTo>
                  <a:lnTo>
                    <a:pt x="4274" y="1568"/>
                  </a:lnTo>
                  <a:lnTo>
                    <a:pt x="4275" y="1593"/>
                  </a:lnTo>
                  <a:lnTo>
                    <a:pt x="4276" y="1626"/>
                  </a:lnTo>
                  <a:lnTo>
                    <a:pt x="4278" y="1644"/>
                  </a:lnTo>
                  <a:lnTo>
                    <a:pt x="4279" y="1676"/>
                  </a:lnTo>
                  <a:lnTo>
                    <a:pt x="4280" y="1709"/>
                  </a:lnTo>
                  <a:lnTo>
                    <a:pt x="4281" y="1704"/>
                  </a:lnTo>
                  <a:lnTo>
                    <a:pt x="4282" y="1678"/>
                  </a:lnTo>
                  <a:lnTo>
                    <a:pt x="4283" y="1637"/>
                  </a:lnTo>
                  <a:lnTo>
                    <a:pt x="4285" y="1643"/>
                  </a:lnTo>
                  <a:lnTo>
                    <a:pt x="4286" y="1672"/>
                  </a:lnTo>
                  <a:lnTo>
                    <a:pt x="4287" y="1681"/>
                  </a:lnTo>
                  <a:lnTo>
                    <a:pt x="4288" y="1666"/>
                  </a:lnTo>
                  <a:lnTo>
                    <a:pt x="4289" y="1670"/>
                  </a:lnTo>
                  <a:lnTo>
                    <a:pt x="4291" y="1689"/>
                  </a:lnTo>
                  <a:lnTo>
                    <a:pt x="4292" y="1686"/>
                  </a:lnTo>
                  <a:lnTo>
                    <a:pt x="4293" y="1624"/>
                  </a:lnTo>
                  <a:lnTo>
                    <a:pt x="4294" y="1586"/>
                  </a:lnTo>
                  <a:lnTo>
                    <a:pt x="4295" y="1639"/>
                  </a:lnTo>
                  <a:lnTo>
                    <a:pt x="4296" y="1627"/>
                  </a:lnTo>
                  <a:lnTo>
                    <a:pt x="4298" y="1614"/>
                  </a:lnTo>
                  <a:lnTo>
                    <a:pt x="4299" y="1614"/>
                  </a:lnTo>
                  <a:lnTo>
                    <a:pt x="4300" y="1624"/>
                  </a:lnTo>
                  <a:lnTo>
                    <a:pt x="4301" y="1613"/>
                  </a:lnTo>
                  <a:lnTo>
                    <a:pt x="4302" y="1599"/>
                  </a:lnTo>
                  <a:lnTo>
                    <a:pt x="4303" y="1615"/>
                  </a:lnTo>
                  <a:lnTo>
                    <a:pt x="4305" y="1626"/>
                  </a:lnTo>
                  <a:lnTo>
                    <a:pt x="4306" y="1632"/>
                  </a:lnTo>
                  <a:lnTo>
                    <a:pt x="4307" y="1603"/>
                  </a:lnTo>
                  <a:lnTo>
                    <a:pt x="4308" y="1625"/>
                  </a:lnTo>
                  <a:lnTo>
                    <a:pt x="4309" y="1625"/>
                  </a:lnTo>
                  <a:lnTo>
                    <a:pt x="4311" y="1612"/>
                  </a:lnTo>
                  <a:lnTo>
                    <a:pt x="4312" y="1578"/>
                  </a:lnTo>
                  <a:lnTo>
                    <a:pt x="4313" y="1533"/>
                  </a:lnTo>
                  <a:lnTo>
                    <a:pt x="4314" y="1590"/>
                  </a:lnTo>
                  <a:lnTo>
                    <a:pt x="4315" y="1629"/>
                  </a:lnTo>
                  <a:lnTo>
                    <a:pt x="4316" y="1647"/>
                  </a:lnTo>
                  <a:lnTo>
                    <a:pt x="4318" y="1670"/>
                  </a:lnTo>
                  <a:lnTo>
                    <a:pt x="4319" y="1671"/>
                  </a:lnTo>
                  <a:lnTo>
                    <a:pt x="4320" y="1648"/>
                  </a:lnTo>
                  <a:lnTo>
                    <a:pt x="4321" y="1661"/>
                  </a:lnTo>
                  <a:lnTo>
                    <a:pt x="4322" y="1664"/>
                  </a:lnTo>
                  <a:lnTo>
                    <a:pt x="4324" y="1661"/>
                  </a:lnTo>
                  <a:lnTo>
                    <a:pt x="4325" y="1601"/>
                  </a:lnTo>
                  <a:lnTo>
                    <a:pt x="4326" y="1608"/>
                  </a:lnTo>
                  <a:lnTo>
                    <a:pt x="4327" y="1641"/>
                  </a:lnTo>
                  <a:lnTo>
                    <a:pt x="4328" y="1604"/>
                  </a:lnTo>
                  <a:lnTo>
                    <a:pt x="4329" y="1593"/>
                  </a:lnTo>
                  <a:lnTo>
                    <a:pt x="4331" y="1586"/>
                  </a:lnTo>
                  <a:lnTo>
                    <a:pt x="4332" y="1627"/>
                  </a:lnTo>
                  <a:lnTo>
                    <a:pt x="4333" y="1617"/>
                  </a:lnTo>
                  <a:lnTo>
                    <a:pt x="4334" y="1559"/>
                  </a:lnTo>
                  <a:lnTo>
                    <a:pt x="4335" y="1556"/>
                  </a:lnTo>
                  <a:lnTo>
                    <a:pt x="4336" y="1538"/>
                  </a:lnTo>
                  <a:lnTo>
                    <a:pt x="4338" y="1553"/>
                  </a:lnTo>
                  <a:lnTo>
                    <a:pt x="4339" y="1543"/>
                  </a:lnTo>
                  <a:lnTo>
                    <a:pt x="4340" y="1565"/>
                  </a:lnTo>
                  <a:lnTo>
                    <a:pt x="4341" y="1617"/>
                  </a:lnTo>
                  <a:lnTo>
                    <a:pt x="4342" y="1639"/>
                  </a:lnTo>
                  <a:lnTo>
                    <a:pt x="4344" y="1653"/>
                  </a:lnTo>
                  <a:lnTo>
                    <a:pt x="4345" y="1659"/>
                  </a:lnTo>
                  <a:lnTo>
                    <a:pt x="4346" y="1686"/>
                  </a:lnTo>
                  <a:lnTo>
                    <a:pt x="4347" y="1670"/>
                  </a:lnTo>
                  <a:lnTo>
                    <a:pt x="4348" y="1688"/>
                  </a:lnTo>
                  <a:lnTo>
                    <a:pt x="4349" y="1687"/>
                  </a:lnTo>
                  <a:lnTo>
                    <a:pt x="4351" y="1617"/>
                  </a:lnTo>
                  <a:lnTo>
                    <a:pt x="4352" y="1629"/>
                  </a:lnTo>
                  <a:lnTo>
                    <a:pt x="4353" y="1639"/>
                  </a:lnTo>
                  <a:lnTo>
                    <a:pt x="4354" y="1642"/>
                  </a:lnTo>
                  <a:lnTo>
                    <a:pt x="4355" y="1592"/>
                  </a:lnTo>
                  <a:lnTo>
                    <a:pt x="4357" y="1568"/>
                  </a:lnTo>
                  <a:lnTo>
                    <a:pt x="4358" y="1621"/>
                  </a:lnTo>
                  <a:lnTo>
                    <a:pt x="4359" y="1635"/>
                  </a:lnTo>
                  <a:lnTo>
                    <a:pt x="4360" y="1621"/>
                  </a:lnTo>
                  <a:lnTo>
                    <a:pt x="4361" y="1627"/>
                  </a:lnTo>
                  <a:lnTo>
                    <a:pt x="4362" y="1614"/>
                  </a:lnTo>
                  <a:lnTo>
                    <a:pt x="4364" y="1661"/>
                  </a:lnTo>
                  <a:lnTo>
                    <a:pt x="4365" y="1651"/>
                  </a:lnTo>
                  <a:lnTo>
                    <a:pt x="4366" y="1563"/>
                  </a:lnTo>
                  <a:lnTo>
                    <a:pt x="4367" y="1624"/>
                  </a:lnTo>
                  <a:lnTo>
                    <a:pt x="4368" y="1620"/>
                  </a:lnTo>
                  <a:lnTo>
                    <a:pt x="4369" y="1618"/>
                  </a:lnTo>
                  <a:lnTo>
                    <a:pt x="4371" y="1571"/>
                  </a:lnTo>
                  <a:lnTo>
                    <a:pt x="4372" y="1568"/>
                  </a:lnTo>
                  <a:lnTo>
                    <a:pt x="4373" y="1613"/>
                  </a:lnTo>
                  <a:lnTo>
                    <a:pt x="4374" y="1604"/>
                  </a:lnTo>
                  <a:lnTo>
                    <a:pt x="4375" y="1634"/>
                  </a:lnTo>
                  <a:lnTo>
                    <a:pt x="4377" y="1649"/>
                  </a:lnTo>
                  <a:lnTo>
                    <a:pt x="4378" y="1692"/>
                  </a:lnTo>
                  <a:lnTo>
                    <a:pt x="4379" y="1678"/>
                  </a:lnTo>
                  <a:lnTo>
                    <a:pt x="4380" y="1717"/>
                  </a:lnTo>
                  <a:lnTo>
                    <a:pt x="4381" y="1729"/>
                  </a:lnTo>
                  <a:lnTo>
                    <a:pt x="4382" y="1686"/>
                  </a:lnTo>
                  <a:lnTo>
                    <a:pt x="4384" y="1689"/>
                  </a:lnTo>
                  <a:lnTo>
                    <a:pt x="4385" y="1679"/>
                  </a:lnTo>
                  <a:lnTo>
                    <a:pt x="4386" y="1669"/>
                  </a:lnTo>
                  <a:lnTo>
                    <a:pt x="4387" y="1646"/>
                  </a:lnTo>
                  <a:lnTo>
                    <a:pt x="4388" y="1626"/>
                  </a:lnTo>
                  <a:lnTo>
                    <a:pt x="4390" y="1645"/>
                  </a:lnTo>
                  <a:lnTo>
                    <a:pt x="4391" y="1671"/>
                  </a:lnTo>
                  <a:lnTo>
                    <a:pt x="4392" y="1660"/>
                  </a:lnTo>
                  <a:lnTo>
                    <a:pt x="4393" y="1565"/>
                  </a:lnTo>
                  <a:lnTo>
                    <a:pt x="4394" y="1518"/>
                  </a:lnTo>
                  <a:lnTo>
                    <a:pt x="4395" y="1573"/>
                  </a:lnTo>
                  <a:lnTo>
                    <a:pt x="4397" y="1601"/>
                  </a:lnTo>
                  <a:lnTo>
                    <a:pt x="4398" y="1615"/>
                  </a:lnTo>
                  <a:lnTo>
                    <a:pt x="4399" y="1656"/>
                  </a:lnTo>
                  <a:lnTo>
                    <a:pt x="4400" y="1697"/>
                  </a:lnTo>
                  <a:lnTo>
                    <a:pt x="4401" y="1726"/>
                  </a:lnTo>
                  <a:lnTo>
                    <a:pt x="4402" y="1672"/>
                  </a:lnTo>
                  <a:lnTo>
                    <a:pt x="4404" y="1712"/>
                  </a:lnTo>
                  <a:lnTo>
                    <a:pt x="4405" y="1713"/>
                  </a:lnTo>
                  <a:lnTo>
                    <a:pt x="4406" y="1718"/>
                  </a:lnTo>
                  <a:lnTo>
                    <a:pt x="4407" y="1728"/>
                  </a:lnTo>
                  <a:lnTo>
                    <a:pt x="4408" y="1672"/>
                  </a:lnTo>
                  <a:lnTo>
                    <a:pt x="4410" y="1645"/>
                  </a:lnTo>
                  <a:lnTo>
                    <a:pt x="4411" y="1672"/>
                  </a:lnTo>
                  <a:lnTo>
                    <a:pt x="4412" y="1649"/>
                  </a:lnTo>
                  <a:lnTo>
                    <a:pt x="4413" y="1588"/>
                  </a:lnTo>
                  <a:lnTo>
                    <a:pt x="4414" y="1588"/>
                  </a:lnTo>
                  <a:lnTo>
                    <a:pt x="4415" y="1593"/>
                  </a:lnTo>
                  <a:lnTo>
                    <a:pt x="4417" y="1629"/>
                  </a:lnTo>
                  <a:lnTo>
                    <a:pt x="4418" y="1640"/>
                  </a:lnTo>
                  <a:lnTo>
                    <a:pt x="4419" y="1612"/>
                  </a:lnTo>
                  <a:lnTo>
                    <a:pt x="4420" y="1614"/>
                  </a:lnTo>
                  <a:lnTo>
                    <a:pt x="4421" y="1613"/>
                  </a:lnTo>
                  <a:lnTo>
                    <a:pt x="4422" y="1628"/>
                  </a:lnTo>
                  <a:lnTo>
                    <a:pt x="4424" y="1607"/>
                  </a:lnTo>
                  <a:lnTo>
                    <a:pt x="4425" y="1567"/>
                  </a:lnTo>
                  <a:lnTo>
                    <a:pt x="4426" y="1625"/>
                  </a:lnTo>
                  <a:lnTo>
                    <a:pt x="4427" y="1703"/>
                  </a:lnTo>
                  <a:lnTo>
                    <a:pt x="4428" y="1701"/>
                  </a:lnTo>
                  <a:lnTo>
                    <a:pt x="4430" y="1726"/>
                  </a:lnTo>
                  <a:lnTo>
                    <a:pt x="4431" y="1716"/>
                  </a:lnTo>
                  <a:lnTo>
                    <a:pt x="4432" y="1721"/>
                  </a:lnTo>
                  <a:lnTo>
                    <a:pt x="4433" y="1665"/>
                  </a:lnTo>
                  <a:lnTo>
                    <a:pt x="4434" y="1664"/>
                  </a:lnTo>
                  <a:lnTo>
                    <a:pt x="4435" y="1668"/>
                  </a:lnTo>
                  <a:lnTo>
                    <a:pt x="4437" y="1632"/>
                  </a:lnTo>
                  <a:lnTo>
                    <a:pt x="4438" y="1617"/>
                  </a:lnTo>
                  <a:lnTo>
                    <a:pt x="4439" y="1605"/>
                  </a:lnTo>
                  <a:lnTo>
                    <a:pt x="4440" y="1604"/>
                  </a:lnTo>
                  <a:lnTo>
                    <a:pt x="4441" y="1600"/>
                  </a:lnTo>
                  <a:lnTo>
                    <a:pt x="4443" y="1598"/>
                  </a:lnTo>
                  <a:lnTo>
                    <a:pt x="4444" y="1659"/>
                  </a:lnTo>
                  <a:lnTo>
                    <a:pt x="4445" y="1683"/>
                  </a:lnTo>
                  <a:lnTo>
                    <a:pt x="4446" y="1614"/>
                  </a:lnTo>
                  <a:lnTo>
                    <a:pt x="4447" y="1614"/>
                  </a:lnTo>
                  <a:lnTo>
                    <a:pt x="4448" y="1780"/>
                  </a:lnTo>
                  <a:lnTo>
                    <a:pt x="4450" y="1834"/>
                  </a:lnTo>
                  <a:lnTo>
                    <a:pt x="4451" y="1796"/>
                  </a:lnTo>
                  <a:lnTo>
                    <a:pt x="4452" y="1695"/>
                  </a:lnTo>
                  <a:lnTo>
                    <a:pt x="4453" y="1684"/>
                  </a:lnTo>
                  <a:lnTo>
                    <a:pt x="4454" y="1673"/>
                  </a:lnTo>
                  <a:lnTo>
                    <a:pt x="4455" y="1662"/>
                  </a:lnTo>
                  <a:lnTo>
                    <a:pt x="4457" y="1668"/>
                  </a:lnTo>
                  <a:lnTo>
                    <a:pt x="4458" y="1753"/>
                  </a:lnTo>
                  <a:lnTo>
                    <a:pt x="4459" y="1832"/>
                  </a:lnTo>
                  <a:lnTo>
                    <a:pt x="4460" y="1745"/>
                  </a:lnTo>
                  <a:lnTo>
                    <a:pt x="4461" y="1607"/>
                  </a:lnTo>
                  <a:lnTo>
                    <a:pt x="4463" y="1608"/>
                  </a:lnTo>
                  <a:lnTo>
                    <a:pt x="4464" y="1630"/>
                  </a:lnTo>
                  <a:lnTo>
                    <a:pt x="4465" y="1597"/>
                  </a:lnTo>
                  <a:lnTo>
                    <a:pt x="4466" y="1556"/>
                  </a:lnTo>
                  <a:lnTo>
                    <a:pt x="4467" y="1625"/>
                  </a:lnTo>
                  <a:lnTo>
                    <a:pt x="4468" y="1648"/>
                  </a:lnTo>
                  <a:lnTo>
                    <a:pt x="4470" y="1621"/>
                  </a:lnTo>
                  <a:lnTo>
                    <a:pt x="4471" y="1596"/>
                  </a:lnTo>
                  <a:lnTo>
                    <a:pt x="4472" y="1606"/>
                  </a:lnTo>
                  <a:lnTo>
                    <a:pt x="4473" y="1611"/>
                  </a:lnTo>
                  <a:lnTo>
                    <a:pt x="4474" y="1609"/>
                  </a:lnTo>
                  <a:lnTo>
                    <a:pt x="4476" y="1595"/>
                  </a:lnTo>
                  <a:lnTo>
                    <a:pt x="4477" y="1588"/>
                  </a:lnTo>
                  <a:lnTo>
                    <a:pt x="4478" y="1612"/>
                  </a:lnTo>
                  <a:lnTo>
                    <a:pt x="4479" y="1659"/>
                  </a:lnTo>
                  <a:lnTo>
                    <a:pt x="4480" y="1655"/>
                  </a:lnTo>
                  <a:lnTo>
                    <a:pt x="4481" y="1616"/>
                  </a:lnTo>
                  <a:lnTo>
                    <a:pt x="4483" y="1632"/>
                  </a:lnTo>
                  <a:lnTo>
                    <a:pt x="4484" y="1661"/>
                  </a:lnTo>
                  <a:lnTo>
                    <a:pt x="4485" y="1653"/>
                  </a:lnTo>
                  <a:lnTo>
                    <a:pt x="4486" y="1636"/>
                  </a:lnTo>
                  <a:lnTo>
                    <a:pt x="4487" y="1659"/>
                  </a:lnTo>
                  <a:lnTo>
                    <a:pt x="4488" y="1718"/>
                  </a:lnTo>
                  <a:lnTo>
                    <a:pt x="4490" y="1712"/>
                  </a:lnTo>
                  <a:lnTo>
                    <a:pt x="4491" y="1678"/>
                  </a:lnTo>
                  <a:lnTo>
                    <a:pt x="4492" y="1645"/>
                  </a:lnTo>
                  <a:lnTo>
                    <a:pt x="4493" y="1606"/>
                  </a:lnTo>
                  <a:lnTo>
                    <a:pt x="4494" y="1578"/>
                  </a:lnTo>
                  <a:lnTo>
                    <a:pt x="4496" y="1565"/>
                  </a:lnTo>
                  <a:lnTo>
                    <a:pt x="4497" y="1572"/>
                  </a:lnTo>
                  <a:lnTo>
                    <a:pt x="4498" y="1575"/>
                  </a:lnTo>
                  <a:lnTo>
                    <a:pt x="4499" y="1540"/>
                  </a:lnTo>
                  <a:lnTo>
                    <a:pt x="4500" y="1569"/>
                  </a:lnTo>
                  <a:lnTo>
                    <a:pt x="4501" y="1630"/>
                  </a:lnTo>
                  <a:lnTo>
                    <a:pt x="4503" y="1627"/>
                  </a:lnTo>
                  <a:lnTo>
                    <a:pt x="4504" y="1576"/>
                  </a:lnTo>
                  <a:lnTo>
                    <a:pt x="4505" y="1548"/>
                  </a:lnTo>
                  <a:lnTo>
                    <a:pt x="4506" y="1559"/>
                  </a:lnTo>
                  <a:lnTo>
                    <a:pt x="4507" y="1541"/>
                  </a:lnTo>
                  <a:lnTo>
                    <a:pt x="4509" y="1555"/>
                  </a:lnTo>
                  <a:lnTo>
                    <a:pt x="4510" y="1617"/>
                  </a:lnTo>
                  <a:lnTo>
                    <a:pt x="4511" y="1619"/>
                  </a:lnTo>
                  <a:lnTo>
                    <a:pt x="4512" y="1615"/>
                  </a:lnTo>
                  <a:lnTo>
                    <a:pt x="4513" y="1580"/>
                  </a:lnTo>
                  <a:lnTo>
                    <a:pt x="4514" y="1544"/>
                  </a:lnTo>
                  <a:lnTo>
                    <a:pt x="4516" y="1514"/>
                  </a:lnTo>
                  <a:lnTo>
                    <a:pt x="4517" y="1457"/>
                  </a:lnTo>
                  <a:lnTo>
                    <a:pt x="4518" y="1404"/>
                  </a:lnTo>
                  <a:lnTo>
                    <a:pt x="4519" y="1358"/>
                  </a:lnTo>
                  <a:lnTo>
                    <a:pt x="4520" y="1394"/>
                  </a:lnTo>
                  <a:lnTo>
                    <a:pt x="4521" y="1432"/>
                  </a:lnTo>
                  <a:lnTo>
                    <a:pt x="4523" y="1402"/>
                  </a:lnTo>
                  <a:lnTo>
                    <a:pt x="4524" y="1355"/>
                  </a:lnTo>
                  <a:lnTo>
                    <a:pt x="4525" y="1333"/>
                  </a:lnTo>
                  <a:lnTo>
                    <a:pt x="4526" y="1415"/>
                  </a:lnTo>
                  <a:lnTo>
                    <a:pt x="4527" y="1399"/>
                  </a:lnTo>
                  <a:lnTo>
                    <a:pt x="4529" y="1361"/>
                  </a:lnTo>
                  <a:lnTo>
                    <a:pt x="4530" y="1363"/>
                  </a:lnTo>
                  <a:lnTo>
                    <a:pt x="4531" y="1392"/>
                  </a:lnTo>
                  <a:lnTo>
                    <a:pt x="4532" y="1393"/>
                  </a:lnTo>
                  <a:lnTo>
                    <a:pt x="4533" y="1405"/>
                  </a:lnTo>
                  <a:lnTo>
                    <a:pt x="4534" y="1405"/>
                  </a:lnTo>
                  <a:lnTo>
                    <a:pt x="4536" y="1382"/>
                  </a:lnTo>
                  <a:lnTo>
                    <a:pt x="4537" y="1410"/>
                  </a:lnTo>
                  <a:lnTo>
                    <a:pt x="4538" y="1514"/>
                  </a:lnTo>
                  <a:lnTo>
                    <a:pt x="4539" y="1701"/>
                  </a:lnTo>
                  <a:lnTo>
                    <a:pt x="4540" y="1793"/>
                  </a:lnTo>
                  <a:lnTo>
                    <a:pt x="4542" y="1763"/>
                  </a:lnTo>
                  <a:lnTo>
                    <a:pt x="4543" y="1843"/>
                  </a:lnTo>
                  <a:lnTo>
                    <a:pt x="4544" y="1825"/>
                  </a:lnTo>
                  <a:lnTo>
                    <a:pt x="4545" y="1856"/>
                  </a:lnTo>
                  <a:lnTo>
                    <a:pt x="4546" y="1813"/>
                  </a:lnTo>
                  <a:lnTo>
                    <a:pt x="4547" y="1880"/>
                  </a:lnTo>
                  <a:lnTo>
                    <a:pt x="4549" y="2067"/>
                  </a:lnTo>
                  <a:lnTo>
                    <a:pt x="4550" y="2128"/>
                  </a:lnTo>
                  <a:lnTo>
                    <a:pt x="4551" y="2262"/>
                  </a:lnTo>
                  <a:lnTo>
                    <a:pt x="4552" y="2266"/>
                  </a:lnTo>
                  <a:lnTo>
                    <a:pt x="4553" y="2390"/>
                  </a:lnTo>
                  <a:lnTo>
                    <a:pt x="4554" y="2401"/>
                  </a:lnTo>
                  <a:lnTo>
                    <a:pt x="4556" y="2167"/>
                  </a:lnTo>
                  <a:lnTo>
                    <a:pt x="4557" y="2127"/>
                  </a:lnTo>
                  <a:lnTo>
                    <a:pt x="4558" y="2073"/>
                  </a:lnTo>
                  <a:lnTo>
                    <a:pt x="4559" y="1971"/>
                  </a:lnTo>
                  <a:lnTo>
                    <a:pt x="4560" y="1864"/>
                  </a:lnTo>
                  <a:lnTo>
                    <a:pt x="4562" y="1794"/>
                  </a:lnTo>
                  <a:lnTo>
                    <a:pt x="4563" y="1773"/>
                  </a:lnTo>
                  <a:lnTo>
                    <a:pt x="4564" y="1716"/>
                  </a:lnTo>
                  <a:lnTo>
                    <a:pt x="4565" y="1642"/>
                  </a:lnTo>
                  <a:lnTo>
                    <a:pt x="4566" y="1641"/>
                  </a:lnTo>
                  <a:lnTo>
                    <a:pt x="4567" y="1607"/>
                  </a:lnTo>
                  <a:lnTo>
                    <a:pt x="4569" y="1598"/>
                  </a:lnTo>
                  <a:lnTo>
                    <a:pt x="4570" y="1613"/>
                  </a:lnTo>
                  <a:lnTo>
                    <a:pt x="4571" y="1668"/>
                  </a:lnTo>
                  <a:lnTo>
                    <a:pt x="4572" y="1729"/>
                  </a:lnTo>
                  <a:lnTo>
                    <a:pt x="4573" y="1791"/>
                  </a:lnTo>
                  <a:lnTo>
                    <a:pt x="4575" y="1860"/>
                  </a:lnTo>
                  <a:lnTo>
                    <a:pt x="4576" y="1894"/>
                  </a:lnTo>
                  <a:lnTo>
                    <a:pt x="4577" y="1940"/>
                  </a:lnTo>
                  <a:lnTo>
                    <a:pt x="4578" y="1959"/>
                  </a:lnTo>
                  <a:lnTo>
                    <a:pt x="4579" y="1982"/>
                  </a:lnTo>
                  <a:lnTo>
                    <a:pt x="4580" y="1960"/>
                  </a:lnTo>
                  <a:lnTo>
                    <a:pt x="4582" y="2044"/>
                  </a:lnTo>
                  <a:lnTo>
                    <a:pt x="4583" y="2064"/>
                  </a:lnTo>
                  <a:lnTo>
                    <a:pt x="4584" y="2040"/>
                  </a:lnTo>
                  <a:lnTo>
                    <a:pt x="4585" y="1949"/>
                  </a:lnTo>
                  <a:lnTo>
                    <a:pt x="4586" y="1875"/>
                  </a:lnTo>
                  <a:lnTo>
                    <a:pt x="4587" y="1830"/>
                  </a:lnTo>
                  <a:lnTo>
                    <a:pt x="4589" y="1784"/>
                  </a:lnTo>
                  <a:lnTo>
                    <a:pt x="4590" y="1741"/>
                  </a:lnTo>
                  <a:lnTo>
                    <a:pt x="4591" y="1736"/>
                  </a:lnTo>
                  <a:lnTo>
                    <a:pt x="4592" y="1725"/>
                  </a:lnTo>
                  <a:lnTo>
                    <a:pt x="4593" y="1667"/>
                  </a:lnTo>
                  <a:lnTo>
                    <a:pt x="4595" y="1679"/>
                  </a:lnTo>
                  <a:lnTo>
                    <a:pt x="4596" y="1672"/>
                  </a:lnTo>
                  <a:lnTo>
                    <a:pt x="4597" y="1976"/>
                  </a:lnTo>
                  <a:lnTo>
                    <a:pt x="4598" y="1959"/>
                  </a:lnTo>
                  <a:lnTo>
                    <a:pt x="4599" y="1925"/>
                  </a:lnTo>
                  <a:lnTo>
                    <a:pt x="4600" y="1907"/>
                  </a:lnTo>
                  <a:lnTo>
                    <a:pt x="4602" y="1748"/>
                  </a:lnTo>
                  <a:lnTo>
                    <a:pt x="4603" y="1543"/>
                  </a:lnTo>
                  <a:lnTo>
                    <a:pt x="4604" y="189"/>
                  </a:lnTo>
                  <a:lnTo>
                    <a:pt x="4605" y="0"/>
                  </a:lnTo>
                  <a:lnTo>
                    <a:pt x="4606" y="10"/>
                  </a:lnTo>
                  <a:lnTo>
                    <a:pt x="4608" y="14"/>
                  </a:lnTo>
                  <a:lnTo>
                    <a:pt x="4609" y="57"/>
                  </a:lnTo>
                  <a:lnTo>
                    <a:pt x="4610" y="115"/>
                  </a:lnTo>
                  <a:lnTo>
                    <a:pt x="4611" y="459"/>
                  </a:lnTo>
                  <a:lnTo>
                    <a:pt x="4612" y="1216"/>
                  </a:lnTo>
                  <a:lnTo>
                    <a:pt x="4613" y="1216"/>
                  </a:lnTo>
                  <a:lnTo>
                    <a:pt x="4615" y="1218"/>
                  </a:lnTo>
                  <a:lnTo>
                    <a:pt x="4616" y="1219"/>
                  </a:lnTo>
                  <a:lnTo>
                    <a:pt x="4617" y="1219"/>
                  </a:lnTo>
                  <a:lnTo>
                    <a:pt x="4618" y="1214"/>
                  </a:lnTo>
                  <a:lnTo>
                    <a:pt x="4619" y="1033"/>
                  </a:lnTo>
                  <a:lnTo>
                    <a:pt x="4620" y="1025"/>
                  </a:lnTo>
                  <a:lnTo>
                    <a:pt x="4622" y="1025"/>
                  </a:lnTo>
                  <a:lnTo>
                    <a:pt x="4623" y="1025"/>
                  </a:lnTo>
                  <a:lnTo>
                    <a:pt x="4624" y="1023"/>
                  </a:lnTo>
                  <a:lnTo>
                    <a:pt x="4625" y="1028"/>
                  </a:lnTo>
                  <a:lnTo>
                    <a:pt x="4626" y="1024"/>
                  </a:lnTo>
                  <a:lnTo>
                    <a:pt x="4628" y="1027"/>
                  </a:lnTo>
                  <a:lnTo>
                    <a:pt x="4629" y="1028"/>
                  </a:lnTo>
                  <a:lnTo>
                    <a:pt x="4630" y="1028"/>
                  </a:lnTo>
                  <a:lnTo>
                    <a:pt x="4631" y="1029"/>
                  </a:lnTo>
                  <a:lnTo>
                    <a:pt x="4632" y="1032"/>
                  </a:lnTo>
                  <a:lnTo>
                    <a:pt x="4633" y="1030"/>
                  </a:lnTo>
                  <a:lnTo>
                    <a:pt x="4635" y="1029"/>
                  </a:lnTo>
                  <a:lnTo>
                    <a:pt x="4636" y="1027"/>
                  </a:lnTo>
                  <a:lnTo>
                    <a:pt x="4637" y="1027"/>
                  </a:lnTo>
                  <a:lnTo>
                    <a:pt x="4638" y="1032"/>
                  </a:lnTo>
                  <a:lnTo>
                    <a:pt x="4639" y="1029"/>
                  </a:lnTo>
                  <a:lnTo>
                    <a:pt x="4641" y="1026"/>
                  </a:lnTo>
                  <a:lnTo>
                    <a:pt x="4642" y="1027"/>
                  </a:lnTo>
                  <a:lnTo>
                    <a:pt x="4643" y="1028"/>
                  </a:lnTo>
                  <a:lnTo>
                    <a:pt x="4644" y="1027"/>
                  </a:lnTo>
                  <a:lnTo>
                    <a:pt x="4645" y="1028"/>
                  </a:lnTo>
                  <a:lnTo>
                    <a:pt x="4646" y="1026"/>
                  </a:lnTo>
                  <a:lnTo>
                    <a:pt x="4648" y="1028"/>
                  </a:lnTo>
                  <a:lnTo>
                    <a:pt x="4649" y="1026"/>
                  </a:lnTo>
                  <a:lnTo>
                    <a:pt x="4650" y="1026"/>
                  </a:lnTo>
                  <a:lnTo>
                    <a:pt x="4651" y="1027"/>
                  </a:lnTo>
                  <a:lnTo>
                    <a:pt x="4652" y="10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20"/>
            <p:cNvSpPr>
              <a:spLocks noChangeShapeType="1"/>
            </p:cNvSpPr>
            <p:nvPr/>
          </p:nvSpPr>
          <p:spPr bwMode="auto">
            <a:xfrm>
              <a:off x="5187" y="836"/>
              <a:ext cx="0" cy="274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21"/>
            <p:cNvSpPr>
              <a:spLocks noChangeShapeType="1"/>
            </p:cNvSpPr>
            <p:nvPr/>
          </p:nvSpPr>
          <p:spPr bwMode="auto">
            <a:xfrm>
              <a:off x="5162" y="3581"/>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22"/>
            <p:cNvSpPr>
              <a:spLocks noChangeShapeType="1"/>
            </p:cNvSpPr>
            <p:nvPr/>
          </p:nvSpPr>
          <p:spPr bwMode="auto">
            <a:xfrm>
              <a:off x="5162" y="3276"/>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3"/>
            <p:cNvSpPr>
              <a:spLocks noChangeShapeType="1"/>
            </p:cNvSpPr>
            <p:nvPr/>
          </p:nvSpPr>
          <p:spPr bwMode="auto">
            <a:xfrm>
              <a:off x="5162" y="2971"/>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4"/>
            <p:cNvSpPr>
              <a:spLocks noChangeShapeType="1"/>
            </p:cNvSpPr>
            <p:nvPr/>
          </p:nvSpPr>
          <p:spPr bwMode="auto">
            <a:xfrm>
              <a:off x="5162" y="2666"/>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5"/>
            <p:cNvSpPr>
              <a:spLocks noChangeShapeType="1"/>
            </p:cNvSpPr>
            <p:nvPr/>
          </p:nvSpPr>
          <p:spPr bwMode="auto">
            <a:xfrm>
              <a:off x="5162" y="2361"/>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6"/>
            <p:cNvSpPr>
              <a:spLocks noChangeShapeType="1"/>
            </p:cNvSpPr>
            <p:nvPr/>
          </p:nvSpPr>
          <p:spPr bwMode="auto">
            <a:xfrm>
              <a:off x="5162" y="2056"/>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27"/>
            <p:cNvSpPr>
              <a:spLocks noChangeShapeType="1"/>
            </p:cNvSpPr>
            <p:nvPr/>
          </p:nvSpPr>
          <p:spPr bwMode="auto">
            <a:xfrm>
              <a:off x="5162" y="1751"/>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28"/>
            <p:cNvSpPr>
              <a:spLocks noChangeShapeType="1"/>
            </p:cNvSpPr>
            <p:nvPr/>
          </p:nvSpPr>
          <p:spPr bwMode="auto">
            <a:xfrm>
              <a:off x="5162" y="1445"/>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9"/>
            <p:cNvSpPr>
              <a:spLocks noChangeShapeType="1"/>
            </p:cNvSpPr>
            <p:nvPr/>
          </p:nvSpPr>
          <p:spPr bwMode="auto">
            <a:xfrm>
              <a:off x="5162" y="1140"/>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0"/>
            <p:cNvSpPr>
              <a:spLocks noChangeShapeType="1"/>
            </p:cNvSpPr>
            <p:nvPr/>
          </p:nvSpPr>
          <p:spPr bwMode="auto">
            <a:xfrm>
              <a:off x="5162" y="836"/>
              <a:ext cx="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1"/>
            <p:cNvSpPr>
              <a:spLocks/>
            </p:cNvSpPr>
            <p:nvPr/>
          </p:nvSpPr>
          <p:spPr bwMode="auto">
            <a:xfrm>
              <a:off x="477" y="2761"/>
              <a:ext cx="4648" cy="772"/>
            </a:xfrm>
            <a:custGeom>
              <a:avLst/>
              <a:gdLst>
                <a:gd name="T0" fmla="*/ 72 w 4642"/>
                <a:gd name="T1" fmla="*/ 367 h 773"/>
                <a:gd name="T2" fmla="*/ 145 w 4642"/>
                <a:gd name="T3" fmla="*/ 367 h 773"/>
                <a:gd name="T4" fmla="*/ 218 w 4642"/>
                <a:gd name="T5" fmla="*/ 358 h 773"/>
                <a:gd name="T6" fmla="*/ 291 w 4642"/>
                <a:gd name="T7" fmla="*/ 348 h 773"/>
                <a:gd name="T8" fmla="*/ 364 w 4642"/>
                <a:gd name="T9" fmla="*/ 380 h 773"/>
                <a:gd name="T10" fmla="*/ 437 w 4642"/>
                <a:gd name="T11" fmla="*/ 363 h 773"/>
                <a:gd name="T12" fmla="*/ 510 w 4642"/>
                <a:gd name="T13" fmla="*/ 385 h 773"/>
                <a:gd name="T14" fmla="*/ 583 w 4642"/>
                <a:gd name="T15" fmla="*/ 371 h 773"/>
                <a:gd name="T16" fmla="*/ 656 w 4642"/>
                <a:gd name="T17" fmla="*/ 359 h 773"/>
                <a:gd name="T18" fmla="*/ 730 w 4642"/>
                <a:gd name="T19" fmla="*/ 346 h 773"/>
                <a:gd name="T20" fmla="*/ 803 w 4642"/>
                <a:gd name="T21" fmla="*/ 343 h 773"/>
                <a:gd name="T22" fmla="*/ 876 w 4642"/>
                <a:gd name="T23" fmla="*/ 376 h 773"/>
                <a:gd name="T24" fmla="*/ 949 w 4642"/>
                <a:gd name="T25" fmla="*/ 382 h 773"/>
                <a:gd name="T26" fmla="*/ 1022 w 4642"/>
                <a:gd name="T27" fmla="*/ 363 h 773"/>
                <a:gd name="T28" fmla="*/ 1095 w 4642"/>
                <a:gd name="T29" fmla="*/ 352 h 773"/>
                <a:gd name="T30" fmla="*/ 1168 w 4642"/>
                <a:gd name="T31" fmla="*/ 350 h 773"/>
                <a:gd name="T32" fmla="*/ 1241 w 4642"/>
                <a:gd name="T33" fmla="*/ 371 h 773"/>
                <a:gd name="T34" fmla="*/ 1314 w 4642"/>
                <a:gd name="T35" fmla="*/ 367 h 773"/>
                <a:gd name="T36" fmla="*/ 1387 w 4642"/>
                <a:gd name="T37" fmla="*/ 378 h 773"/>
                <a:gd name="T38" fmla="*/ 1460 w 4642"/>
                <a:gd name="T39" fmla="*/ 372 h 773"/>
                <a:gd name="T40" fmla="*/ 1533 w 4642"/>
                <a:gd name="T41" fmla="*/ 387 h 773"/>
                <a:gd name="T42" fmla="*/ 1606 w 4642"/>
                <a:gd name="T43" fmla="*/ 315 h 773"/>
                <a:gd name="T44" fmla="*/ 1679 w 4642"/>
                <a:gd name="T45" fmla="*/ 333 h 773"/>
                <a:gd name="T46" fmla="*/ 1752 w 4642"/>
                <a:gd name="T47" fmla="*/ 361 h 773"/>
                <a:gd name="T48" fmla="*/ 1826 w 4642"/>
                <a:gd name="T49" fmla="*/ 365 h 773"/>
                <a:gd name="T50" fmla="*/ 1899 w 4642"/>
                <a:gd name="T51" fmla="*/ 365 h 773"/>
                <a:gd name="T52" fmla="*/ 1972 w 4642"/>
                <a:gd name="T53" fmla="*/ 372 h 773"/>
                <a:gd name="T54" fmla="*/ 2045 w 4642"/>
                <a:gd name="T55" fmla="*/ 356 h 773"/>
                <a:gd name="T56" fmla="*/ 2118 w 4642"/>
                <a:gd name="T57" fmla="*/ 393 h 773"/>
                <a:gd name="T58" fmla="*/ 2191 w 4642"/>
                <a:gd name="T59" fmla="*/ 328 h 773"/>
                <a:gd name="T60" fmla="*/ 2264 w 4642"/>
                <a:gd name="T61" fmla="*/ 378 h 773"/>
                <a:gd name="T62" fmla="*/ 2337 w 4642"/>
                <a:gd name="T63" fmla="*/ 361 h 773"/>
                <a:gd name="T64" fmla="*/ 2410 w 4642"/>
                <a:gd name="T65" fmla="*/ 360 h 773"/>
                <a:gd name="T66" fmla="*/ 2483 w 4642"/>
                <a:gd name="T67" fmla="*/ 454 h 773"/>
                <a:gd name="T68" fmla="*/ 2556 w 4642"/>
                <a:gd name="T69" fmla="*/ 354 h 773"/>
                <a:gd name="T70" fmla="*/ 2629 w 4642"/>
                <a:gd name="T71" fmla="*/ 341 h 773"/>
                <a:gd name="T72" fmla="*/ 2702 w 4642"/>
                <a:gd name="T73" fmla="*/ 376 h 773"/>
                <a:gd name="T74" fmla="*/ 2775 w 4642"/>
                <a:gd name="T75" fmla="*/ 414 h 773"/>
                <a:gd name="T76" fmla="*/ 2848 w 4642"/>
                <a:gd name="T77" fmla="*/ 363 h 773"/>
                <a:gd name="T78" fmla="*/ 2922 w 4642"/>
                <a:gd name="T79" fmla="*/ 339 h 773"/>
                <a:gd name="T80" fmla="*/ 2995 w 4642"/>
                <a:gd name="T81" fmla="*/ 374 h 773"/>
                <a:gd name="T82" fmla="*/ 3068 w 4642"/>
                <a:gd name="T83" fmla="*/ 348 h 773"/>
                <a:gd name="T84" fmla="*/ 3141 w 4642"/>
                <a:gd name="T85" fmla="*/ 326 h 773"/>
                <a:gd name="T86" fmla="*/ 3214 w 4642"/>
                <a:gd name="T87" fmla="*/ 309 h 773"/>
                <a:gd name="T88" fmla="*/ 3287 w 4642"/>
                <a:gd name="T89" fmla="*/ 302 h 773"/>
                <a:gd name="T90" fmla="*/ 3360 w 4642"/>
                <a:gd name="T91" fmla="*/ 339 h 773"/>
                <a:gd name="T92" fmla="*/ 3433 w 4642"/>
                <a:gd name="T93" fmla="*/ 501 h 773"/>
                <a:gd name="T94" fmla="*/ 3506 w 4642"/>
                <a:gd name="T95" fmla="*/ 331 h 773"/>
                <a:gd name="T96" fmla="*/ 3579 w 4642"/>
                <a:gd name="T97" fmla="*/ 356 h 773"/>
                <a:gd name="T98" fmla="*/ 3652 w 4642"/>
                <a:gd name="T99" fmla="*/ 397 h 773"/>
                <a:gd name="T100" fmla="*/ 3725 w 4642"/>
                <a:gd name="T101" fmla="*/ 345 h 773"/>
                <a:gd name="T102" fmla="*/ 3798 w 4642"/>
                <a:gd name="T103" fmla="*/ 337 h 773"/>
                <a:gd name="T104" fmla="*/ 3871 w 4642"/>
                <a:gd name="T105" fmla="*/ 410 h 773"/>
                <a:gd name="T106" fmla="*/ 3944 w 4642"/>
                <a:gd name="T107" fmla="*/ 354 h 773"/>
                <a:gd name="T108" fmla="*/ 4018 w 4642"/>
                <a:gd name="T109" fmla="*/ 529 h 773"/>
                <a:gd name="T110" fmla="*/ 4091 w 4642"/>
                <a:gd name="T111" fmla="*/ 337 h 773"/>
                <a:gd name="T112" fmla="*/ 4164 w 4642"/>
                <a:gd name="T113" fmla="*/ 292 h 773"/>
                <a:gd name="T114" fmla="*/ 4237 w 4642"/>
                <a:gd name="T115" fmla="*/ 313 h 773"/>
                <a:gd name="T116" fmla="*/ 4310 w 4642"/>
                <a:gd name="T117" fmla="*/ 402 h 773"/>
                <a:gd name="T118" fmla="*/ 4383 w 4642"/>
                <a:gd name="T119" fmla="*/ 412 h 773"/>
                <a:gd name="T120" fmla="*/ 4456 w 4642"/>
                <a:gd name="T121" fmla="*/ 464 h 773"/>
                <a:gd name="T122" fmla="*/ 4529 w 4642"/>
                <a:gd name="T123" fmla="*/ 61 h 773"/>
                <a:gd name="T124" fmla="*/ 4602 w 4642"/>
                <a:gd name="T125" fmla="*/ 65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42" h="773">
                  <a:moveTo>
                    <a:pt x="0" y="367"/>
                  </a:moveTo>
                  <a:lnTo>
                    <a:pt x="1" y="367"/>
                  </a:lnTo>
                  <a:lnTo>
                    <a:pt x="2" y="367"/>
                  </a:lnTo>
                  <a:lnTo>
                    <a:pt x="4" y="367"/>
                  </a:lnTo>
                  <a:lnTo>
                    <a:pt x="5" y="369"/>
                  </a:lnTo>
                  <a:lnTo>
                    <a:pt x="6" y="367"/>
                  </a:lnTo>
                  <a:lnTo>
                    <a:pt x="7" y="367"/>
                  </a:lnTo>
                  <a:lnTo>
                    <a:pt x="8" y="367"/>
                  </a:lnTo>
                  <a:lnTo>
                    <a:pt x="9" y="367"/>
                  </a:lnTo>
                  <a:lnTo>
                    <a:pt x="11" y="367"/>
                  </a:lnTo>
                  <a:lnTo>
                    <a:pt x="12" y="367"/>
                  </a:lnTo>
                  <a:lnTo>
                    <a:pt x="13" y="367"/>
                  </a:lnTo>
                  <a:lnTo>
                    <a:pt x="14" y="367"/>
                  </a:lnTo>
                  <a:lnTo>
                    <a:pt x="15" y="367"/>
                  </a:lnTo>
                  <a:lnTo>
                    <a:pt x="17" y="367"/>
                  </a:lnTo>
                  <a:lnTo>
                    <a:pt x="18" y="367"/>
                  </a:lnTo>
                  <a:lnTo>
                    <a:pt x="19" y="367"/>
                  </a:lnTo>
                  <a:lnTo>
                    <a:pt x="20" y="367"/>
                  </a:lnTo>
                  <a:lnTo>
                    <a:pt x="21" y="367"/>
                  </a:lnTo>
                  <a:lnTo>
                    <a:pt x="22" y="367"/>
                  </a:lnTo>
                  <a:lnTo>
                    <a:pt x="24" y="367"/>
                  </a:lnTo>
                  <a:lnTo>
                    <a:pt x="25" y="367"/>
                  </a:lnTo>
                  <a:lnTo>
                    <a:pt x="26" y="367"/>
                  </a:lnTo>
                  <a:lnTo>
                    <a:pt x="27" y="367"/>
                  </a:lnTo>
                  <a:lnTo>
                    <a:pt x="28" y="367"/>
                  </a:lnTo>
                  <a:lnTo>
                    <a:pt x="29" y="367"/>
                  </a:lnTo>
                  <a:lnTo>
                    <a:pt x="31" y="367"/>
                  </a:lnTo>
                  <a:lnTo>
                    <a:pt x="32" y="367"/>
                  </a:lnTo>
                  <a:lnTo>
                    <a:pt x="33" y="367"/>
                  </a:lnTo>
                  <a:lnTo>
                    <a:pt x="34" y="367"/>
                  </a:lnTo>
                  <a:lnTo>
                    <a:pt x="35" y="367"/>
                  </a:lnTo>
                  <a:lnTo>
                    <a:pt x="37" y="367"/>
                  </a:lnTo>
                  <a:lnTo>
                    <a:pt x="38" y="367"/>
                  </a:lnTo>
                  <a:lnTo>
                    <a:pt x="39" y="367"/>
                  </a:lnTo>
                  <a:lnTo>
                    <a:pt x="40" y="367"/>
                  </a:lnTo>
                  <a:lnTo>
                    <a:pt x="41" y="367"/>
                  </a:lnTo>
                  <a:lnTo>
                    <a:pt x="42" y="372"/>
                  </a:lnTo>
                  <a:lnTo>
                    <a:pt x="44" y="371"/>
                  </a:lnTo>
                  <a:lnTo>
                    <a:pt x="45" y="367"/>
                  </a:lnTo>
                  <a:lnTo>
                    <a:pt x="46" y="367"/>
                  </a:lnTo>
                  <a:lnTo>
                    <a:pt x="47" y="367"/>
                  </a:lnTo>
                  <a:lnTo>
                    <a:pt x="48" y="367"/>
                  </a:lnTo>
                  <a:lnTo>
                    <a:pt x="50" y="367"/>
                  </a:lnTo>
                  <a:lnTo>
                    <a:pt x="51" y="367"/>
                  </a:lnTo>
                  <a:lnTo>
                    <a:pt x="52" y="367"/>
                  </a:lnTo>
                  <a:lnTo>
                    <a:pt x="53" y="367"/>
                  </a:lnTo>
                  <a:lnTo>
                    <a:pt x="54" y="367"/>
                  </a:lnTo>
                  <a:lnTo>
                    <a:pt x="55" y="367"/>
                  </a:lnTo>
                  <a:lnTo>
                    <a:pt x="57" y="367"/>
                  </a:lnTo>
                  <a:lnTo>
                    <a:pt x="58" y="367"/>
                  </a:lnTo>
                  <a:lnTo>
                    <a:pt x="59" y="367"/>
                  </a:lnTo>
                  <a:lnTo>
                    <a:pt x="60" y="367"/>
                  </a:lnTo>
                  <a:lnTo>
                    <a:pt x="61" y="367"/>
                  </a:lnTo>
                  <a:lnTo>
                    <a:pt x="62" y="367"/>
                  </a:lnTo>
                  <a:lnTo>
                    <a:pt x="64" y="367"/>
                  </a:lnTo>
                  <a:lnTo>
                    <a:pt x="65" y="367"/>
                  </a:lnTo>
                  <a:lnTo>
                    <a:pt x="66" y="367"/>
                  </a:lnTo>
                  <a:lnTo>
                    <a:pt x="67" y="367"/>
                  </a:lnTo>
                  <a:lnTo>
                    <a:pt x="68" y="367"/>
                  </a:lnTo>
                  <a:lnTo>
                    <a:pt x="70" y="367"/>
                  </a:lnTo>
                  <a:lnTo>
                    <a:pt x="71" y="367"/>
                  </a:lnTo>
                  <a:lnTo>
                    <a:pt x="72" y="367"/>
                  </a:lnTo>
                  <a:lnTo>
                    <a:pt x="73" y="367"/>
                  </a:lnTo>
                  <a:lnTo>
                    <a:pt x="74" y="367"/>
                  </a:lnTo>
                  <a:lnTo>
                    <a:pt x="75" y="367"/>
                  </a:lnTo>
                  <a:lnTo>
                    <a:pt x="77" y="367"/>
                  </a:lnTo>
                  <a:lnTo>
                    <a:pt x="78" y="367"/>
                  </a:lnTo>
                  <a:lnTo>
                    <a:pt x="79" y="367"/>
                  </a:lnTo>
                  <a:lnTo>
                    <a:pt x="80" y="367"/>
                  </a:lnTo>
                  <a:lnTo>
                    <a:pt x="81" y="367"/>
                  </a:lnTo>
                  <a:lnTo>
                    <a:pt x="83" y="367"/>
                  </a:lnTo>
                  <a:lnTo>
                    <a:pt x="84" y="367"/>
                  </a:lnTo>
                  <a:lnTo>
                    <a:pt x="85" y="367"/>
                  </a:lnTo>
                  <a:lnTo>
                    <a:pt x="86" y="367"/>
                  </a:lnTo>
                  <a:lnTo>
                    <a:pt x="87" y="367"/>
                  </a:lnTo>
                  <a:lnTo>
                    <a:pt x="88" y="367"/>
                  </a:lnTo>
                  <a:lnTo>
                    <a:pt x="90" y="367"/>
                  </a:lnTo>
                  <a:lnTo>
                    <a:pt x="91" y="367"/>
                  </a:lnTo>
                  <a:lnTo>
                    <a:pt x="92" y="367"/>
                  </a:lnTo>
                  <a:lnTo>
                    <a:pt x="93" y="367"/>
                  </a:lnTo>
                  <a:lnTo>
                    <a:pt x="94" y="367"/>
                  </a:lnTo>
                  <a:lnTo>
                    <a:pt x="95" y="367"/>
                  </a:lnTo>
                  <a:lnTo>
                    <a:pt x="97" y="367"/>
                  </a:lnTo>
                  <a:lnTo>
                    <a:pt x="98" y="367"/>
                  </a:lnTo>
                  <a:lnTo>
                    <a:pt x="99" y="367"/>
                  </a:lnTo>
                  <a:lnTo>
                    <a:pt x="100" y="367"/>
                  </a:lnTo>
                  <a:lnTo>
                    <a:pt x="101" y="367"/>
                  </a:lnTo>
                  <a:lnTo>
                    <a:pt x="103" y="367"/>
                  </a:lnTo>
                  <a:lnTo>
                    <a:pt x="104" y="367"/>
                  </a:lnTo>
                  <a:lnTo>
                    <a:pt x="105" y="367"/>
                  </a:lnTo>
                  <a:lnTo>
                    <a:pt x="106" y="367"/>
                  </a:lnTo>
                  <a:lnTo>
                    <a:pt x="107" y="367"/>
                  </a:lnTo>
                  <a:lnTo>
                    <a:pt x="108" y="363"/>
                  </a:lnTo>
                  <a:lnTo>
                    <a:pt x="110" y="367"/>
                  </a:lnTo>
                  <a:lnTo>
                    <a:pt x="111" y="367"/>
                  </a:lnTo>
                  <a:lnTo>
                    <a:pt x="112" y="367"/>
                  </a:lnTo>
                  <a:lnTo>
                    <a:pt x="113" y="367"/>
                  </a:lnTo>
                  <a:lnTo>
                    <a:pt x="114" y="367"/>
                  </a:lnTo>
                  <a:lnTo>
                    <a:pt x="116" y="367"/>
                  </a:lnTo>
                  <a:lnTo>
                    <a:pt x="117" y="367"/>
                  </a:lnTo>
                  <a:lnTo>
                    <a:pt x="118" y="367"/>
                  </a:lnTo>
                  <a:lnTo>
                    <a:pt x="119" y="367"/>
                  </a:lnTo>
                  <a:lnTo>
                    <a:pt x="120" y="367"/>
                  </a:lnTo>
                  <a:lnTo>
                    <a:pt x="121" y="367"/>
                  </a:lnTo>
                  <a:lnTo>
                    <a:pt x="123" y="367"/>
                  </a:lnTo>
                  <a:lnTo>
                    <a:pt x="124" y="367"/>
                  </a:lnTo>
                  <a:lnTo>
                    <a:pt x="125" y="367"/>
                  </a:lnTo>
                  <a:lnTo>
                    <a:pt x="126" y="367"/>
                  </a:lnTo>
                  <a:lnTo>
                    <a:pt x="127" y="367"/>
                  </a:lnTo>
                  <a:lnTo>
                    <a:pt x="128" y="367"/>
                  </a:lnTo>
                  <a:lnTo>
                    <a:pt x="130" y="367"/>
                  </a:lnTo>
                  <a:lnTo>
                    <a:pt x="131" y="367"/>
                  </a:lnTo>
                  <a:lnTo>
                    <a:pt x="132" y="369"/>
                  </a:lnTo>
                  <a:lnTo>
                    <a:pt x="133" y="367"/>
                  </a:lnTo>
                  <a:lnTo>
                    <a:pt x="134" y="367"/>
                  </a:lnTo>
                  <a:lnTo>
                    <a:pt x="136" y="346"/>
                  </a:lnTo>
                  <a:lnTo>
                    <a:pt x="137" y="341"/>
                  </a:lnTo>
                  <a:lnTo>
                    <a:pt x="138" y="339"/>
                  </a:lnTo>
                  <a:lnTo>
                    <a:pt x="139" y="348"/>
                  </a:lnTo>
                  <a:lnTo>
                    <a:pt x="140" y="369"/>
                  </a:lnTo>
                  <a:lnTo>
                    <a:pt x="141" y="360"/>
                  </a:lnTo>
                  <a:lnTo>
                    <a:pt x="143" y="365"/>
                  </a:lnTo>
                  <a:lnTo>
                    <a:pt x="144" y="367"/>
                  </a:lnTo>
                  <a:lnTo>
                    <a:pt x="145" y="367"/>
                  </a:lnTo>
                  <a:lnTo>
                    <a:pt x="146" y="367"/>
                  </a:lnTo>
                  <a:lnTo>
                    <a:pt x="147" y="367"/>
                  </a:lnTo>
                  <a:lnTo>
                    <a:pt x="149" y="365"/>
                  </a:lnTo>
                  <a:lnTo>
                    <a:pt x="150" y="356"/>
                  </a:lnTo>
                  <a:lnTo>
                    <a:pt x="151" y="356"/>
                  </a:lnTo>
                  <a:lnTo>
                    <a:pt x="152" y="365"/>
                  </a:lnTo>
                  <a:lnTo>
                    <a:pt x="153" y="360"/>
                  </a:lnTo>
                  <a:lnTo>
                    <a:pt x="154" y="371"/>
                  </a:lnTo>
                  <a:lnTo>
                    <a:pt x="156" y="404"/>
                  </a:lnTo>
                  <a:lnTo>
                    <a:pt x="157" y="387"/>
                  </a:lnTo>
                  <a:lnTo>
                    <a:pt x="158" y="341"/>
                  </a:lnTo>
                  <a:lnTo>
                    <a:pt x="159" y="346"/>
                  </a:lnTo>
                  <a:lnTo>
                    <a:pt x="160" y="382"/>
                  </a:lnTo>
                  <a:lnTo>
                    <a:pt x="161" y="384"/>
                  </a:lnTo>
                  <a:lnTo>
                    <a:pt x="163" y="371"/>
                  </a:lnTo>
                  <a:lnTo>
                    <a:pt x="164" y="367"/>
                  </a:lnTo>
                  <a:lnTo>
                    <a:pt x="165" y="350"/>
                  </a:lnTo>
                  <a:lnTo>
                    <a:pt x="166" y="352"/>
                  </a:lnTo>
                  <a:lnTo>
                    <a:pt x="167" y="360"/>
                  </a:lnTo>
                  <a:lnTo>
                    <a:pt x="169" y="378"/>
                  </a:lnTo>
                  <a:lnTo>
                    <a:pt x="170" y="376"/>
                  </a:lnTo>
                  <a:lnTo>
                    <a:pt x="171" y="369"/>
                  </a:lnTo>
                  <a:lnTo>
                    <a:pt x="172" y="380"/>
                  </a:lnTo>
                  <a:lnTo>
                    <a:pt x="173" y="354"/>
                  </a:lnTo>
                  <a:lnTo>
                    <a:pt x="174" y="363"/>
                  </a:lnTo>
                  <a:lnTo>
                    <a:pt x="176" y="367"/>
                  </a:lnTo>
                  <a:lnTo>
                    <a:pt x="177" y="367"/>
                  </a:lnTo>
                  <a:lnTo>
                    <a:pt x="178" y="367"/>
                  </a:lnTo>
                  <a:lnTo>
                    <a:pt x="179" y="367"/>
                  </a:lnTo>
                  <a:lnTo>
                    <a:pt x="180" y="367"/>
                  </a:lnTo>
                  <a:lnTo>
                    <a:pt x="182" y="367"/>
                  </a:lnTo>
                  <a:lnTo>
                    <a:pt x="183" y="367"/>
                  </a:lnTo>
                  <a:lnTo>
                    <a:pt x="184" y="367"/>
                  </a:lnTo>
                  <a:lnTo>
                    <a:pt x="185" y="367"/>
                  </a:lnTo>
                  <a:lnTo>
                    <a:pt x="186" y="367"/>
                  </a:lnTo>
                  <a:lnTo>
                    <a:pt x="187" y="367"/>
                  </a:lnTo>
                  <a:lnTo>
                    <a:pt x="189" y="367"/>
                  </a:lnTo>
                  <a:lnTo>
                    <a:pt x="190" y="367"/>
                  </a:lnTo>
                  <a:lnTo>
                    <a:pt x="191" y="367"/>
                  </a:lnTo>
                  <a:lnTo>
                    <a:pt x="192" y="367"/>
                  </a:lnTo>
                  <a:lnTo>
                    <a:pt x="193" y="367"/>
                  </a:lnTo>
                  <a:lnTo>
                    <a:pt x="194" y="367"/>
                  </a:lnTo>
                  <a:lnTo>
                    <a:pt x="196" y="367"/>
                  </a:lnTo>
                  <a:lnTo>
                    <a:pt x="197" y="367"/>
                  </a:lnTo>
                  <a:lnTo>
                    <a:pt x="198" y="361"/>
                  </a:lnTo>
                  <a:lnTo>
                    <a:pt x="199" y="361"/>
                  </a:lnTo>
                  <a:lnTo>
                    <a:pt x="200" y="372"/>
                  </a:lnTo>
                  <a:lnTo>
                    <a:pt x="202" y="367"/>
                  </a:lnTo>
                  <a:lnTo>
                    <a:pt x="203" y="365"/>
                  </a:lnTo>
                  <a:lnTo>
                    <a:pt x="204" y="356"/>
                  </a:lnTo>
                  <a:lnTo>
                    <a:pt x="205" y="367"/>
                  </a:lnTo>
                  <a:lnTo>
                    <a:pt x="206" y="367"/>
                  </a:lnTo>
                  <a:lnTo>
                    <a:pt x="207" y="356"/>
                  </a:lnTo>
                  <a:lnTo>
                    <a:pt x="209" y="393"/>
                  </a:lnTo>
                  <a:lnTo>
                    <a:pt x="210" y="346"/>
                  </a:lnTo>
                  <a:lnTo>
                    <a:pt x="211" y="376"/>
                  </a:lnTo>
                  <a:lnTo>
                    <a:pt x="212" y="363"/>
                  </a:lnTo>
                  <a:lnTo>
                    <a:pt x="213" y="360"/>
                  </a:lnTo>
                  <a:lnTo>
                    <a:pt x="215" y="360"/>
                  </a:lnTo>
                  <a:lnTo>
                    <a:pt x="216" y="380"/>
                  </a:lnTo>
                  <a:lnTo>
                    <a:pt x="217" y="371"/>
                  </a:lnTo>
                  <a:lnTo>
                    <a:pt x="218" y="358"/>
                  </a:lnTo>
                  <a:lnTo>
                    <a:pt x="219" y="363"/>
                  </a:lnTo>
                  <a:lnTo>
                    <a:pt x="220" y="374"/>
                  </a:lnTo>
                  <a:lnTo>
                    <a:pt x="222" y="343"/>
                  </a:lnTo>
                  <a:lnTo>
                    <a:pt x="223" y="333"/>
                  </a:lnTo>
                  <a:lnTo>
                    <a:pt x="224" y="371"/>
                  </a:lnTo>
                  <a:lnTo>
                    <a:pt x="225" y="385"/>
                  </a:lnTo>
                  <a:lnTo>
                    <a:pt x="226" y="367"/>
                  </a:lnTo>
                  <a:lnTo>
                    <a:pt x="227" y="367"/>
                  </a:lnTo>
                  <a:lnTo>
                    <a:pt x="229" y="367"/>
                  </a:lnTo>
                  <a:lnTo>
                    <a:pt x="230" y="363"/>
                  </a:lnTo>
                  <a:lnTo>
                    <a:pt x="231" y="358"/>
                  </a:lnTo>
                  <a:lnTo>
                    <a:pt x="232" y="363"/>
                  </a:lnTo>
                  <a:lnTo>
                    <a:pt x="233" y="365"/>
                  </a:lnTo>
                  <a:lnTo>
                    <a:pt x="235" y="376"/>
                  </a:lnTo>
                  <a:lnTo>
                    <a:pt x="236" y="378"/>
                  </a:lnTo>
                  <a:lnTo>
                    <a:pt x="237" y="360"/>
                  </a:lnTo>
                  <a:lnTo>
                    <a:pt x="238" y="345"/>
                  </a:lnTo>
                  <a:lnTo>
                    <a:pt x="239" y="371"/>
                  </a:lnTo>
                  <a:lnTo>
                    <a:pt x="240" y="371"/>
                  </a:lnTo>
                  <a:lnTo>
                    <a:pt x="242" y="365"/>
                  </a:lnTo>
                  <a:lnTo>
                    <a:pt x="243" y="354"/>
                  </a:lnTo>
                  <a:lnTo>
                    <a:pt x="244" y="371"/>
                  </a:lnTo>
                  <a:lnTo>
                    <a:pt x="245" y="326"/>
                  </a:lnTo>
                  <a:lnTo>
                    <a:pt x="246" y="372"/>
                  </a:lnTo>
                  <a:lnTo>
                    <a:pt x="248" y="361"/>
                  </a:lnTo>
                  <a:lnTo>
                    <a:pt x="249" y="359"/>
                  </a:lnTo>
                  <a:lnTo>
                    <a:pt x="250" y="369"/>
                  </a:lnTo>
                  <a:lnTo>
                    <a:pt x="251" y="371"/>
                  </a:lnTo>
                  <a:lnTo>
                    <a:pt x="252" y="361"/>
                  </a:lnTo>
                  <a:lnTo>
                    <a:pt x="253" y="365"/>
                  </a:lnTo>
                  <a:lnTo>
                    <a:pt x="255" y="352"/>
                  </a:lnTo>
                  <a:lnTo>
                    <a:pt x="256" y="389"/>
                  </a:lnTo>
                  <a:lnTo>
                    <a:pt x="257" y="363"/>
                  </a:lnTo>
                  <a:lnTo>
                    <a:pt x="258" y="356"/>
                  </a:lnTo>
                  <a:lnTo>
                    <a:pt x="259" y="354"/>
                  </a:lnTo>
                  <a:lnTo>
                    <a:pt x="260" y="374"/>
                  </a:lnTo>
                  <a:lnTo>
                    <a:pt x="262" y="384"/>
                  </a:lnTo>
                  <a:lnTo>
                    <a:pt x="263" y="361"/>
                  </a:lnTo>
                  <a:lnTo>
                    <a:pt x="264" y="341"/>
                  </a:lnTo>
                  <a:lnTo>
                    <a:pt x="265" y="387"/>
                  </a:lnTo>
                  <a:lnTo>
                    <a:pt x="266" y="363"/>
                  </a:lnTo>
                  <a:lnTo>
                    <a:pt x="268" y="385"/>
                  </a:lnTo>
                  <a:lnTo>
                    <a:pt x="269" y="361"/>
                  </a:lnTo>
                  <a:lnTo>
                    <a:pt x="270" y="387"/>
                  </a:lnTo>
                  <a:lnTo>
                    <a:pt x="271" y="359"/>
                  </a:lnTo>
                  <a:lnTo>
                    <a:pt x="272" y="350"/>
                  </a:lnTo>
                  <a:lnTo>
                    <a:pt x="273" y="363"/>
                  </a:lnTo>
                  <a:lnTo>
                    <a:pt x="275" y="348"/>
                  </a:lnTo>
                  <a:lnTo>
                    <a:pt x="276" y="361"/>
                  </a:lnTo>
                  <a:lnTo>
                    <a:pt x="277" y="384"/>
                  </a:lnTo>
                  <a:lnTo>
                    <a:pt x="278" y="382"/>
                  </a:lnTo>
                  <a:lnTo>
                    <a:pt x="279" y="358"/>
                  </a:lnTo>
                  <a:lnTo>
                    <a:pt x="281" y="367"/>
                  </a:lnTo>
                  <a:lnTo>
                    <a:pt x="282" y="367"/>
                  </a:lnTo>
                  <a:lnTo>
                    <a:pt x="283" y="339"/>
                  </a:lnTo>
                  <a:lnTo>
                    <a:pt x="284" y="360"/>
                  </a:lnTo>
                  <a:lnTo>
                    <a:pt x="285" y="358"/>
                  </a:lnTo>
                  <a:lnTo>
                    <a:pt x="286" y="374"/>
                  </a:lnTo>
                  <a:lnTo>
                    <a:pt x="288" y="350"/>
                  </a:lnTo>
                  <a:lnTo>
                    <a:pt x="289" y="339"/>
                  </a:lnTo>
                  <a:lnTo>
                    <a:pt x="290" y="365"/>
                  </a:lnTo>
                  <a:lnTo>
                    <a:pt x="291" y="348"/>
                  </a:lnTo>
                  <a:lnTo>
                    <a:pt x="292" y="376"/>
                  </a:lnTo>
                  <a:lnTo>
                    <a:pt x="293" y="391"/>
                  </a:lnTo>
                  <a:lnTo>
                    <a:pt x="295" y="380"/>
                  </a:lnTo>
                  <a:lnTo>
                    <a:pt x="296" y="363"/>
                  </a:lnTo>
                  <a:lnTo>
                    <a:pt x="297" y="324"/>
                  </a:lnTo>
                  <a:lnTo>
                    <a:pt x="298" y="371"/>
                  </a:lnTo>
                  <a:lnTo>
                    <a:pt x="299" y="358"/>
                  </a:lnTo>
                  <a:lnTo>
                    <a:pt x="301" y="356"/>
                  </a:lnTo>
                  <a:lnTo>
                    <a:pt x="302" y="372"/>
                  </a:lnTo>
                  <a:lnTo>
                    <a:pt x="303" y="365"/>
                  </a:lnTo>
                  <a:lnTo>
                    <a:pt x="304" y="363"/>
                  </a:lnTo>
                  <a:lnTo>
                    <a:pt x="305" y="352"/>
                  </a:lnTo>
                  <a:lnTo>
                    <a:pt x="306" y="337"/>
                  </a:lnTo>
                  <a:lnTo>
                    <a:pt x="308" y="391"/>
                  </a:lnTo>
                  <a:lnTo>
                    <a:pt x="309" y="393"/>
                  </a:lnTo>
                  <a:lnTo>
                    <a:pt x="310" y="360"/>
                  </a:lnTo>
                  <a:lnTo>
                    <a:pt x="311" y="352"/>
                  </a:lnTo>
                  <a:lnTo>
                    <a:pt x="312" y="384"/>
                  </a:lnTo>
                  <a:lnTo>
                    <a:pt x="313" y="365"/>
                  </a:lnTo>
                  <a:lnTo>
                    <a:pt x="315" y="360"/>
                  </a:lnTo>
                  <a:lnTo>
                    <a:pt x="316" y="358"/>
                  </a:lnTo>
                  <a:lnTo>
                    <a:pt x="317" y="372"/>
                  </a:lnTo>
                  <a:lnTo>
                    <a:pt x="318" y="372"/>
                  </a:lnTo>
                  <a:lnTo>
                    <a:pt x="319" y="363"/>
                  </a:lnTo>
                  <a:lnTo>
                    <a:pt x="321" y="348"/>
                  </a:lnTo>
                  <a:lnTo>
                    <a:pt x="322" y="358"/>
                  </a:lnTo>
                  <a:lnTo>
                    <a:pt x="323" y="385"/>
                  </a:lnTo>
                  <a:lnTo>
                    <a:pt x="324" y="354"/>
                  </a:lnTo>
                  <a:lnTo>
                    <a:pt x="325" y="350"/>
                  </a:lnTo>
                  <a:lnTo>
                    <a:pt x="326" y="354"/>
                  </a:lnTo>
                  <a:lnTo>
                    <a:pt x="328" y="372"/>
                  </a:lnTo>
                  <a:lnTo>
                    <a:pt x="329" y="360"/>
                  </a:lnTo>
                  <a:lnTo>
                    <a:pt x="330" y="365"/>
                  </a:lnTo>
                  <a:lnTo>
                    <a:pt x="331" y="378"/>
                  </a:lnTo>
                  <a:lnTo>
                    <a:pt x="332" y="376"/>
                  </a:lnTo>
                  <a:lnTo>
                    <a:pt x="334" y="350"/>
                  </a:lnTo>
                  <a:lnTo>
                    <a:pt x="335" y="330"/>
                  </a:lnTo>
                  <a:lnTo>
                    <a:pt x="336" y="345"/>
                  </a:lnTo>
                  <a:lnTo>
                    <a:pt x="337" y="372"/>
                  </a:lnTo>
                  <a:lnTo>
                    <a:pt x="338" y="369"/>
                  </a:lnTo>
                  <a:lnTo>
                    <a:pt x="339" y="354"/>
                  </a:lnTo>
                  <a:lnTo>
                    <a:pt x="341" y="328"/>
                  </a:lnTo>
                  <a:lnTo>
                    <a:pt x="342" y="330"/>
                  </a:lnTo>
                  <a:lnTo>
                    <a:pt x="343" y="385"/>
                  </a:lnTo>
                  <a:lnTo>
                    <a:pt x="344" y="391"/>
                  </a:lnTo>
                  <a:lnTo>
                    <a:pt x="345" y="365"/>
                  </a:lnTo>
                  <a:lnTo>
                    <a:pt x="346" y="361"/>
                  </a:lnTo>
                  <a:lnTo>
                    <a:pt x="348" y="324"/>
                  </a:lnTo>
                  <a:lnTo>
                    <a:pt x="349" y="384"/>
                  </a:lnTo>
                  <a:lnTo>
                    <a:pt x="350" y="369"/>
                  </a:lnTo>
                  <a:lnTo>
                    <a:pt x="351" y="356"/>
                  </a:lnTo>
                  <a:lnTo>
                    <a:pt x="352" y="374"/>
                  </a:lnTo>
                  <a:lnTo>
                    <a:pt x="354" y="356"/>
                  </a:lnTo>
                  <a:lnTo>
                    <a:pt x="355" y="354"/>
                  </a:lnTo>
                  <a:lnTo>
                    <a:pt x="356" y="361"/>
                  </a:lnTo>
                  <a:lnTo>
                    <a:pt x="357" y="384"/>
                  </a:lnTo>
                  <a:lnTo>
                    <a:pt x="358" y="378"/>
                  </a:lnTo>
                  <a:lnTo>
                    <a:pt x="359" y="363"/>
                  </a:lnTo>
                  <a:lnTo>
                    <a:pt x="361" y="354"/>
                  </a:lnTo>
                  <a:lnTo>
                    <a:pt x="362" y="363"/>
                  </a:lnTo>
                  <a:lnTo>
                    <a:pt x="363" y="358"/>
                  </a:lnTo>
                  <a:lnTo>
                    <a:pt x="364" y="380"/>
                  </a:lnTo>
                  <a:lnTo>
                    <a:pt x="365" y="372"/>
                  </a:lnTo>
                  <a:lnTo>
                    <a:pt x="367" y="343"/>
                  </a:lnTo>
                  <a:lnTo>
                    <a:pt x="368" y="361"/>
                  </a:lnTo>
                  <a:lnTo>
                    <a:pt x="369" y="384"/>
                  </a:lnTo>
                  <a:lnTo>
                    <a:pt x="370" y="376"/>
                  </a:lnTo>
                  <a:lnTo>
                    <a:pt x="371" y="356"/>
                  </a:lnTo>
                  <a:lnTo>
                    <a:pt x="372" y="371"/>
                  </a:lnTo>
                  <a:lnTo>
                    <a:pt x="374" y="363"/>
                  </a:lnTo>
                  <a:lnTo>
                    <a:pt x="375" y="352"/>
                  </a:lnTo>
                  <a:lnTo>
                    <a:pt x="376" y="393"/>
                  </a:lnTo>
                  <a:lnTo>
                    <a:pt x="377" y="372"/>
                  </a:lnTo>
                  <a:lnTo>
                    <a:pt x="378" y="393"/>
                  </a:lnTo>
                  <a:lnTo>
                    <a:pt x="379" y="346"/>
                  </a:lnTo>
                  <a:lnTo>
                    <a:pt x="381" y="367"/>
                  </a:lnTo>
                  <a:lnTo>
                    <a:pt x="382" y="358"/>
                  </a:lnTo>
                  <a:lnTo>
                    <a:pt x="383" y="363"/>
                  </a:lnTo>
                  <a:lnTo>
                    <a:pt x="384" y="406"/>
                  </a:lnTo>
                  <a:lnTo>
                    <a:pt x="385" y="371"/>
                  </a:lnTo>
                  <a:lnTo>
                    <a:pt x="387" y="360"/>
                  </a:lnTo>
                  <a:lnTo>
                    <a:pt x="388" y="337"/>
                  </a:lnTo>
                  <a:lnTo>
                    <a:pt x="389" y="385"/>
                  </a:lnTo>
                  <a:lnTo>
                    <a:pt x="390" y="365"/>
                  </a:lnTo>
                  <a:lnTo>
                    <a:pt x="391" y="361"/>
                  </a:lnTo>
                  <a:lnTo>
                    <a:pt x="392" y="356"/>
                  </a:lnTo>
                  <a:lnTo>
                    <a:pt x="394" y="345"/>
                  </a:lnTo>
                  <a:lnTo>
                    <a:pt x="395" y="367"/>
                  </a:lnTo>
                  <a:lnTo>
                    <a:pt x="396" y="367"/>
                  </a:lnTo>
                  <a:lnTo>
                    <a:pt x="397" y="356"/>
                  </a:lnTo>
                  <a:lnTo>
                    <a:pt x="398" y="354"/>
                  </a:lnTo>
                  <a:lnTo>
                    <a:pt x="400" y="382"/>
                  </a:lnTo>
                  <a:lnTo>
                    <a:pt x="401" y="358"/>
                  </a:lnTo>
                  <a:lnTo>
                    <a:pt x="402" y="331"/>
                  </a:lnTo>
                  <a:lnTo>
                    <a:pt x="403" y="378"/>
                  </a:lnTo>
                  <a:lnTo>
                    <a:pt x="404" y="354"/>
                  </a:lnTo>
                  <a:lnTo>
                    <a:pt x="405" y="335"/>
                  </a:lnTo>
                  <a:lnTo>
                    <a:pt x="407" y="372"/>
                  </a:lnTo>
                  <a:lnTo>
                    <a:pt x="408" y="354"/>
                  </a:lnTo>
                  <a:lnTo>
                    <a:pt x="409" y="382"/>
                  </a:lnTo>
                  <a:lnTo>
                    <a:pt x="410" y="369"/>
                  </a:lnTo>
                  <a:lnTo>
                    <a:pt x="411" y="339"/>
                  </a:lnTo>
                  <a:lnTo>
                    <a:pt x="412" y="380"/>
                  </a:lnTo>
                  <a:lnTo>
                    <a:pt x="414" y="365"/>
                  </a:lnTo>
                  <a:lnTo>
                    <a:pt x="415" y="350"/>
                  </a:lnTo>
                  <a:lnTo>
                    <a:pt x="416" y="356"/>
                  </a:lnTo>
                  <a:lnTo>
                    <a:pt x="417" y="372"/>
                  </a:lnTo>
                  <a:lnTo>
                    <a:pt x="418" y="374"/>
                  </a:lnTo>
                  <a:lnTo>
                    <a:pt x="420" y="363"/>
                  </a:lnTo>
                  <a:lnTo>
                    <a:pt x="421" y="367"/>
                  </a:lnTo>
                  <a:lnTo>
                    <a:pt x="422" y="369"/>
                  </a:lnTo>
                  <a:lnTo>
                    <a:pt x="423" y="361"/>
                  </a:lnTo>
                  <a:lnTo>
                    <a:pt x="424" y="354"/>
                  </a:lnTo>
                  <a:lnTo>
                    <a:pt x="425" y="354"/>
                  </a:lnTo>
                  <a:lnTo>
                    <a:pt x="427" y="354"/>
                  </a:lnTo>
                  <a:lnTo>
                    <a:pt x="428" y="387"/>
                  </a:lnTo>
                  <a:lnTo>
                    <a:pt x="429" y="367"/>
                  </a:lnTo>
                  <a:lnTo>
                    <a:pt x="430" y="380"/>
                  </a:lnTo>
                  <a:lnTo>
                    <a:pt x="431" y="365"/>
                  </a:lnTo>
                  <a:lnTo>
                    <a:pt x="433" y="348"/>
                  </a:lnTo>
                  <a:lnTo>
                    <a:pt x="434" y="376"/>
                  </a:lnTo>
                  <a:lnTo>
                    <a:pt x="435" y="371"/>
                  </a:lnTo>
                  <a:lnTo>
                    <a:pt x="436" y="352"/>
                  </a:lnTo>
                  <a:lnTo>
                    <a:pt x="437" y="363"/>
                  </a:lnTo>
                  <a:lnTo>
                    <a:pt x="438" y="345"/>
                  </a:lnTo>
                  <a:lnTo>
                    <a:pt x="440" y="382"/>
                  </a:lnTo>
                  <a:lnTo>
                    <a:pt x="441" y="350"/>
                  </a:lnTo>
                  <a:lnTo>
                    <a:pt x="442" y="382"/>
                  </a:lnTo>
                  <a:lnTo>
                    <a:pt x="443" y="358"/>
                  </a:lnTo>
                  <a:lnTo>
                    <a:pt x="444" y="361"/>
                  </a:lnTo>
                  <a:lnTo>
                    <a:pt x="445" y="341"/>
                  </a:lnTo>
                  <a:lnTo>
                    <a:pt x="447" y="404"/>
                  </a:lnTo>
                  <a:lnTo>
                    <a:pt x="448" y="376"/>
                  </a:lnTo>
                  <a:lnTo>
                    <a:pt x="449" y="361"/>
                  </a:lnTo>
                  <a:lnTo>
                    <a:pt x="450" y="371"/>
                  </a:lnTo>
                  <a:lnTo>
                    <a:pt x="451" y="346"/>
                  </a:lnTo>
                  <a:lnTo>
                    <a:pt x="453" y="365"/>
                  </a:lnTo>
                  <a:lnTo>
                    <a:pt x="454" y="358"/>
                  </a:lnTo>
                  <a:lnTo>
                    <a:pt x="455" y="343"/>
                  </a:lnTo>
                  <a:lnTo>
                    <a:pt x="456" y="380"/>
                  </a:lnTo>
                  <a:lnTo>
                    <a:pt x="457" y="348"/>
                  </a:lnTo>
                  <a:lnTo>
                    <a:pt x="458" y="346"/>
                  </a:lnTo>
                  <a:lnTo>
                    <a:pt x="460" y="371"/>
                  </a:lnTo>
                  <a:lnTo>
                    <a:pt x="461" y="374"/>
                  </a:lnTo>
                  <a:lnTo>
                    <a:pt x="462" y="365"/>
                  </a:lnTo>
                  <a:lnTo>
                    <a:pt x="463" y="346"/>
                  </a:lnTo>
                  <a:lnTo>
                    <a:pt x="464" y="341"/>
                  </a:lnTo>
                  <a:lnTo>
                    <a:pt x="466" y="378"/>
                  </a:lnTo>
                  <a:lnTo>
                    <a:pt x="467" y="384"/>
                  </a:lnTo>
                  <a:lnTo>
                    <a:pt x="468" y="354"/>
                  </a:lnTo>
                  <a:lnTo>
                    <a:pt x="469" y="322"/>
                  </a:lnTo>
                  <a:lnTo>
                    <a:pt x="470" y="367"/>
                  </a:lnTo>
                  <a:lnTo>
                    <a:pt x="471" y="358"/>
                  </a:lnTo>
                  <a:lnTo>
                    <a:pt x="473" y="374"/>
                  </a:lnTo>
                  <a:lnTo>
                    <a:pt x="474" y="346"/>
                  </a:lnTo>
                  <a:lnTo>
                    <a:pt x="475" y="350"/>
                  </a:lnTo>
                  <a:lnTo>
                    <a:pt x="476" y="361"/>
                  </a:lnTo>
                  <a:lnTo>
                    <a:pt x="477" y="369"/>
                  </a:lnTo>
                  <a:lnTo>
                    <a:pt x="478" y="363"/>
                  </a:lnTo>
                  <a:lnTo>
                    <a:pt x="480" y="369"/>
                  </a:lnTo>
                  <a:lnTo>
                    <a:pt x="481" y="365"/>
                  </a:lnTo>
                  <a:lnTo>
                    <a:pt x="482" y="365"/>
                  </a:lnTo>
                  <a:lnTo>
                    <a:pt x="483" y="369"/>
                  </a:lnTo>
                  <a:lnTo>
                    <a:pt x="484" y="367"/>
                  </a:lnTo>
                  <a:lnTo>
                    <a:pt x="486" y="367"/>
                  </a:lnTo>
                  <a:lnTo>
                    <a:pt x="487" y="360"/>
                  </a:lnTo>
                  <a:lnTo>
                    <a:pt x="488" y="359"/>
                  </a:lnTo>
                  <a:lnTo>
                    <a:pt x="489" y="371"/>
                  </a:lnTo>
                  <a:lnTo>
                    <a:pt x="490" y="356"/>
                  </a:lnTo>
                  <a:lnTo>
                    <a:pt x="491" y="378"/>
                  </a:lnTo>
                  <a:lnTo>
                    <a:pt x="493" y="365"/>
                  </a:lnTo>
                  <a:lnTo>
                    <a:pt x="494" y="356"/>
                  </a:lnTo>
                  <a:lnTo>
                    <a:pt x="495" y="335"/>
                  </a:lnTo>
                  <a:lnTo>
                    <a:pt x="496" y="380"/>
                  </a:lnTo>
                  <a:lnTo>
                    <a:pt x="497" y="372"/>
                  </a:lnTo>
                  <a:lnTo>
                    <a:pt x="499" y="384"/>
                  </a:lnTo>
                  <a:lnTo>
                    <a:pt x="500" y="339"/>
                  </a:lnTo>
                  <a:lnTo>
                    <a:pt x="501" y="318"/>
                  </a:lnTo>
                  <a:lnTo>
                    <a:pt x="502" y="385"/>
                  </a:lnTo>
                  <a:lnTo>
                    <a:pt x="503" y="341"/>
                  </a:lnTo>
                  <a:lnTo>
                    <a:pt x="504" y="331"/>
                  </a:lnTo>
                  <a:lnTo>
                    <a:pt x="506" y="402"/>
                  </a:lnTo>
                  <a:lnTo>
                    <a:pt x="507" y="359"/>
                  </a:lnTo>
                  <a:lnTo>
                    <a:pt x="508" y="354"/>
                  </a:lnTo>
                  <a:lnTo>
                    <a:pt x="509" y="365"/>
                  </a:lnTo>
                  <a:lnTo>
                    <a:pt x="510" y="385"/>
                  </a:lnTo>
                  <a:lnTo>
                    <a:pt x="511" y="367"/>
                  </a:lnTo>
                  <a:lnTo>
                    <a:pt x="513" y="365"/>
                  </a:lnTo>
                  <a:lnTo>
                    <a:pt x="514" y="339"/>
                  </a:lnTo>
                  <a:lnTo>
                    <a:pt x="515" y="358"/>
                  </a:lnTo>
                  <a:lnTo>
                    <a:pt x="516" y="360"/>
                  </a:lnTo>
                  <a:lnTo>
                    <a:pt x="517" y="356"/>
                  </a:lnTo>
                  <a:lnTo>
                    <a:pt x="519" y="376"/>
                  </a:lnTo>
                  <a:lnTo>
                    <a:pt x="520" y="360"/>
                  </a:lnTo>
                  <a:lnTo>
                    <a:pt x="521" y="346"/>
                  </a:lnTo>
                  <a:lnTo>
                    <a:pt x="522" y="367"/>
                  </a:lnTo>
                  <a:lnTo>
                    <a:pt x="523" y="402"/>
                  </a:lnTo>
                  <a:lnTo>
                    <a:pt x="524" y="399"/>
                  </a:lnTo>
                  <a:lnTo>
                    <a:pt x="526" y="371"/>
                  </a:lnTo>
                  <a:lnTo>
                    <a:pt x="527" y="361"/>
                  </a:lnTo>
                  <a:lnTo>
                    <a:pt x="528" y="343"/>
                  </a:lnTo>
                  <a:lnTo>
                    <a:pt x="529" y="402"/>
                  </a:lnTo>
                  <a:lnTo>
                    <a:pt x="530" y="380"/>
                  </a:lnTo>
                  <a:lnTo>
                    <a:pt x="532" y="371"/>
                  </a:lnTo>
                  <a:lnTo>
                    <a:pt x="533" y="371"/>
                  </a:lnTo>
                  <a:lnTo>
                    <a:pt x="534" y="372"/>
                  </a:lnTo>
                  <a:lnTo>
                    <a:pt x="535" y="378"/>
                  </a:lnTo>
                  <a:lnTo>
                    <a:pt x="536" y="365"/>
                  </a:lnTo>
                  <a:lnTo>
                    <a:pt x="537" y="356"/>
                  </a:lnTo>
                  <a:lnTo>
                    <a:pt x="539" y="360"/>
                  </a:lnTo>
                  <a:lnTo>
                    <a:pt x="540" y="350"/>
                  </a:lnTo>
                  <a:lnTo>
                    <a:pt x="541" y="371"/>
                  </a:lnTo>
                  <a:lnTo>
                    <a:pt x="542" y="372"/>
                  </a:lnTo>
                  <a:lnTo>
                    <a:pt x="543" y="358"/>
                  </a:lnTo>
                  <a:lnTo>
                    <a:pt x="544" y="345"/>
                  </a:lnTo>
                  <a:lnTo>
                    <a:pt x="546" y="361"/>
                  </a:lnTo>
                  <a:lnTo>
                    <a:pt x="547" y="361"/>
                  </a:lnTo>
                  <a:lnTo>
                    <a:pt x="548" y="365"/>
                  </a:lnTo>
                  <a:lnTo>
                    <a:pt x="549" y="393"/>
                  </a:lnTo>
                  <a:lnTo>
                    <a:pt x="550" y="363"/>
                  </a:lnTo>
                  <a:lnTo>
                    <a:pt x="552" y="380"/>
                  </a:lnTo>
                  <a:lnTo>
                    <a:pt x="553" y="352"/>
                  </a:lnTo>
                  <a:lnTo>
                    <a:pt x="554" y="350"/>
                  </a:lnTo>
                  <a:lnTo>
                    <a:pt x="555" y="378"/>
                  </a:lnTo>
                  <a:lnTo>
                    <a:pt x="556" y="358"/>
                  </a:lnTo>
                  <a:lnTo>
                    <a:pt x="557" y="378"/>
                  </a:lnTo>
                  <a:lnTo>
                    <a:pt x="559" y="361"/>
                  </a:lnTo>
                  <a:lnTo>
                    <a:pt x="560" y="378"/>
                  </a:lnTo>
                  <a:lnTo>
                    <a:pt x="561" y="361"/>
                  </a:lnTo>
                  <a:lnTo>
                    <a:pt x="562" y="358"/>
                  </a:lnTo>
                  <a:lnTo>
                    <a:pt x="563" y="369"/>
                  </a:lnTo>
                  <a:lnTo>
                    <a:pt x="565" y="365"/>
                  </a:lnTo>
                  <a:lnTo>
                    <a:pt x="566" y="358"/>
                  </a:lnTo>
                  <a:lnTo>
                    <a:pt x="567" y="363"/>
                  </a:lnTo>
                  <a:lnTo>
                    <a:pt x="568" y="371"/>
                  </a:lnTo>
                  <a:lnTo>
                    <a:pt x="569" y="369"/>
                  </a:lnTo>
                  <a:lnTo>
                    <a:pt x="570" y="369"/>
                  </a:lnTo>
                  <a:lnTo>
                    <a:pt x="572" y="371"/>
                  </a:lnTo>
                  <a:lnTo>
                    <a:pt x="573" y="350"/>
                  </a:lnTo>
                  <a:lnTo>
                    <a:pt x="574" y="348"/>
                  </a:lnTo>
                  <a:lnTo>
                    <a:pt x="575" y="393"/>
                  </a:lnTo>
                  <a:lnTo>
                    <a:pt x="576" y="359"/>
                  </a:lnTo>
                  <a:lnTo>
                    <a:pt x="577" y="345"/>
                  </a:lnTo>
                  <a:lnTo>
                    <a:pt x="579" y="346"/>
                  </a:lnTo>
                  <a:lnTo>
                    <a:pt x="580" y="391"/>
                  </a:lnTo>
                  <a:lnTo>
                    <a:pt x="581" y="371"/>
                  </a:lnTo>
                  <a:lnTo>
                    <a:pt x="582" y="348"/>
                  </a:lnTo>
                  <a:lnTo>
                    <a:pt x="583" y="371"/>
                  </a:lnTo>
                  <a:lnTo>
                    <a:pt x="585" y="358"/>
                  </a:lnTo>
                  <a:lnTo>
                    <a:pt x="586" y="365"/>
                  </a:lnTo>
                  <a:lnTo>
                    <a:pt x="587" y="369"/>
                  </a:lnTo>
                  <a:lnTo>
                    <a:pt x="588" y="369"/>
                  </a:lnTo>
                  <a:lnTo>
                    <a:pt x="589" y="374"/>
                  </a:lnTo>
                  <a:lnTo>
                    <a:pt x="590" y="361"/>
                  </a:lnTo>
                  <a:lnTo>
                    <a:pt x="592" y="371"/>
                  </a:lnTo>
                  <a:lnTo>
                    <a:pt x="593" y="350"/>
                  </a:lnTo>
                  <a:lnTo>
                    <a:pt x="594" y="337"/>
                  </a:lnTo>
                  <a:lnTo>
                    <a:pt x="595" y="346"/>
                  </a:lnTo>
                  <a:lnTo>
                    <a:pt x="596" y="389"/>
                  </a:lnTo>
                  <a:lnTo>
                    <a:pt x="598" y="361"/>
                  </a:lnTo>
                  <a:lnTo>
                    <a:pt x="599" y="363"/>
                  </a:lnTo>
                  <a:lnTo>
                    <a:pt x="600" y="356"/>
                  </a:lnTo>
                  <a:lnTo>
                    <a:pt x="601" y="346"/>
                  </a:lnTo>
                  <a:lnTo>
                    <a:pt x="602" y="408"/>
                  </a:lnTo>
                  <a:lnTo>
                    <a:pt x="603" y="393"/>
                  </a:lnTo>
                  <a:lnTo>
                    <a:pt x="605" y="378"/>
                  </a:lnTo>
                  <a:lnTo>
                    <a:pt x="606" y="367"/>
                  </a:lnTo>
                  <a:lnTo>
                    <a:pt x="607" y="363"/>
                  </a:lnTo>
                  <a:lnTo>
                    <a:pt x="608" y="356"/>
                  </a:lnTo>
                  <a:lnTo>
                    <a:pt x="609" y="331"/>
                  </a:lnTo>
                  <a:lnTo>
                    <a:pt x="610" y="385"/>
                  </a:lnTo>
                  <a:lnTo>
                    <a:pt x="612" y="387"/>
                  </a:lnTo>
                  <a:lnTo>
                    <a:pt x="613" y="369"/>
                  </a:lnTo>
                  <a:lnTo>
                    <a:pt x="614" y="371"/>
                  </a:lnTo>
                  <a:lnTo>
                    <a:pt x="615" y="361"/>
                  </a:lnTo>
                  <a:lnTo>
                    <a:pt x="616" y="352"/>
                  </a:lnTo>
                  <a:lnTo>
                    <a:pt x="618" y="354"/>
                  </a:lnTo>
                  <a:lnTo>
                    <a:pt x="619" y="363"/>
                  </a:lnTo>
                  <a:lnTo>
                    <a:pt x="620" y="369"/>
                  </a:lnTo>
                  <a:lnTo>
                    <a:pt x="621" y="359"/>
                  </a:lnTo>
                  <a:lnTo>
                    <a:pt x="622" y="363"/>
                  </a:lnTo>
                  <a:lnTo>
                    <a:pt x="623" y="361"/>
                  </a:lnTo>
                  <a:lnTo>
                    <a:pt x="625" y="393"/>
                  </a:lnTo>
                  <a:lnTo>
                    <a:pt x="626" y="387"/>
                  </a:lnTo>
                  <a:lnTo>
                    <a:pt x="627" y="371"/>
                  </a:lnTo>
                  <a:lnTo>
                    <a:pt x="628" y="359"/>
                  </a:lnTo>
                  <a:lnTo>
                    <a:pt x="629" y="346"/>
                  </a:lnTo>
                  <a:lnTo>
                    <a:pt x="631" y="378"/>
                  </a:lnTo>
                  <a:lnTo>
                    <a:pt x="632" y="374"/>
                  </a:lnTo>
                  <a:lnTo>
                    <a:pt x="633" y="389"/>
                  </a:lnTo>
                  <a:lnTo>
                    <a:pt x="634" y="358"/>
                  </a:lnTo>
                  <a:lnTo>
                    <a:pt x="635" y="339"/>
                  </a:lnTo>
                  <a:lnTo>
                    <a:pt x="636" y="359"/>
                  </a:lnTo>
                  <a:lnTo>
                    <a:pt x="638" y="385"/>
                  </a:lnTo>
                  <a:lnTo>
                    <a:pt x="639" y="372"/>
                  </a:lnTo>
                  <a:lnTo>
                    <a:pt x="640" y="367"/>
                  </a:lnTo>
                  <a:lnTo>
                    <a:pt x="641" y="305"/>
                  </a:lnTo>
                  <a:lnTo>
                    <a:pt x="642" y="376"/>
                  </a:lnTo>
                  <a:lnTo>
                    <a:pt x="643" y="372"/>
                  </a:lnTo>
                  <a:lnTo>
                    <a:pt x="645" y="350"/>
                  </a:lnTo>
                  <a:lnTo>
                    <a:pt x="646" y="341"/>
                  </a:lnTo>
                  <a:lnTo>
                    <a:pt x="647" y="354"/>
                  </a:lnTo>
                  <a:lnTo>
                    <a:pt x="648" y="395"/>
                  </a:lnTo>
                  <a:lnTo>
                    <a:pt x="649" y="356"/>
                  </a:lnTo>
                  <a:lnTo>
                    <a:pt x="651" y="339"/>
                  </a:lnTo>
                  <a:lnTo>
                    <a:pt x="652" y="346"/>
                  </a:lnTo>
                  <a:lnTo>
                    <a:pt x="653" y="378"/>
                  </a:lnTo>
                  <a:lnTo>
                    <a:pt x="654" y="367"/>
                  </a:lnTo>
                  <a:lnTo>
                    <a:pt x="655" y="382"/>
                  </a:lnTo>
                  <a:lnTo>
                    <a:pt x="656" y="359"/>
                  </a:lnTo>
                  <a:lnTo>
                    <a:pt x="658" y="354"/>
                  </a:lnTo>
                  <a:lnTo>
                    <a:pt x="659" y="333"/>
                  </a:lnTo>
                  <a:lnTo>
                    <a:pt x="660" y="369"/>
                  </a:lnTo>
                  <a:lnTo>
                    <a:pt x="661" y="372"/>
                  </a:lnTo>
                  <a:lnTo>
                    <a:pt x="662" y="359"/>
                  </a:lnTo>
                  <a:lnTo>
                    <a:pt x="664" y="354"/>
                  </a:lnTo>
                  <a:lnTo>
                    <a:pt x="665" y="387"/>
                  </a:lnTo>
                  <a:lnTo>
                    <a:pt x="666" y="367"/>
                  </a:lnTo>
                  <a:lnTo>
                    <a:pt x="667" y="358"/>
                  </a:lnTo>
                  <a:lnTo>
                    <a:pt x="668" y="367"/>
                  </a:lnTo>
                  <a:lnTo>
                    <a:pt x="669" y="359"/>
                  </a:lnTo>
                  <a:lnTo>
                    <a:pt x="671" y="382"/>
                  </a:lnTo>
                  <a:lnTo>
                    <a:pt x="672" y="346"/>
                  </a:lnTo>
                  <a:lnTo>
                    <a:pt x="673" y="404"/>
                  </a:lnTo>
                  <a:lnTo>
                    <a:pt x="674" y="386"/>
                  </a:lnTo>
                  <a:lnTo>
                    <a:pt x="675" y="367"/>
                  </a:lnTo>
                  <a:lnTo>
                    <a:pt x="676" y="378"/>
                  </a:lnTo>
                  <a:lnTo>
                    <a:pt x="678" y="350"/>
                  </a:lnTo>
                  <a:lnTo>
                    <a:pt x="679" y="354"/>
                  </a:lnTo>
                  <a:lnTo>
                    <a:pt x="680" y="363"/>
                  </a:lnTo>
                  <a:lnTo>
                    <a:pt x="681" y="365"/>
                  </a:lnTo>
                  <a:lnTo>
                    <a:pt x="682" y="341"/>
                  </a:lnTo>
                  <a:lnTo>
                    <a:pt x="684" y="371"/>
                  </a:lnTo>
                  <a:lnTo>
                    <a:pt x="685" y="365"/>
                  </a:lnTo>
                  <a:lnTo>
                    <a:pt x="686" y="339"/>
                  </a:lnTo>
                  <a:lnTo>
                    <a:pt x="687" y="374"/>
                  </a:lnTo>
                  <a:lnTo>
                    <a:pt x="688" y="358"/>
                  </a:lnTo>
                  <a:lnTo>
                    <a:pt x="689" y="369"/>
                  </a:lnTo>
                  <a:lnTo>
                    <a:pt x="691" y="363"/>
                  </a:lnTo>
                  <a:lnTo>
                    <a:pt x="692" y="361"/>
                  </a:lnTo>
                  <a:lnTo>
                    <a:pt x="693" y="361"/>
                  </a:lnTo>
                  <a:lnTo>
                    <a:pt x="694" y="384"/>
                  </a:lnTo>
                  <a:lnTo>
                    <a:pt x="695" y="358"/>
                  </a:lnTo>
                  <a:lnTo>
                    <a:pt x="697" y="361"/>
                  </a:lnTo>
                  <a:lnTo>
                    <a:pt x="698" y="382"/>
                  </a:lnTo>
                  <a:lnTo>
                    <a:pt x="699" y="363"/>
                  </a:lnTo>
                  <a:lnTo>
                    <a:pt x="700" y="330"/>
                  </a:lnTo>
                  <a:lnTo>
                    <a:pt x="701" y="369"/>
                  </a:lnTo>
                  <a:lnTo>
                    <a:pt x="702" y="387"/>
                  </a:lnTo>
                  <a:lnTo>
                    <a:pt x="704" y="369"/>
                  </a:lnTo>
                  <a:lnTo>
                    <a:pt x="705" y="354"/>
                  </a:lnTo>
                  <a:lnTo>
                    <a:pt x="706" y="371"/>
                  </a:lnTo>
                  <a:lnTo>
                    <a:pt x="707" y="333"/>
                  </a:lnTo>
                  <a:lnTo>
                    <a:pt x="708" y="376"/>
                  </a:lnTo>
                  <a:lnTo>
                    <a:pt x="709" y="376"/>
                  </a:lnTo>
                  <a:lnTo>
                    <a:pt x="711" y="337"/>
                  </a:lnTo>
                  <a:lnTo>
                    <a:pt x="712" y="352"/>
                  </a:lnTo>
                  <a:lnTo>
                    <a:pt x="713" y="346"/>
                  </a:lnTo>
                  <a:lnTo>
                    <a:pt x="714" y="352"/>
                  </a:lnTo>
                  <a:lnTo>
                    <a:pt x="715" y="374"/>
                  </a:lnTo>
                  <a:lnTo>
                    <a:pt x="717" y="372"/>
                  </a:lnTo>
                  <a:lnTo>
                    <a:pt x="718" y="354"/>
                  </a:lnTo>
                  <a:lnTo>
                    <a:pt x="719" y="371"/>
                  </a:lnTo>
                  <a:lnTo>
                    <a:pt x="720" y="348"/>
                  </a:lnTo>
                  <a:lnTo>
                    <a:pt x="721" y="359"/>
                  </a:lnTo>
                  <a:lnTo>
                    <a:pt x="722" y="382"/>
                  </a:lnTo>
                  <a:lnTo>
                    <a:pt x="724" y="360"/>
                  </a:lnTo>
                  <a:lnTo>
                    <a:pt x="725" y="361"/>
                  </a:lnTo>
                  <a:lnTo>
                    <a:pt x="726" y="360"/>
                  </a:lnTo>
                  <a:lnTo>
                    <a:pt x="727" y="374"/>
                  </a:lnTo>
                  <a:lnTo>
                    <a:pt x="728" y="367"/>
                  </a:lnTo>
                  <a:lnTo>
                    <a:pt x="730" y="346"/>
                  </a:lnTo>
                  <a:lnTo>
                    <a:pt x="731" y="369"/>
                  </a:lnTo>
                  <a:lnTo>
                    <a:pt x="732" y="365"/>
                  </a:lnTo>
                  <a:lnTo>
                    <a:pt x="733" y="376"/>
                  </a:lnTo>
                  <a:lnTo>
                    <a:pt x="734" y="365"/>
                  </a:lnTo>
                  <a:lnTo>
                    <a:pt x="735" y="360"/>
                  </a:lnTo>
                  <a:lnTo>
                    <a:pt x="737" y="352"/>
                  </a:lnTo>
                  <a:lnTo>
                    <a:pt x="738" y="354"/>
                  </a:lnTo>
                  <a:lnTo>
                    <a:pt x="739" y="374"/>
                  </a:lnTo>
                  <a:lnTo>
                    <a:pt x="740" y="382"/>
                  </a:lnTo>
                  <a:lnTo>
                    <a:pt x="741" y="365"/>
                  </a:lnTo>
                  <a:lnTo>
                    <a:pt x="742" y="339"/>
                  </a:lnTo>
                  <a:lnTo>
                    <a:pt x="744" y="350"/>
                  </a:lnTo>
                  <a:lnTo>
                    <a:pt x="745" y="410"/>
                  </a:lnTo>
                  <a:lnTo>
                    <a:pt x="746" y="365"/>
                  </a:lnTo>
                  <a:lnTo>
                    <a:pt x="747" y="389"/>
                  </a:lnTo>
                  <a:lnTo>
                    <a:pt x="748" y="361"/>
                  </a:lnTo>
                  <a:lnTo>
                    <a:pt x="750" y="365"/>
                  </a:lnTo>
                  <a:lnTo>
                    <a:pt x="751" y="397"/>
                  </a:lnTo>
                  <a:lnTo>
                    <a:pt x="752" y="367"/>
                  </a:lnTo>
                  <a:lnTo>
                    <a:pt x="753" y="348"/>
                  </a:lnTo>
                  <a:lnTo>
                    <a:pt x="754" y="369"/>
                  </a:lnTo>
                  <a:lnTo>
                    <a:pt x="755" y="384"/>
                  </a:lnTo>
                  <a:lnTo>
                    <a:pt x="757" y="369"/>
                  </a:lnTo>
                  <a:lnTo>
                    <a:pt x="758" y="365"/>
                  </a:lnTo>
                  <a:lnTo>
                    <a:pt x="759" y="372"/>
                  </a:lnTo>
                  <a:lnTo>
                    <a:pt x="760" y="374"/>
                  </a:lnTo>
                  <a:lnTo>
                    <a:pt x="761" y="343"/>
                  </a:lnTo>
                  <a:lnTo>
                    <a:pt x="763" y="331"/>
                  </a:lnTo>
                  <a:lnTo>
                    <a:pt x="764" y="343"/>
                  </a:lnTo>
                  <a:lnTo>
                    <a:pt x="765" y="386"/>
                  </a:lnTo>
                  <a:lnTo>
                    <a:pt x="766" y="359"/>
                  </a:lnTo>
                  <a:lnTo>
                    <a:pt x="767" y="333"/>
                  </a:lnTo>
                  <a:lnTo>
                    <a:pt x="768" y="358"/>
                  </a:lnTo>
                  <a:lnTo>
                    <a:pt x="770" y="333"/>
                  </a:lnTo>
                  <a:lnTo>
                    <a:pt x="771" y="359"/>
                  </a:lnTo>
                  <a:lnTo>
                    <a:pt x="772" y="333"/>
                  </a:lnTo>
                  <a:lnTo>
                    <a:pt x="773" y="382"/>
                  </a:lnTo>
                  <a:lnTo>
                    <a:pt x="774" y="354"/>
                  </a:lnTo>
                  <a:lnTo>
                    <a:pt x="775" y="330"/>
                  </a:lnTo>
                  <a:lnTo>
                    <a:pt x="777" y="412"/>
                  </a:lnTo>
                  <a:lnTo>
                    <a:pt x="778" y="365"/>
                  </a:lnTo>
                  <a:lnTo>
                    <a:pt x="779" y="400"/>
                  </a:lnTo>
                  <a:lnTo>
                    <a:pt x="780" y="382"/>
                  </a:lnTo>
                  <a:lnTo>
                    <a:pt x="781" y="331"/>
                  </a:lnTo>
                  <a:lnTo>
                    <a:pt x="783" y="378"/>
                  </a:lnTo>
                  <a:lnTo>
                    <a:pt x="784" y="356"/>
                  </a:lnTo>
                  <a:lnTo>
                    <a:pt x="785" y="395"/>
                  </a:lnTo>
                  <a:lnTo>
                    <a:pt x="786" y="363"/>
                  </a:lnTo>
                  <a:lnTo>
                    <a:pt x="787" y="374"/>
                  </a:lnTo>
                  <a:lnTo>
                    <a:pt x="788" y="371"/>
                  </a:lnTo>
                  <a:lnTo>
                    <a:pt x="790" y="350"/>
                  </a:lnTo>
                  <a:lnTo>
                    <a:pt x="791" y="358"/>
                  </a:lnTo>
                  <a:lnTo>
                    <a:pt x="792" y="318"/>
                  </a:lnTo>
                  <a:lnTo>
                    <a:pt x="793" y="371"/>
                  </a:lnTo>
                  <a:lnTo>
                    <a:pt x="794" y="372"/>
                  </a:lnTo>
                  <a:lnTo>
                    <a:pt x="796" y="339"/>
                  </a:lnTo>
                  <a:lnTo>
                    <a:pt x="797" y="330"/>
                  </a:lnTo>
                  <a:lnTo>
                    <a:pt x="798" y="376"/>
                  </a:lnTo>
                  <a:lnTo>
                    <a:pt x="799" y="337"/>
                  </a:lnTo>
                  <a:lnTo>
                    <a:pt x="800" y="371"/>
                  </a:lnTo>
                  <a:lnTo>
                    <a:pt x="801" y="413"/>
                  </a:lnTo>
                  <a:lnTo>
                    <a:pt x="803" y="343"/>
                  </a:lnTo>
                  <a:lnTo>
                    <a:pt x="804" y="292"/>
                  </a:lnTo>
                  <a:lnTo>
                    <a:pt x="805" y="397"/>
                  </a:lnTo>
                  <a:lnTo>
                    <a:pt x="806" y="343"/>
                  </a:lnTo>
                  <a:lnTo>
                    <a:pt x="807" y="333"/>
                  </a:lnTo>
                  <a:lnTo>
                    <a:pt x="808" y="374"/>
                  </a:lnTo>
                  <a:lnTo>
                    <a:pt x="810" y="402"/>
                  </a:lnTo>
                  <a:lnTo>
                    <a:pt x="811" y="378"/>
                  </a:lnTo>
                  <a:lnTo>
                    <a:pt x="812" y="359"/>
                  </a:lnTo>
                  <a:lnTo>
                    <a:pt x="813" y="337"/>
                  </a:lnTo>
                  <a:lnTo>
                    <a:pt x="814" y="374"/>
                  </a:lnTo>
                  <a:lnTo>
                    <a:pt x="816" y="365"/>
                  </a:lnTo>
                  <a:lnTo>
                    <a:pt x="817" y="365"/>
                  </a:lnTo>
                  <a:lnTo>
                    <a:pt x="818" y="356"/>
                  </a:lnTo>
                  <a:lnTo>
                    <a:pt x="819" y="354"/>
                  </a:lnTo>
                  <a:lnTo>
                    <a:pt x="820" y="350"/>
                  </a:lnTo>
                  <a:lnTo>
                    <a:pt x="821" y="372"/>
                  </a:lnTo>
                  <a:lnTo>
                    <a:pt x="823" y="378"/>
                  </a:lnTo>
                  <a:lnTo>
                    <a:pt x="824" y="359"/>
                  </a:lnTo>
                  <a:lnTo>
                    <a:pt x="825" y="369"/>
                  </a:lnTo>
                  <a:lnTo>
                    <a:pt x="826" y="345"/>
                  </a:lnTo>
                  <a:lnTo>
                    <a:pt x="827" y="387"/>
                  </a:lnTo>
                  <a:lnTo>
                    <a:pt x="829" y="341"/>
                  </a:lnTo>
                  <a:lnTo>
                    <a:pt x="830" y="350"/>
                  </a:lnTo>
                  <a:lnTo>
                    <a:pt x="831" y="363"/>
                  </a:lnTo>
                  <a:lnTo>
                    <a:pt x="832" y="339"/>
                  </a:lnTo>
                  <a:lnTo>
                    <a:pt x="833" y="363"/>
                  </a:lnTo>
                  <a:lnTo>
                    <a:pt x="834" y="350"/>
                  </a:lnTo>
                  <a:lnTo>
                    <a:pt x="836" y="380"/>
                  </a:lnTo>
                  <a:lnTo>
                    <a:pt x="837" y="348"/>
                  </a:lnTo>
                  <a:lnTo>
                    <a:pt x="838" y="369"/>
                  </a:lnTo>
                  <a:lnTo>
                    <a:pt x="839" y="378"/>
                  </a:lnTo>
                  <a:lnTo>
                    <a:pt x="840" y="371"/>
                  </a:lnTo>
                  <a:lnTo>
                    <a:pt x="841" y="337"/>
                  </a:lnTo>
                  <a:lnTo>
                    <a:pt x="843" y="356"/>
                  </a:lnTo>
                  <a:lnTo>
                    <a:pt x="844" y="372"/>
                  </a:lnTo>
                  <a:lnTo>
                    <a:pt x="845" y="358"/>
                  </a:lnTo>
                  <a:lnTo>
                    <a:pt x="846" y="397"/>
                  </a:lnTo>
                  <a:lnTo>
                    <a:pt x="847" y="372"/>
                  </a:lnTo>
                  <a:lnTo>
                    <a:pt x="849" y="361"/>
                  </a:lnTo>
                  <a:lnTo>
                    <a:pt x="850" y="361"/>
                  </a:lnTo>
                  <a:lnTo>
                    <a:pt x="851" y="365"/>
                  </a:lnTo>
                  <a:lnTo>
                    <a:pt x="852" y="346"/>
                  </a:lnTo>
                  <a:lnTo>
                    <a:pt x="853" y="374"/>
                  </a:lnTo>
                  <a:lnTo>
                    <a:pt x="854" y="376"/>
                  </a:lnTo>
                  <a:lnTo>
                    <a:pt x="856" y="367"/>
                  </a:lnTo>
                  <a:lnTo>
                    <a:pt x="857" y="360"/>
                  </a:lnTo>
                  <a:lnTo>
                    <a:pt x="858" y="341"/>
                  </a:lnTo>
                  <a:lnTo>
                    <a:pt x="859" y="406"/>
                  </a:lnTo>
                  <a:lnTo>
                    <a:pt x="860" y="361"/>
                  </a:lnTo>
                  <a:lnTo>
                    <a:pt x="862" y="320"/>
                  </a:lnTo>
                  <a:lnTo>
                    <a:pt x="863" y="384"/>
                  </a:lnTo>
                  <a:lnTo>
                    <a:pt x="864" y="367"/>
                  </a:lnTo>
                  <a:lnTo>
                    <a:pt x="865" y="358"/>
                  </a:lnTo>
                  <a:lnTo>
                    <a:pt x="866" y="343"/>
                  </a:lnTo>
                  <a:lnTo>
                    <a:pt x="867" y="378"/>
                  </a:lnTo>
                  <a:lnTo>
                    <a:pt x="869" y="369"/>
                  </a:lnTo>
                  <a:lnTo>
                    <a:pt x="870" y="367"/>
                  </a:lnTo>
                  <a:lnTo>
                    <a:pt x="871" y="341"/>
                  </a:lnTo>
                  <a:lnTo>
                    <a:pt x="872" y="339"/>
                  </a:lnTo>
                  <a:lnTo>
                    <a:pt x="873" y="361"/>
                  </a:lnTo>
                  <a:lnTo>
                    <a:pt x="874" y="371"/>
                  </a:lnTo>
                  <a:lnTo>
                    <a:pt x="876" y="376"/>
                  </a:lnTo>
                  <a:lnTo>
                    <a:pt x="877" y="378"/>
                  </a:lnTo>
                  <a:lnTo>
                    <a:pt x="878" y="361"/>
                  </a:lnTo>
                  <a:lnTo>
                    <a:pt x="879" y="328"/>
                  </a:lnTo>
                  <a:lnTo>
                    <a:pt x="880" y="384"/>
                  </a:lnTo>
                  <a:lnTo>
                    <a:pt x="882" y="350"/>
                  </a:lnTo>
                  <a:lnTo>
                    <a:pt x="883" y="359"/>
                  </a:lnTo>
                  <a:lnTo>
                    <a:pt x="884" y="309"/>
                  </a:lnTo>
                  <a:lnTo>
                    <a:pt x="885" y="361"/>
                  </a:lnTo>
                  <a:lnTo>
                    <a:pt x="886" y="387"/>
                  </a:lnTo>
                  <a:lnTo>
                    <a:pt x="887" y="456"/>
                  </a:lnTo>
                  <a:lnTo>
                    <a:pt x="889" y="413"/>
                  </a:lnTo>
                  <a:lnTo>
                    <a:pt x="890" y="363"/>
                  </a:lnTo>
                  <a:lnTo>
                    <a:pt x="891" y="361"/>
                  </a:lnTo>
                  <a:lnTo>
                    <a:pt x="892" y="350"/>
                  </a:lnTo>
                  <a:lnTo>
                    <a:pt x="893" y="393"/>
                  </a:lnTo>
                  <a:lnTo>
                    <a:pt x="894" y="367"/>
                  </a:lnTo>
                  <a:lnTo>
                    <a:pt x="896" y="374"/>
                  </a:lnTo>
                  <a:lnTo>
                    <a:pt x="897" y="361"/>
                  </a:lnTo>
                  <a:lnTo>
                    <a:pt x="898" y="360"/>
                  </a:lnTo>
                  <a:lnTo>
                    <a:pt x="899" y="365"/>
                  </a:lnTo>
                  <a:lnTo>
                    <a:pt x="900" y="399"/>
                  </a:lnTo>
                  <a:lnTo>
                    <a:pt x="902" y="367"/>
                  </a:lnTo>
                  <a:lnTo>
                    <a:pt x="903" y="361"/>
                  </a:lnTo>
                  <a:lnTo>
                    <a:pt x="904" y="363"/>
                  </a:lnTo>
                  <a:lnTo>
                    <a:pt x="905" y="372"/>
                  </a:lnTo>
                  <a:lnTo>
                    <a:pt x="906" y="367"/>
                  </a:lnTo>
                  <a:lnTo>
                    <a:pt x="907" y="372"/>
                  </a:lnTo>
                  <a:lnTo>
                    <a:pt x="909" y="358"/>
                  </a:lnTo>
                  <a:lnTo>
                    <a:pt x="910" y="358"/>
                  </a:lnTo>
                  <a:lnTo>
                    <a:pt x="911" y="369"/>
                  </a:lnTo>
                  <a:lnTo>
                    <a:pt x="912" y="361"/>
                  </a:lnTo>
                  <a:lnTo>
                    <a:pt x="913" y="367"/>
                  </a:lnTo>
                  <a:lnTo>
                    <a:pt x="915" y="387"/>
                  </a:lnTo>
                  <a:lnTo>
                    <a:pt x="916" y="356"/>
                  </a:lnTo>
                  <a:lnTo>
                    <a:pt x="917" y="374"/>
                  </a:lnTo>
                  <a:lnTo>
                    <a:pt x="918" y="374"/>
                  </a:lnTo>
                  <a:lnTo>
                    <a:pt x="919" y="350"/>
                  </a:lnTo>
                  <a:lnTo>
                    <a:pt x="920" y="341"/>
                  </a:lnTo>
                  <a:lnTo>
                    <a:pt x="922" y="339"/>
                  </a:lnTo>
                  <a:lnTo>
                    <a:pt x="923" y="369"/>
                  </a:lnTo>
                  <a:lnTo>
                    <a:pt x="924" y="371"/>
                  </a:lnTo>
                  <a:lnTo>
                    <a:pt x="925" y="367"/>
                  </a:lnTo>
                  <a:lnTo>
                    <a:pt x="926" y="365"/>
                  </a:lnTo>
                  <a:lnTo>
                    <a:pt x="927" y="378"/>
                  </a:lnTo>
                  <a:lnTo>
                    <a:pt x="929" y="352"/>
                  </a:lnTo>
                  <a:lnTo>
                    <a:pt x="930" y="367"/>
                  </a:lnTo>
                  <a:lnTo>
                    <a:pt x="931" y="356"/>
                  </a:lnTo>
                  <a:lnTo>
                    <a:pt x="932" y="350"/>
                  </a:lnTo>
                  <a:lnTo>
                    <a:pt x="933" y="350"/>
                  </a:lnTo>
                  <a:lnTo>
                    <a:pt x="935" y="345"/>
                  </a:lnTo>
                  <a:lnTo>
                    <a:pt x="936" y="391"/>
                  </a:lnTo>
                  <a:lnTo>
                    <a:pt x="937" y="354"/>
                  </a:lnTo>
                  <a:lnTo>
                    <a:pt x="938" y="333"/>
                  </a:lnTo>
                  <a:lnTo>
                    <a:pt x="939" y="378"/>
                  </a:lnTo>
                  <a:lnTo>
                    <a:pt x="940" y="365"/>
                  </a:lnTo>
                  <a:lnTo>
                    <a:pt x="942" y="343"/>
                  </a:lnTo>
                  <a:lnTo>
                    <a:pt x="943" y="365"/>
                  </a:lnTo>
                  <a:lnTo>
                    <a:pt x="944" y="360"/>
                  </a:lnTo>
                  <a:lnTo>
                    <a:pt x="945" y="343"/>
                  </a:lnTo>
                  <a:lnTo>
                    <a:pt x="946" y="378"/>
                  </a:lnTo>
                  <a:lnTo>
                    <a:pt x="948" y="363"/>
                  </a:lnTo>
                  <a:lnTo>
                    <a:pt x="949" y="382"/>
                  </a:lnTo>
                  <a:lnTo>
                    <a:pt x="950" y="380"/>
                  </a:lnTo>
                  <a:lnTo>
                    <a:pt x="951" y="367"/>
                  </a:lnTo>
                  <a:lnTo>
                    <a:pt x="952" y="358"/>
                  </a:lnTo>
                  <a:lnTo>
                    <a:pt x="953" y="365"/>
                  </a:lnTo>
                  <a:lnTo>
                    <a:pt x="955" y="367"/>
                  </a:lnTo>
                  <a:lnTo>
                    <a:pt x="956" y="346"/>
                  </a:lnTo>
                  <a:lnTo>
                    <a:pt x="957" y="369"/>
                  </a:lnTo>
                  <a:lnTo>
                    <a:pt x="958" y="348"/>
                  </a:lnTo>
                  <a:lnTo>
                    <a:pt x="959" y="359"/>
                  </a:lnTo>
                  <a:lnTo>
                    <a:pt x="960" y="341"/>
                  </a:lnTo>
                  <a:lnTo>
                    <a:pt x="962" y="378"/>
                  </a:lnTo>
                  <a:lnTo>
                    <a:pt x="963" y="363"/>
                  </a:lnTo>
                  <a:lnTo>
                    <a:pt x="964" y="369"/>
                  </a:lnTo>
                  <a:lnTo>
                    <a:pt x="965" y="331"/>
                  </a:lnTo>
                  <a:lnTo>
                    <a:pt x="966" y="371"/>
                  </a:lnTo>
                  <a:lnTo>
                    <a:pt x="968" y="372"/>
                  </a:lnTo>
                  <a:lnTo>
                    <a:pt x="969" y="369"/>
                  </a:lnTo>
                  <a:lnTo>
                    <a:pt x="970" y="350"/>
                  </a:lnTo>
                  <a:lnTo>
                    <a:pt x="971" y="356"/>
                  </a:lnTo>
                  <a:lnTo>
                    <a:pt x="972" y="365"/>
                  </a:lnTo>
                  <a:lnTo>
                    <a:pt x="973" y="350"/>
                  </a:lnTo>
                  <a:lnTo>
                    <a:pt x="975" y="371"/>
                  </a:lnTo>
                  <a:lnTo>
                    <a:pt x="976" y="361"/>
                  </a:lnTo>
                  <a:lnTo>
                    <a:pt x="977" y="350"/>
                  </a:lnTo>
                  <a:lnTo>
                    <a:pt x="978" y="387"/>
                  </a:lnTo>
                  <a:lnTo>
                    <a:pt x="979" y="367"/>
                  </a:lnTo>
                  <a:lnTo>
                    <a:pt x="981" y="365"/>
                  </a:lnTo>
                  <a:lnTo>
                    <a:pt x="982" y="345"/>
                  </a:lnTo>
                  <a:lnTo>
                    <a:pt x="983" y="348"/>
                  </a:lnTo>
                  <a:lnTo>
                    <a:pt x="984" y="397"/>
                  </a:lnTo>
                  <a:lnTo>
                    <a:pt x="985" y="378"/>
                  </a:lnTo>
                  <a:lnTo>
                    <a:pt x="986" y="348"/>
                  </a:lnTo>
                  <a:lnTo>
                    <a:pt x="988" y="345"/>
                  </a:lnTo>
                  <a:lnTo>
                    <a:pt x="989" y="380"/>
                  </a:lnTo>
                  <a:lnTo>
                    <a:pt x="990" y="372"/>
                  </a:lnTo>
                  <a:lnTo>
                    <a:pt x="991" y="356"/>
                  </a:lnTo>
                  <a:lnTo>
                    <a:pt x="992" y="354"/>
                  </a:lnTo>
                  <a:lnTo>
                    <a:pt x="993" y="365"/>
                  </a:lnTo>
                  <a:lnTo>
                    <a:pt x="995" y="358"/>
                  </a:lnTo>
                  <a:lnTo>
                    <a:pt x="996" y="404"/>
                  </a:lnTo>
                  <a:lnTo>
                    <a:pt x="997" y="382"/>
                  </a:lnTo>
                  <a:lnTo>
                    <a:pt x="998" y="365"/>
                  </a:lnTo>
                  <a:lnTo>
                    <a:pt x="999" y="363"/>
                  </a:lnTo>
                  <a:lnTo>
                    <a:pt x="1001" y="372"/>
                  </a:lnTo>
                  <a:lnTo>
                    <a:pt x="1002" y="367"/>
                  </a:lnTo>
                  <a:lnTo>
                    <a:pt x="1003" y="350"/>
                  </a:lnTo>
                  <a:lnTo>
                    <a:pt x="1004" y="365"/>
                  </a:lnTo>
                  <a:lnTo>
                    <a:pt x="1005" y="371"/>
                  </a:lnTo>
                  <a:lnTo>
                    <a:pt x="1006" y="363"/>
                  </a:lnTo>
                  <a:lnTo>
                    <a:pt x="1008" y="369"/>
                  </a:lnTo>
                  <a:lnTo>
                    <a:pt x="1009" y="356"/>
                  </a:lnTo>
                  <a:lnTo>
                    <a:pt x="1010" y="393"/>
                  </a:lnTo>
                  <a:lnTo>
                    <a:pt x="1011" y="378"/>
                  </a:lnTo>
                  <a:lnTo>
                    <a:pt x="1012" y="361"/>
                  </a:lnTo>
                  <a:lnTo>
                    <a:pt x="1014" y="367"/>
                  </a:lnTo>
                  <a:lnTo>
                    <a:pt x="1015" y="356"/>
                  </a:lnTo>
                  <a:lnTo>
                    <a:pt x="1016" y="367"/>
                  </a:lnTo>
                  <a:lnTo>
                    <a:pt x="1017" y="363"/>
                  </a:lnTo>
                  <a:lnTo>
                    <a:pt x="1018" y="360"/>
                  </a:lnTo>
                  <a:lnTo>
                    <a:pt x="1019" y="369"/>
                  </a:lnTo>
                  <a:lnTo>
                    <a:pt x="1021" y="378"/>
                  </a:lnTo>
                  <a:lnTo>
                    <a:pt x="1022" y="363"/>
                  </a:lnTo>
                  <a:lnTo>
                    <a:pt x="1023" y="343"/>
                  </a:lnTo>
                  <a:lnTo>
                    <a:pt x="1024" y="382"/>
                  </a:lnTo>
                  <a:lnTo>
                    <a:pt x="1025" y="365"/>
                  </a:lnTo>
                  <a:lnTo>
                    <a:pt x="1026" y="324"/>
                  </a:lnTo>
                  <a:lnTo>
                    <a:pt x="1028" y="337"/>
                  </a:lnTo>
                  <a:lnTo>
                    <a:pt x="1029" y="341"/>
                  </a:lnTo>
                  <a:lnTo>
                    <a:pt x="1030" y="361"/>
                  </a:lnTo>
                  <a:lnTo>
                    <a:pt x="1031" y="415"/>
                  </a:lnTo>
                  <a:lnTo>
                    <a:pt x="1032" y="430"/>
                  </a:lnTo>
                  <a:lnTo>
                    <a:pt x="1034" y="419"/>
                  </a:lnTo>
                  <a:lnTo>
                    <a:pt x="1035" y="413"/>
                  </a:lnTo>
                  <a:lnTo>
                    <a:pt x="1036" y="386"/>
                  </a:lnTo>
                  <a:lnTo>
                    <a:pt x="1037" y="397"/>
                  </a:lnTo>
                  <a:lnTo>
                    <a:pt x="1038" y="356"/>
                  </a:lnTo>
                  <a:lnTo>
                    <a:pt x="1039" y="369"/>
                  </a:lnTo>
                  <a:lnTo>
                    <a:pt x="1041" y="406"/>
                  </a:lnTo>
                  <a:lnTo>
                    <a:pt x="1042" y="361"/>
                  </a:lnTo>
                  <a:lnTo>
                    <a:pt x="1043" y="350"/>
                  </a:lnTo>
                  <a:lnTo>
                    <a:pt x="1044" y="348"/>
                  </a:lnTo>
                  <a:lnTo>
                    <a:pt x="1045" y="324"/>
                  </a:lnTo>
                  <a:lnTo>
                    <a:pt x="1047" y="382"/>
                  </a:lnTo>
                  <a:lnTo>
                    <a:pt x="1048" y="369"/>
                  </a:lnTo>
                  <a:lnTo>
                    <a:pt x="1049" y="348"/>
                  </a:lnTo>
                  <a:lnTo>
                    <a:pt x="1050" y="363"/>
                  </a:lnTo>
                  <a:lnTo>
                    <a:pt x="1051" y="350"/>
                  </a:lnTo>
                  <a:lnTo>
                    <a:pt x="1052" y="367"/>
                  </a:lnTo>
                  <a:lnTo>
                    <a:pt x="1054" y="356"/>
                  </a:lnTo>
                  <a:lnTo>
                    <a:pt x="1055" y="358"/>
                  </a:lnTo>
                  <a:lnTo>
                    <a:pt x="1056" y="341"/>
                  </a:lnTo>
                  <a:lnTo>
                    <a:pt x="1057" y="356"/>
                  </a:lnTo>
                  <a:lnTo>
                    <a:pt x="1058" y="413"/>
                  </a:lnTo>
                  <a:lnTo>
                    <a:pt x="1059" y="380"/>
                  </a:lnTo>
                  <a:lnTo>
                    <a:pt x="1061" y="393"/>
                  </a:lnTo>
                  <a:lnTo>
                    <a:pt x="1062" y="363"/>
                  </a:lnTo>
                  <a:lnTo>
                    <a:pt x="1063" y="369"/>
                  </a:lnTo>
                  <a:lnTo>
                    <a:pt x="1064" y="352"/>
                  </a:lnTo>
                  <a:lnTo>
                    <a:pt x="1065" y="367"/>
                  </a:lnTo>
                  <a:lnTo>
                    <a:pt x="1067" y="343"/>
                  </a:lnTo>
                  <a:lnTo>
                    <a:pt x="1068" y="367"/>
                  </a:lnTo>
                  <a:lnTo>
                    <a:pt x="1069" y="372"/>
                  </a:lnTo>
                  <a:lnTo>
                    <a:pt x="1070" y="352"/>
                  </a:lnTo>
                  <a:lnTo>
                    <a:pt x="1071" y="363"/>
                  </a:lnTo>
                  <a:lnTo>
                    <a:pt x="1072" y="365"/>
                  </a:lnTo>
                  <a:lnTo>
                    <a:pt x="1074" y="363"/>
                  </a:lnTo>
                  <a:lnTo>
                    <a:pt x="1075" y="358"/>
                  </a:lnTo>
                  <a:lnTo>
                    <a:pt x="1076" y="369"/>
                  </a:lnTo>
                  <a:lnTo>
                    <a:pt x="1077" y="358"/>
                  </a:lnTo>
                  <a:lnTo>
                    <a:pt x="1078" y="358"/>
                  </a:lnTo>
                  <a:lnTo>
                    <a:pt x="1080" y="376"/>
                  </a:lnTo>
                  <a:lnTo>
                    <a:pt x="1081" y="371"/>
                  </a:lnTo>
                  <a:lnTo>
                    <a:pt x="1082" y="348"/>
                  </a:lnTo>
                  <a:lnTo>
                    <a:pt x="1083" y="372"/>
                  </a:lnTo>
                  <a:lnTo>
                    <a:pt x="1084" y="345"/>
                  </a:lnTo>
                  <a:lnTo>
                    <a:pt x="1085" y="369"/>
                  </a:lnTo>
                  <a:lnTo>
                    <a:pt x="1087" y="369"/>
                  </a:lnTo>
                  <a:lnTo>
                    <a:pt x="1088" y="365"/>
                  </a:lnTo>
                  <a:lnTo>
                    <a:pt x="1089" y="382"/>
                  </a:lnTo>
                  <a:lnTo>
                    <a:pt x="1090" y="369"/>
                  </a:lnTo>
                  <a:lnTo>
                    <a:pt x="1091" y="371"/>
                  </a:lnTo>
                  <a:lnTo>
                    <a:pt x="1092" y="371"/>
                  </a:lnTo>
                  <a:lnTo>
                    <a:pt x="1094" y="367"/>
                  </a:lnTo>
                  <a:lnTo>
                    <a:pt x="1095" y="352"/>
                  </a:lnTo>
                  <a:lnTo>
                    <a:pt x="1096" y="360"/>
                  </a:lnTo>
                  <a:lnTo>
                    <a:pt x="1097" y="367"/>
                  </a:lnTo>
                  <a:lnTo>
                    <a:pt x="1098" y="367"/>
                  </a:lnTo>
                  <a:lnTo>
                    <a:pt x="1100" y="343"/>
                  </a:lnTo>
                  <a:lnTo>
                    <a:pt x="1101" y="367"/>
                  </a:lnTo>
                  <a:lnTo>
                    <a:pt x="1102" y="371"/>
                  </a:lnTo>
                  <a:lnTo>
                    <a:pt x="1103" y="348"/>
                  </a:lnTo>
                  <a:lnTo>
                    <a:pt x="1104" y="365"/>
                  </a:lnTo>
                  <a:lnTo>
                    <a:pt x="1105" y="365"/>
                  </a:lnTo>
                  <a:lnTo>
                    <a:pt x="1107" y="367"/>
                  </a:lnTo>
                  <a:lnTo>
                    <a:pt x="1108" y="363"/>
                  </a:lnTo>
                  <a:lnTo>
                    <a:pt x="1109" y="380"/>
                  </a:lnTo>
                  <a:lnTo>
                    <a:pt x="1110" y="354"/>
                  </a:lnTo>
                  <a:lnTo>
                    <a:pt x="1111" y="384"/>
                  </a:lnTo>
                  <a:lnTo>
                    <a:pt x="1113" y="365"/>
                  </a:lnTo>
                  <a:lnTo>
                    <a:pt x="1114" y="369"/>
                  </a:lnTo>
                  <a:lnTo>
                    <a:pt x="1115" y="363"/>
                  </a:lnTo>
                  <a:lnTo>
                    <a:pt x="1116" y="363"/>
                  </a:lnTo>
                  <a:lnTo>
                    <a:pt x="1117" y="363"/>
                  </a:lnTo>
                  <a:lnTo>
                    <a:pt x="1118" y="367"/>
                  </a:lnTo>
                  <a:lnTo>
                    <a:pt x="1120" y="369"/>
                  </a:lnTo>
                  <a:lnTo>
                    <a:pt x="1121" y="367"/>
                  </a:lnTo>
                  <a:lnTo>
                    <a:pt x="1122" y="354"/>
                  </a:lnTo>
                  <a:lnTo>
                    <a:pt x="1123" y="367"/>
                  </a:lnTo>
                  <a:lnTo>
                    <a:pt x="1124" y="384"/>
                  </a:lnTo>
                  <a:lnTo>
                    <a:pt x="1125" y="378"/>
                  </a:lnTo>
                  <a:lnTo>
                    <a:pt x="1127" y="363"/>
                  </a:lnTo>
                  <a:lnTo>
                    <a:pt x="1128" y="352"/>
                  </a:lnTo>
                  <a:lnTo>
                    <a:pt x="1129" y="378"/>
                  </a:lnTo>
                  <a:lnTo>
                    <a:pt x="1130" y="365"/>
                  </a:lnTo>
                  <a:lnTo>
                    <a:pt x="1131" y="360"/>
                  </a:lnTo>
                  <a:lnTo>
                    <a:pt x="1133" y="378"/>
                  </a:lnTo>
                  <a:lnTo>
                    <a:pt x="1134" y="367"/>
                  </a:lnTo>
                  <a:lnTo>
                    <a:pt x="1135" y="358"/>
                  </a:lnTo>
                  <a:lnTo>
                    <a:pt x="1136" y="335"/>
                  </a:lnTo>
                  <a:lnTo>
                    <a:pt x="1137" y="374"/>
                  </a:lnTo>
                  <a:lnTo>
                    <a:pt x="1138" y="369"/>
                  </a:lnTo>
                  <a:lnTo>
                    <a:pt x="1140" y="341"/>
                  </a:lnTo>
                  <a:lnTo>
                    <a:pt x="1141" y="361"/>
                  </a:lnTo>
                  <a:lnTo>
                    <a:pt x="1142" y="382"/>
                  </a:lnTo>
                  <a:lnTo>
                    <a:pt x="1143" y="359"/>
                  </a:lnTo>
                  <a:lnTo>
                    <a:pt x="1144" y="322"/>
                  </a:lnTo>
                  <a:lnTo>
                    <a:pt x="1146" y="380"/>
                  </a:lnTo>
                  <a:lnTo>
                    <a:pt x="1147" y="352"/>
                  </a:lnTo>
                  <a:lnTo>
                    <a:pt x="1148" y="360"/>
                  </a:lnTo>
                  <a:lnTo>
                    <a:pt x="1149" y="384"/>
                  </a:lnTo>
                  <a:lnTo>
                    <a:pt x="1150" y="363"/>
                  </a:lnTo>
                  <a:lnTo>
                    <a:pt x="1151" y="365"/>
                  </a:lnTo>
                  <a:lnTo>
                    <a:pt x="1153" y="378"/>
                  </a:lnTo>
                  <a:lnTo>
                    <a:pt x="1154" y="372"/>
                  </a:lnTo>
                  <a:lnTo>
                    <a:pt x="1155" y="348"/>
                  </a:lnTo>
                  <a:lnTo>
                    <a:pt x="1156" y="326"/>
                  </a:lnTo>
                  <a:lnTo>
                    <a:pt x="1157" y="343"/>
                  </a:lnTo>
                  <a:lnTo>
                    <a:pt x="1158" y="335"/>
                  </a:lnTo>
                  <a:lnTo>
                    <a:pt x="1160" y="385"/>
                  </a:lnTo>
                  <a:lnTo>
                    <a:pt x="1161" y="372"/>
                  </a:lnTo>
                  <a:lnTo>
                    <a:pt x="1162" y="365"/>
                  </a:lnTo>
                  <a:lnTo>
                    <a:pt x="1163" y="365"/>
                  </a:lnTo>
                  <a:lnTo>
                    <a:pt x="1164" y="367"/>
                  </a:lnTo>
                  <a:lnTo>
                    <a:pt x="1166" y="402"/>
                  </a:lnTo>
                  <a:lnTo>
                    <a:pt x="1167" y="367"/>
                  </a:lnTo>
                  <a:lnTo>
                    <a:pt x="1168" y="350"/>
                  </a:lnTo>
                  <a:lnTo>
                    <a:pt x="1169" y="376"/>
                  </a:lnTo>
                  <a:lnTo>
                    <a:pt x="1170" y="352"/>
                  </a:lnTo>
                  <a:lnTo>
                    <a:pt x="1171" y="348"/>
                  </a:lnTo>
                  <a:lnTo>
                    <a:pt x="1173" y="367"/>
                  </a:lnTo>
                  <a:lnTo>
                    <a:pt x="1174" y="356"/>
                  </a:lnTo>
                  <a:lnTo>
                    <a:pt x="1175" y="397"/>
                  </a:lnTo>
                  <a:lnTo>
                    <a:pt x="1176" y="358"/>
                  </a:lnTo>
                  <a:lnTo>
                    <a:pt x="1177" y="352"/>
                  </a:lnTo>
                  <a:lnTo>
                    <a:pt x="1179" y="378"/>
                  </a:lnTo>
                  <a:lnTo>
                    <a:pt x="1180" y="350"/>
                  </a:lnTo>
                  <a:lnTo>
                    <a:pt x="1181" y="393"/>
                  </a:lnTo>
                  <a:lnTo>
                    <a:pt x="1182" y="382"/>
                  </a:lnTo>
                  <a:lnTo>
                    <a:pt x="1183" y="350"/>
                  </a:lnTo>
                  <a:lnTo>
                    <a:pt x="1184" y="354"/>
                  </a:lnTo>
                  <a:lnTo>
                    <a:pt x="1186" y="365"/>
                  </a:lnTo>
                  <a:lnTo>
                    <a:pt x="1187" y="367"/>
                  </a:lnTo>
                  <a:lnTo>
                    <a:pt x="1188" y="380"/>
                  </a:lnTo>
                  <a:lnTo>
                    <a:pt x="1189" y="350"/>
                  </a:lnTo>
                  <a:lnTo>
                    <a:pt x="1190" y="322"/>
                  </a:lnTo>
                  <a:lnTo>
                    <a:pt x="1191" y="387"/>
                  </a:lnTo>
                  <a:lnTo>
                    <a:pt x="1193" y="352"/>
                  </a:lnTo>
                  <a:lnTo>
                    <a:pt x="1194" y="311"/>
                  </a:lnTo>
                  <a:lnTo>
                    <a:pt x="1195" y="367"/>
                  </a:lnTo>
                  <a:lnTo>
                    <a:pt x="1196" y="387"/>
                  </a:lnTo>
                  <a:lnTo>
                    <a:pt x="1197" y="361"/>
                  </a:lnTo>
                  <a:lnTo>
                    <a:pt x="1199" y="346"/>
                  </a:lnTo>
                  <a:lnTo>
                    <a:pt x="1200" y="402"/>
                  </a:lnTo>
                  <a:lnTo>
                    <a:pt x="1201" y="372"/>
                  </a:lnTo>
                  <a:lnTo>
                    <a:pt x="1202" y="317"/>
                  </a:lnTo>
                  <a:lnTo>
                    <a:pt x="1203" y="376"/>
                  </a:lnTo>
                  <a:lnTo>
                    <a:pt x="1204" y="361"/>
                  </a:lnTo>
                  <a:lnTo>
                    <a:pt x="1206" y="350"/>
                  </a:lnTo>
                  <a:lnTo>
                    <a:pt x="1207" y="354"/>
                  </a:lnTo>
                  <a:lnTo>
                    <a:pt x="1208" y="345"/>
                  </a:lnTo>
                  <a:lnTo>
                    <a:pt x="1209" y="358"/>
                  </a:lnTo>
                  <a:lnTo>
                    <a:pt x="1210" y="393"/>
                  </a:lnTo>
                  <a:lnTo>
                    <a:pt x="1212" y="372"/>
                  </a:lnTo>
                  <a:lnTo>
                    <a:pt x="1213" y="402"/>
                  </a:lnTo>
                  <a:lnTo>
                    <a:pt x="1214" y="384"/>
                  </a:lnTo>
                  <a:lnTo>
                    <a:pt x="1215" y="363"/>
                  </a:lnTo>
                  <a:lnTo>
                    <a:pt x="1216" y="363"/>
                  </a:lnTo>
                  <a:lnTo>
                    <a:pt x="1217" y="361"/>
                  </a:lnTo>
                  <a:lnTo>
                    <a:pt x="1219" y="397"/>
                  </a:lnTo>
                  <a:lnTo>
                    <a:pt x="1220" y="341"/>
                  </a:lnTo>
                  <a:lnTo>
                    <a:pt x="1221" y="331"/>
                  </a:lnTo>
                  <a:lnTo>
                    <a:pt x="1222" y="346"/>
                  </a:lnTo>
                  <a:lnTo>
                    <a:pt x="1223" y="397"/>
                  </a:lnTo>
                  <a:lnTo>
                    <a:pt x="1224" y="363"/>
                  </a:lnTo>
                  <a:lnTo>
                    <a:pt x="1226" y="371"/>
                  </a:lnTo>
                  <a:lnTo>
                    <a:pt x="1227" y="380"/>
                  </a:lnTo>
                  <a:lnTo>
                    <a:pt x="1228" y="345"/>
                  </a:lnTo>
                  <a:lnTo>
                    <a:pt x="1229" y="348"/>
                  </a:lnTo>
                  <a:lnTo>
                    <a:pt x="1230" y="360"/>
                  </a:lnTo>
                  <a:lnTo>
                    <a:pt x="1232" y="397"/>
                  </a:lnTo>
                  <a:lnTo>
                    <a:pt x="1233" y="348"/>
                  </a:lnTo>
                  <a:lnTo>
                    <a:pt x="1234" y="328"/>
                  </a:lnTo>
                  <a:lnTo>
                    <a:pt x="1235" y="354"/>
                  </a:lnTo>
                  <a:lnTo>
                    <a:pt x="1236" y="337"/>
                  </a:lnTo>
                  <a:lnTo>
                    <a:pt x="1237" y="367"/>
                  </a:lnTo>
                  <a:lnTo>
                    <a:pt x="1239" y="367"/>
                  </a:lnTo>
                  <a:lnTo>
                    <a:pt x="1240" y="354"/>
                  </a:lnTo>
                  <a:lnTo>
                    <a:pt x="1241" y="371"/>
                  </a:lnTo>
                  <a:lnTo>
                    <a:pt x="1242" y="372"/>
                  </a:lnTo>
                  <a:lnTo>
                    <a:pt x="1243" y="360"/>
                  </a:lnTo>
                  <a:lnTo>
                    <a:pt x="1245" y="376"/>
                  </a:lnTo>
                  <a:lnTo>
                    <a:pt x="1246" y="356"/>
                  </a:lnTo>
                  <a:lnTo>
                    <a:pt x="1247" y="378"/>
                  </a:lnTo>
                  <a:lnTo>
                    <a:pt x="1248" y="361"/>
                  </a:lnTo>
                  <a:lnTo>
                    <a:pt x="1249" y="395"/>
                  </a:lnTo>
                  <a:lnTo>
                    <a:pt x="1250" y="385"/>
                  </a:lnTo>
                  <a:lnTo>
                    <a:pt x="1252" y="371"/>
                  </a:lnTo>
                  <a:lnTo>
                    <a:pt x="1253" y="376"/>
                  </a:lnTo>
                  <a:lnTo>
                    <a:pt x="1254" y="318"/>
                  </a:lnTo>
                  <a:lnTo>
                    <a:pt x="1255" y="376"/>
                  </a:lnTo>
                  <a:lnTo>
                    <a:pt x="1256" y="358"/>
                  </a:lnTo>
                  <a:lnTo>
                    <a:pt x="1257" y="350"/>
                  </a:lnTo>
                  <a:lnTo>
                    <a:pt x="1259" y="380"/>
                  </a:lnTo>
                  <a:lnTo>
                    <a:pt x="1260" y="400"/>
                  </a:lnTo>
                  <a:lnTo>
                    <a:pt x="1261" y="421"/>
                  </a:lnTo>
                  <a:lnTo>
                    <a:pt x="1262" y="359"/>
                  </a:lnTo>
                  <a:lnTo>
                    <a:pt x="1263" y="326"/>
                  </a:lnTo>
                  <a:lnTo>
                    <a:pt x="1265" y="331"/>
                  </a:lnTo>
                  <a:lnTo>
                    <a:pt x="1266" y="376"/>
                  </a:lnTo>
                  <a:lnTo>
                    <a:pt x="1267" y="350"/>
                  </a:lnTo>
                  <a:lnTo>
                    <a:pt x="1268" y="343"/>
                  </a:lnTo>
                  <a:lnTo>
                    <a:pt x="1269" y="372"/>
                  </a:lnTo>
                  <a:lnTo>
                    <a:pt x="1270" y="359"/>
                  </a:lnTo>
                  <a:lnTo>
                    <a:pt x="1272" y="322"/>
                  </a:lnTo>
                  <a:lnTo>
                    <a:pt x="1273" y="389"/>
                  </a:lnTo>
                  <a:lnTo>
                    <a:pt x="1274" y="361"/>
                  </a:lnTo>
                  <a:lnTo>
                    <a:pt x="1275" y="348"/>
                  </a:lnTo>
                  <a:lnTo>
                    <a:pt x="1276" y="350"/>
                  </a:lnTo>
                  <a:lnTo>
                    <a:pt x="1278" y="378"/>
                  </a:lnTo>
                  <a:lnTo>
                    <a:pt x="1279" y="376"/>
                  </a:lnTo>
                  <a:lnTo>
                    <a:pt x="1280" y="412"/>
                  </a:lnTo>
                  <a:lnTo>
                    <a:pt x="1281" y="363"/>
                  </a:lnTo>
                  <a:lnTo>
                    <a:pt x="1282" y="331"/>
                  </a:lnTo>
                  <a:lnTo>
                    <a:pt x="1283" y="365"/>
                  </a:lnTo>
                  <a:lnTo>
                    <a:pt x="1285" y="354"/>
                  </a:lnTo>
                  <a:lnTo>
                    <a:pt x="1286" y="380"/>
                  </a:lnTo>
                  <a:lnTo>
                    <a:pt x="1287" y="356"/>
                  </a:lnTo>
                  <a:lnTo>
                    <a:pt x="1288" y="376"/>
                  </a:lnTo>
                  <a:lnTo>
                    <a:pt x="1289" y="419"/>
                  </a:lnTo>
                  <a:lnTo>
                    <a:pt x="1290" y="438"/>
                  </a:lnTo>
                  <a:lnTo>
                    <a:pt x="1292" y="395"/>
                  </a:lnTo>
                  <a:lnTo>
                    <a:pt x="1293" y="389"/>
                  </a:lnTo>
                  <a:lnTo>
                    <a:pt x="1294" y="367"/>
                  </a:lnTo>
                  <a:lnTo>
                    <a:pt x="1295" y="341"/>
                  </a:lnTo>
                  <a:lnTo>
                    <a:pt x="1296" y="395"/>
                  </a:lnTo>
                  <a:lnTo>
                    <a:pt x="1298" y="350"/>
                  </a:lnTo>
                  <a:lnTo>
                    <a:pt x="1299" y="354"/>
                  </a:lnTo>
                  <a:lnTo>
                    <a:pt x="1300" y="352"/>
                  </a:lnTo>
                  <a:lnTo>
                    <a:pt x="1301" y="354"/>
                  </a:lnTo>
                  <a:lnTo>
                    <a:pt x="1302" y="399"/>
                  </a:lnTo>
                  <a:lnTo>
                    <a:pt x="1303" y="380"/>
                  </a:lnTo>
                  <a:lnTo>
                    <a:pt x="1305" y="361"/>
                  </a:lnTo>
                  <a:lnTo>
                    <a:pt x="1306" y="356"/>
                  </a:lnTo>
                  <a:lnTo>
                    <a:pt x="1307" y="371"/>
                  </a:lnTo>
                  <a:lnTo>
                    <a:pt x="1308" y="360"/>
                  </a:lnTo>
                  <a:lnTo>
                    <a:pt x="1309" y="428"/>
                  </a:lnTo>
                  <a:lnTo>
                    <a:pt x="1311" y="412"/>
                  </a:lnTo>
                  <a:lnTo>
                    <a:pt x="1312" y="358"/>
                  </a:lnTo>
                  <a:lnTo>
                    <a:pt x="1313" y="369"/>
                  </a:lnTo>
                  <a:lnTo>
                    <a:pt x="1314" y="367"/>
                  </a:lnTo>
                  <a:lnTo>
                    <a:pt x="1315" y="354"/>
                  </a:lnTo>
                  <a:lnTo>
                    <a:pt x="1316" y="378"/>
                  </a:lnTo>
                  <a:lnTo>
                    <a:pt x="1318" y="361"/>
                  </a:lnTo>
                  <a:lnTo>
                    <a:pt x="1319" y="376"/>
                  </a:lnTo>
                  <a:lnTo>
                    <a:pt x="1320" y="378"/>
                  </a:lnTo>
                  <a:lnTo>
                    <a:pt x="1321" y="348"/>
                  </a:lnTo>
                  <a:lnTo>
                    <a:pt x="1322" y="343"/>
                  </a:lnTo>
                  <a:lnTo>
                    <a:pt x="1323" y="346"/>
                  </a:lnTo>
                  <a:lnTo>
                    <a:pt x="1325" y="376"/>
                  </a:lnTo>
                  <a:lnTo>
                    <a:pt x="1326" y="380"/>
                  </a:lnTo>
                  <a:lnTo>
                    <a:pt x="1327" y="350"/>
                  </a:lnTo>
                  <a:lnTo>
                    <a:pt x="1328" y="341"/>
                  </a:lnTo>
                  <a:lnTo>
                    <a:pt x="1329" y="408"/>
                  </a:lnTo>
                  <a:lnTo>
                    <a:pt x="1331" y="341"/>
                  </a:lnTo>
                  <a:lnTo>
                    <a:pt x="1332" y="363"/>
                  </a:lnTo>
                  <a:lnTo>
                    <a:pt x="1333" y="380"/>
                  </a:lnTo>
                  <a:lnTo>
                    <a:pt x="1334" y="358"/>
                  </a:lnTo>
                  <a:lnTo>
                    <a:pt x="1335" y="410"/>
                  </a:lnTo>
                  <a:lnTo>
                    <a:pt x="1336" y="372"/>
                  </a:lnTo>
                  <a:lnTo>
                    <a:pt x="1338" y="367"/>
                  </a:lnTo>
                  <a:lnTo>
                    <a:pt x="1339" y="343"/>
                  </a:lnTo>
                  <a:lnTo>
                    <a:pt x="1340" y="335"/>
                  </a:lnTo>
                  <a:lnTo>
                    <a:pt x="1341" y="371"/>
                  </a:lnTo>
                  <a:lnTo>
                    <a:pt x="1342" y="391"/>
                  </a:lnTo>
                  <a:lnTo>
                    <a:pt x="1344" y="371"/>
                  </a:lnTo>
                  <a:lnTo>
                    <a:pt x="1345" y="363"/>
                  </a:lnTo>
                  <a:lnTo>
                    <a:pt x="1346" y="361"/>
                  </a:lnTo>
                  <a:lnTo>
                    <a:pt x="1347" y="360"/>
                  </a:lnTo>
                  <a:lnTo>
                    <a:pt x="1348" y="399"/>
                  </a:lnTo>
                  <a:lnTo>
                    <a:pt x="1349" y="371"/>
                  </a:lnTo>
                  <a:lnTo>
                    <a:pt x="1351" y="363"/>
                  </a:lnTo>
                  <a:lnTo>
                    <a:pt x="1352" y="367"/>
                  </a:lnTo>
                  <a:lnTo>
                    <a:pt x="1353" y="389"/>
                  </a:lnTo>
                  <a:lnTo>
                    <a:pt x="1354" y="350"/>
                  </a:lnTo>
                  <a:lnTo>
                    <a:pt x="1355" y="372"/>
                  </a:lnTo>
                  <a:lnTo>
                    <a:pt x="1356" y="356"/>
                  </a:lnTo>
                  <a:lnTo>
                    <a:pt x="1358" y="380"/>
                  </a:lnTo>
                  <a:lnTo>
                    <a:pt x="1359" y="363"/>
                  </a:lnTo>
                  <a:lnTo>
                    <a:pt x="1360" y="391"/>
                  </a:lnTo>
                  <a:lnTo>
                    <a:pt x="1361" y="386"/>
                  </a:lnTo>
                  <a:lnTo>
                    <a:pt x="1362" y="367"/>
                  </a:lnTo>
                  <a:lnTo>
                    <a:pt x="1364" y="367"/>
                  </a:lnTo>
                  <a:lnTo>
                    <a:pt x="1365" y="330"/>
                  </a:lnTo>
                  <a:lnTo>
                    <a:pt x="1366" y="374"/>
                  </a:lnTo>
                  <a:lnTo>
                    <a:pt x="1367" y="378"/>
                  </a:lnTo>
                  <a:lnTo>
                    <a:pt x="1368" y="371"/>
                  </a:lnTo>
                  <a:lnTo>
                    <a:pt x="1369" y="367"/>
                  </a:lnTo>
                  <a:lnTo>
                    <a:pt x="1371" y="348"/>
                  </a:lnTo>
                  <a:lnTo>
                    <a:pt x="1372" y="350"/>
                  </a:lnTo>
                  <a:lnTo>
                    <a:pt x="1373" y="363"/>
                  </a:lnTo>
                  <a:lnTo>
                    <a:pt x="1374" y="369"/>
                  </a:lnTo>
                  <a:lnTo>
                    <a:pt x="1375" y="367"/>
                  </a:lnTo>
                  <a:lnTo>
                    <a:pt x="1377" y="367"/>
                  </a:lnTo>
                  <a:lnTo>
                    <a:pt x="1378" y="367"/>
                  </a:lnTo>
                  <a:lnTo>
                    <a:pt x="1379" y="363"/>
                  </a:lnTo>
                  <a:lnTo>
                    <a:pt x="1380" y="371"/>
                  </a:lnTo>
                  <a:lnTo>
                    <a:pt x="1381" y="365"/>
                  </a:lnTo>
                  <a:lnTo>
                    <a:pt x="1382" y="361"/>
                  </a:lnTo>
                  <a:lnTo>
                    <a:pt x="1384" y="371"/>
                  </a:lnTo>
                  <a:lnTo>
                    <a:pt x="1385" y="345"/>
                  </a:lnTo>
                  <a:lnTo>
                    <a:pt x="1386" y="389"/>
                  </a:lnTo>
                  <a:lnTo>
                    <a:pt x="1387" y="378"/>
                  </a:lnTo>
                  <a:lnTo>
                    <a:pt x="1388" y="346"/>
                  </a:lnTo>
                  <a:lnTo>
                    <a:pt x="1389" y="335"/>
                  </a:lnTo>
                  <a:lnTo>
                    <a:pt x="1391" y="348"/>
                  </a:lnTo>
                  <a:lnTo>
                    <a:pt x="1392" y="387"/>
                  </a:lnTo>
                  <a:lnTo>
                    <a:pt x="1393" y="367"/>
                  </a:lnTo>
                  <a:lnTo>
                    <a:pt x="1394" y="356"/>
                  </a:lnTo>
                  <a:lnTo>
                    <a:pt x="1395" y="365"/>
                  </a:lnTo>
                  <a:lnTo>
                    <a:pt x="1397" y="358"/>
                  </a:lnTo>
                  <a:lnTo>
                    <a:pt x="1398" y="360"/>
                  </a:lnTo>
                  <a:lnTo>
                    <a:pt x="1399" y="361"/>
                  </a:lnTo>
                  <a:lnTo>
                    <a:pt x="1400" y="369"/>
                  </a:lnTo>
                  <a:lnTo>
                    <a:pt x="1401" y="371"/>
                  </a:lnTo>
                  <a:lnTo>
                    <a:pt x="1402" y="363"/>
                  </a:lnTo>
                  <a:lnTo>
                    <a:pt x="1404" y="374"/>
                  </a:lnTo>
                  <a:lnTo>
                    <a:pt x="1405" y="361"/>
                  </a:lnTo>
                  <a:lnTo>
                    <a:pt x="1406" y="363"/>
                  </a:lnTo>
                  <a:lnTo>
                    <a:pt x="1407" y="335"/>
                  </a:lnTo>
                  <a:lnTo>
                    <a:pt x="1408" y="400"/>
                  </a:lnTo>
                  <a:lnTo>
                    <a:pt x="1410" y="395"/>
                  </a:lnTo>
                  <a:lnTo>
                    <a:pt x="1411" y="352"/>
                  </a:lnTo>
                  <a:lnTo>
                    <a:pt x="1412" y="363"/>
                  </a:lnTo>
                  <a:lnTo>
                    <a:pt x="1413" y="363"/>
                  </a:lnTo>
                  <a:lnTo>
                    <a:pt x="1414" y="378"/>
                  </a:lnTo>
                  <a:lnTo>
                    <a:pt x="1415" y="389"/>
                  </a:lnTo>
                  <a:lnTo>
                    <a:pt x="1417" y="376"/>
                  </a:lnTo>
                  <a:lnTo>
                    <a:pt x="1418" y="369"/>
                  </a:lnTo>
                  <a:lnTo>
                    <a:pt x="1419" y="335"/>
                  </a:lnTo>
                  <a:lnTo>
                    <a:pt x="1420" y="372"/>
                  </a:lnTo>
                  <a:lnTo>
                    <a:pt x="1421" y="382"/>
                  </a:lnTo>
                  <a:lnTo>
                    <a:pt x="1422" y="343"/>
                  </a:lnTo>
                  <a:lnTo>
                    <a:pt x="1424" y="371"/>
                  </a:lnTo>
                  <a:lnTo>
                    <a:pt x="1425" y="350"/>
                  </a:lnTo>
                  <a:lnTo>
                    <a:pt x="1426" y="382"/>
                  </a:lnTo>
                  <a:lnTo>
                    <a:pt x="1427" y="356"/>
                  </a:lnTo>
                  <a:lnTo>
                    <a:pt x="1428" y="376"/>
                  </a:lnTo>
                  <a:lnTo>
                    <a:pt x="1430" y="348"/>
                  </a:lnTo>
                  <a:lnTo>
                    <a:pt x="1431" y="365"/>
                  </a:lnTo>
                  <a:lnTo>
                    <a:pt x="1432" y="358"/>
                  </a:lnTo>
                  <a:lnTo>
                    <a:pt x="1433" y="410"/>
                  </a:lnTo>
                  <a:lnTo>
                    <a:pt x="1434" y="382"/>
                  </a:lnTo>
                  <a:lnTo>
                    <a:pt x="1435" y="367"/>
                  </a:lnTo>
                  <a:lnTo>
                    <a:pt x="1437" y="372"/>
                  </a:lnTo>
                  <a:lnTo>
                    <a:pt x="1438" y="358"/>
                  </a:lnTo>
                  <a:lnTo>
                    <a:pt x="1439" y="387"/>
                  </a:lnTo>
                  <a:lnTo>
                    <a:pt x="1440" y="361"/>
                  </a:lnTo>
                  <a:lnTo>
                    <a:pt x="1441" y="346"/>
                  </a:lnTo>
                  <a:lnTo>
                    <a:pt x="1443" y="330"/>
                  </a:lnTo>
                  <a:lnTo>
                    <a:pt x="1444" y="372"/>
                  </a:lnTo>
                  <a:lnTo>
                    <a:pt x="1445" y="365"/>
                  </a:lnTo>
                  <a:lnTo>
                    <a:pt x="1446" y="361"/>
                  </a:lnTo>
                  <a:lnTo>
                    <a:pt x="1447" y="346"/>
                  </a:lnTo>
                  <a:lnTo>
                    <a:pt x="1448" y="352"/>
                  </a:lnTo>
                  <a:lnTo>
                    <a:pt x="1450" y="360"/>
                  </a:lnTo>
                  <a:lnTo>
                    <a:pt x="1451" y="369"/>
                  </a:lnTo>
                  <a:lnTo>
                    <a:pt x="1452" y="374"/>
                  </a:lnTo>
                  <a:lnTo>
                    <a:pt x="1453" y="369"/>
                  </a:lnTo>
                  <a:lnTo>
                    <a:pt x="1454" y="371"/>
                  </a:lnTo>
                  <a:lnTo>
                    <a:pt x="1455" y="356"/>
                  </a:lnTo>
                  <a:lnTo>
                    <a:pt x="1457" y="356"/>
                  </a:lnTo>
                  <a:lnTo>
                    <a:pt x="1458" y="365"/>
                  </a:lnTo>
                  <a:lnTo>
                    <a:pt x="1459" y="371"/>
                  </a:lnTo>
                  <a:lnTo>
                    <a:pt x="1460" y="372"/>
                  </a:lnTo>
                  <a:lnTo>
                    <a:pt x="1461" y="367"/>
                  </a:lnTo>
                  <a:lnTo>
                    <a:pt x="1463" y="369"/>
                  </a:lnTo>
                  <a:lnTo>
                    <a:pt x="1464" y="365"/>
                  </a:lnTo>
                  <a:lnTo>
                    <a:pt x="1465" y="359"/>
                  </a:lnTo>
                  <a:lnTo>
                    <a:pt x="1466" y="382"/>
                  </a:lnTo>
                  <a:lnTo>
                    <a:pt x="1467" y="412"/>
                  </a:lnTo>
                  <a:lnTo>
                    <a:pt x="1468" y="358"/>
                  </a:lnTo>
                  <a:lnTo>
                    <a:pt x="1470" y="317"/>
                  </a:lnTo>
                  <a:lnTo>
                    <a:pt x="1471" y="363"/>
                  </a:lnTo>
                  <a:lnTo>
                    <a:pt x="1472" y="359"/>
                  </a:lnTo>
                  <a:lnTo>
                    <a:pt x="1473" y="378"/>
                  </a:lnTo>
                  <a:lnTo>
                    <a:pt x="1474" y="363"/>
                  </a:lnTo>
                  <a:lnTo>
                    <a:pt x="1475" y="354"/>
                  </a:lnTo>
                  <a:lnTo>
                    <a:pt x="1477" y="359"/>
                  </a:lnTo>
                  <a:lnTo>
                    <a:pt x="1478" y="367"/>
                  </a:lnTo>
                  <a:lnTo>
                    <a:pt x="1479" y="380"/>
                  </a:lnTo>
                  <a:lnTo>
                    <a:pt x="1480" y="363"/>
                  </a:lnTo>
                  <a:lnTo>
                    <a:pt x="1481" y="367"/>
                  </a:lnTo>
                  <a:lnTo>
                    <a:pt x="1483" y="367"/>
                  </a:lnTo>
                  <a:lnTo>
                    <a:pt x="1484" y="360"/>
                  </a:lnTo>
                  <a:lnTo>
                    <a:pt x="1485" y="380"/>
                  </a:lnTo>
                  <a:lnTo>
                    <a:pt x="1486" y="369"/>
                  </a:lnTo>
                  <a:lnTo>
                    <a:pt x="1487" y="363"/>
                  </a:lnTo>
                  <a:lnTo>
                    <a:pt x="1488" y="348"/>
                  </a:lnTo>
                  <a:lnTo>
                    <a:pt x="1490" y="372"/>
                  </a:lnTo>
                  <a:lnTo>
                    <a:pt x="1491" y="374"/>
                  </a:lnTo>
                  <a:lnTo>
                    <a:pt x="1492" y="356"/>
                  </a:lnTo>
                  <a:lnTo>
                    <a:pt x="1493" y="356"/>
                  </a:lnTo>
                  <a:lnTo>
                    <a:pt x="1494" y="354"/>
                  </a:lnTo>
                  <a:lnTo>
                    <a:pt x="1496" y="386"/>
                  </a:lnTo>
                  <a:lnTo>
                    <a:pt x="1497" y="382"/>
                  </a:lnTo>
                  <a:lnTo>
                    <a:pt x="1498" y="380"/>
                  </a:lnTo>
                  <a:lnTo>
                    <a:pt x="1499" y="363"/>
                  </a:lnTo>
                  <a:lnTo>
                    <a:pt x="1500" y="350"/>
                  </a:lnTo>
                  <a:lnTo>
                    <a:pt x="1501" y="335"/>
                  </a:lnTo>
                  <a:lnTo>
                    <a:pt x="1503" y="376"/>
                  </a:lnTo>
                  <a:lnTo>
                    <a:pt x="1504" y="369"/>
                  </a:lnTo>
                  <a:lnTo>
                    <a:pt x="1505" y="345"/>
                  </a:lnTo>
                  <a:lnTo>
                    <a:pt x="1506" y="365"/>
                  </a:lnTo>
                  <a:lnTo>
                    <a:pt x="1507" y="352"/>
                  </a:lnTo>
                  <a:lnTo>
                    <a:pt x="1508" y="380"/>
                  </a:lnTo>
                  <a:lnTo>
                    <a:pt x="1510" y="391"/>
                  </a:lnTo>
                  <a:lnTo>
                    <a:pt x="1511" y="296"/>
                  </a:lnTo>
                  <a:lnTo>
                    <a:pt x="1512" y="376"/>
                  </a:lnTo>
                  <a:lnTo>
                    <a:pt x="1513" y="279"/>
                  </a:lnTo>
                  <a:lnTo>
                    <a:pt x="1514" y="363"/>
                  </a:lnTo>
                  <a:lnTo>
                    <a:pt x="1516" y="415"/>
                  </a:lnTo>
                  <a:lnTo>
                    <a:pt x="1517" y="400"/>
                  </a:lnTo>
                  <a:lnTo>
                    <a:pt x="1518" y="464"/>
                  </a:lnTo>
                  <a:lnTo>
                    <a:pt x="1519" y="268"/>
                  </a:lnTo>
                  <a:lnTo>
                    <a:pt x="1520" y="322"/>
                  </a:lnTo>
                  <a:lnTo>
                    <a:pt x="1521" y="384"/>
                  </a:lnTo>
                  <a:lnTo>
                    <a:pt x="1523" y="443"/>
                  </a:lnTo>
                  <a:lnTo>
                    <a:pt x="1524" y="430"/>
                  </a:lnTo>
                  <a:lnTo>
                    <a:pt x="1525" y="395"/>
                  </a:lnTo>
                  <a:lnTo>
                    <a:pt x="1526" y="283"/>
                  </a:lnTo>
                  <a:lnTo>
                    <a:pt x="1527" y="348"/>
                  </a:lnTo>
                  <a:lnTo>
                    <a:pt x="1529" y="372"/>
                  </a:lnTo>
                  <a:lnTo>
                    <a:pt x="1530" y="372"/>
                  </a:lnTo>
                  <a:lnTo>
                    <a:pt x="1531" y="339"/>
                  </a:lnTo>
                  <a:lnTo>
                    <a:pt x="1532" y="363"/>
                  </a:lnTo>
                  <a:lnTo>
                    <a:pt x="1533" y="387"/>
                  </a:lnTo>
                  <a:lnTo>
                    <a:pt x="1534" y="389"/>
                  </a:lnTo>
                  <a:lnTo>
                    <a:pt x="1536" y="374"/>
                  </a:lnTo>
                  <a:lnTo>
                    <a:pt x="1537" y="341"/>
                  </a:lnTo>
                  <a:lnTo>
                    <a:pt x="1538" y="335"/>
                  </a:lnTo>
                  <a:lnTo>
                    <a:pt x="1539" y="365"/>
                  </a:lnTo>
                  <a:lnTo>
                    <a:pt x="1540" y="365"/>
                  </a:lnTo>
                  <a:lnTo>
                    <a:pt x="1541" y="406"/>
                  </a:lnTo>
                  <a:lnTo>
                    <a:pt x="1543" y="372"/>
                  </a:lnTo>
                  <a:lnTo>
                    <a:pt x="1544" y="333"/>
                  </a:lnTo>
                  <a:lnTo>
                    <a:pt x="1545" y="371"/>
                  </a:lnTo>
                  <a:lnTo>
                    <a:pt x="1546" y="346"/>
                  </a:lnTo>
                  <a:lnTo>
                    <a:pt x="1547" y="391"/>
                  </a:lnTo>
                  <a:lnTo>
                    <a:pt x="1549" y="331"/>
                  </a:lnTo>
                  <a:lnTo>
                    <a:pt x="1550" y="363"/>
                  </a:lnTo>
                  <a:lnTo>
                    <a:pt x="1551" y="380"/>
                  </a:lnTo>
                  <a:lnTo>
                    <a:pt x="1552" y="348"/>
                  </a:lnTo>
                  <a:lnTo>
                    <a:pt x="1553" y="356"/>
                  </a:lnTo>
                  <a:lnTo>
                    <a:pt x="1554" y="363"/>
                  </a:lnTo>
                  <a:lnTo>
                    <a:pt x="1556" y="363"/>
                  </a:lnTo>
                  <a:lnTo>
                    <a:pt x="1557" y="371"/>
                  </a:lnTo>
                  <a:lnTo>
                    <a:pt x="1558" y="369"/>
                  </a:lnTo>
                  <a:lnTo>
                    <a:pt x="1559" y="382"/>
                  </a:lnTo>
                  <a:lnTo>
                    <a:pt x="1560" y="382"/>
                  </a:lnTo>
                  <a:lnTo>
                    <a:pt x="1562" y="354"/>
                  </a:lnTo>
                  <a:lnTo>
                    <a:pt x="1563" y="371"/>
                  </a:lnTo>
                  <a:lnTo>
                    <a:pt x="1564" y="350"/>
                  </a:lnTo>
                  <a:lnTo>
                    <a:pt x="1565" y="369"/>
                  </a:lnTo>
                  <a:lnTo>
                    <a:pt x="1566" y="387"/>
                  </a:lnTo>
                  <a:lnTo>
                    <a:pt x="1567" y="345"/>
                  </a:lnTo>
                  <a:lnTo>
                    <a:pt x="1569" y="317"/>
                  </a:lnTo>
                  <a:lnTo>
                    <a:pt x="1570" y="335"/>
                  </a:lnTo>
                  <a:lnTo>
                    <a:pt x="1571" y="399"/>
                  </a:lnTo>
                  <a:lnTo>
                    <a:pt x="1572" y="397"/>
                  </a:lnTo>
                  <a:lnTo>
                    <a:pt x="1573" y="352"/>
                  </a:lnTo>
                  <a:lnTo>
                    <a:pt x="1574" y="337"/>
                  </a:lnTo>
                  <a:lnTo>
                    <a:pt x="1576" y="330"/>
                  </a:lnTo>
                  <a:lnTo>
                    <a:pt x="1577" y="374"/>
                  </a:lnTo>
                  <a:lnTo>
                    <a:pt x="1578" y="367"/>
                  </a:lnTo>
                  <a:lnTo>
                    <a:pt x="1579" y="359"/>
                  </a:lnTo>
                  <a:lnTo>
                    <a:pt x="1580" y="285"/>
                  </a:lnTo>
                  <a:lnTo>
                    <a:pt x="1582" y="406"/>
                  </a:lnTo>
                  <a:lnTo>
                    <a:pt x="1583" y="400"/>
                  </a:lnTo>
                  <a:lnTo>
                    <a:pt x="1584" y="358"/>
                  </a:lnTo>
                  <a:lnTo>
                    <a:pt x="1585" y="352"/>
                  </a:lnTo>
                  <a:lnTo>
                    <a:pt x="1586" y="371"/>
                  </a:lnTo>
                  <a:lnTo>
                    <a:pt x="1587" y="384"/>
                  </a:lnTo>
                  <a:lnTo>
                    <a:pt x="1589" y="341"/>
                  </a:lnTo>
                  <a:lnTo>
                    <a:pt x="1590" y="346"/>
                  </a:lnTo>
                  <a:lnTo>
                    <a:pt x="1591" y="372"/>
                  </a:lnTo>
                  <a:lnTo>
                    <a:pt x="1592" y="391"/>
                  </a:lnTo>
                  <a:lnTo>
                    <a:pt x="1593" y="380"/>
                  </a:lnTo>
                  <a:lnTo>
                    <a:pt x="1595" y="413"/>
                  </a:lnTo>
                  <a:lnTo>
                    <a:pt x="1596" y="304"/>
                  </a:lnTo>
                  <a:lnTo>
                    <a:pt x="1597" y="348"/>
                  </a:lnTo>
                  <a:lnTo>
                    <a:pt x="1598" y="399"/>
                  </a:lnTo>
                  <a:lnTo>
                    <a:pt x="1599" y="309"/>
                  </a:lnTo>
                  <a:lnTo>
                    <a:pt x="1600" y="352"/>
                  </a:lnTo>
                  <a:lnTo>
                    <a:pt x="1602" y="378"/>
                  </a:lnTo>
                  <a:lnTo>
                    <a:pt x="1603" y="369"/>
                  </a:lnTo>
                  <a:lnTo>
                    <a:pt x="1604" y="408"/>
                  </a:lnTo>
                  <a:lnTo>
                    <a:pt x="1605" y="374"/>
                  </a:lnTo>
                  <a:lnTo>
                    <a:pt x="1606" y="315"/>
                  </a:lnTo>
                  <a:lnTo>
                    <a:pt x="1607" y="384"/>
                  </a:lnTo>
                  <a:lnTo>
                    <a:pt x="1609" y="391"/>
                  </a:lnTo>
                  <a:lnTo>
                    <a:pt x="1610" y="346"/>
                  </a:lnTo>
                  <a:lnTo>
                    <a:pt x="1611" y="382"/>
                  </a:lnTo>
                  <a:lnTo>
                    <a:pt x="1612" y="361"/>
                  </a:lnTo>
                  <a:lnTo>
                    <a:pt x="1613" y="361"/>
                  </a:lnTo>
                  <a:lnTo>
                    <a:pt x="1615" y="354"/>
                  </a:lnTo>
                  <a:lnTo>
                    <a:pt x="1616" y="389"/>
                  </a:lnTo>
                  <a:lnTo>
                    <a:pt x="1617" y="374"/>
                  </a:lnTo>
                  <a:lnTo>
                    <a:pt x="1618" y="358"/>
                  </a:lnTo>
                  <a:lnTo>
                    <a:pt x="1619" y="345"/>
                  </a:lnTo>
                  <a:lnTo>
                    <a:pt x="1620" y="328"/>
                  </a:lnTo>
                  <a:lnTo>
                    <a:pt x="1622" y="387"/>
                  </a:lnTo>
                  <a:lnTo>
                    <a:pt x="1623" y="376"/>
                  </a:lnTo>
                  <a:lnTo>
                    <a:pt x="1624" y="352"/>
                  </a:lnTo>
                  <a:lnTo>
                    <a:pt x="1625" y="335"/>
                  </a:lnTo>
                  <a:lnTo>
                    <a:pt x="1626" y="333"/>
                  </a:lnTo>
                  <a:lnTo>
                    <a:pt x="1628" y="384"/>
                  </a:lnTo>
                  <a:lnTo>
                    <a:pt x="1629" y="382"/>
                  </a:lnTo>
                  <a:lnTo>
                    <a:pt x="1630" y="371"/>
                  </a:lnTo>
                  <a:lnTo>
                    <a:pt x="1631" y="350"/>
                  </a:lnTo>
                  <a:lnTo>
                    <a:pt x="1632" y="371"/>
                  </a:lnTo>
                  <a:lnTo>
                    <a:pt x="1633" y="372"/>
                  </a:lnTo>
                  <a:lnTo>
                    <a:pt x="1635" y="360"/>
                  </a:lnTo>
                  <a:lnTo>
                    <a:pt x="1636" y="328"/>
                  </a:lnTo>
                  <a:lnTo>
                    <a:pt x="1637" y="372"/>
                  </a:lnTo>
                  <a:lnTo>
                    <a:pt x="1638" y="346"/>
                  </a:lnTo>
                  <a:lnTo>
                    <a:pt x="1639" y="337"/>
                  </a:lnTo>
                  <a:lnTo>
                    <a:pt x="1640" y="345"/>
                  </a:lnTo>
                  <a:lnTo>
                    <a:pt x="1642" y="359"/>
                  </a:lnTo>
                  <a:lnTo>
                    <a:pt x="1643" y="412"/>
                  </a:lnTo>
                  <a:lnTo>
                    <a:pt x="1644" y="395"/>
                  </a:lnTo>
                  <a:lnTo>
                    <a:pt x="1645" y="352"/>
                  </a:lnTo>
                  <a:lnTo>
                    <a:pt x="1646" y="386"/>
                  </a:lnTo>
                  <a:lnTo>
                    <a:pt x="1648" y="372"/>
                  </a:lnTo>
                  <a:lnTo>
                    <a:pt x="1649" y="374"/>
                  </a:lnTo>
                  <a:lnTo>
                    <a:pt x="1650" y="358"/>
                  </a:lnTo>
                  <a:lnTo>
                    <a:pt x="1651" y="339"/>
                  </a:lnTo>
                  <a:lnTo>
                    <a:pt x="1652" y="341"/>
                  </a:lnTo>
                  <a:lnTo>
                    <a:pt x="1653" y="363"/>
                  </a:lnTo>
                  <a:lnTo>
                    <a:pt x="1655" y="374"/>
                  </a:lnTo>
                  <a:lnTo>
                    <a:pt x="1656" y="371"/>
                  </a:lnTo>
                  <a:lnTo>
                    <a:pt x="1657" y="359"/>
                  </a:lnTo>
                  <a:lnTo>
                    <a:pt x="1658" y="384"/>
                  </a:lnTo>
                  <a:lnTo>
                    <a:pt x="1659" y="354"/>
                  </a:lnTo>
                  <a:lnTo>
                    <a:pt x="1661" y="335"/>
                  </a:lnTo>
                  <a:lnTo>
                    <a:pt x="1662" y="354"/>
                  </a:lnTo>
                  <a:lnTo>
                    <a:pt x="1663" y="378"/>
                  </a:lnTo>
                  <a:lnTo>
                    <a:pt x="1664" y="372"/>
                  </a:lnTo>
                  <a:lnTo>
                    <a:pt x="1665" y="380"/>
                  </a:lnTo>
                  <a:lnTo>
                    <a:pt x="1666" y="352"/>
                  </a:lnTo>
                  <a:lnTo>
                    <a:pt x="1668" y="309"/>
                  </a:lnTo>
                  <a:lnTo>
                    <a:pt x="1669" y="371"/>
                  </a:lnTo>
                  <a:lnTo>
                    <a:pt x="1670" y="352"/>
                  </a:lnTo>
                  <a:lnTo>
                    <a:pt x="1671" y="372"/>
                  </a:lnTo>
                  <a:lnTo>
                    <a:pt x="1672" y="350"/>
                  </a:lnTo>
                  <a:lnTo>
                    <a:pt x="1673" y="298"/>
                  </a:lnTo>
                  <a:lnTo>
                    <a:pt x="1675" y="326"/>
                  </a:lnTo>
                  <a:lnTo>
                    <a:pt x="1676" y="397"/>
                  </a:lnTo>
                  <a:lnTo>
                    <a:pt x="1677" y="369"/>
                  </a:lnTo>
                  <a:lnTo>
                    <a:pt x="1678" y="361"/>
                  </a:lnTo>
                  <a:lnTo>
                    <a:pt x="1679" y="333"/>
                  </a:lnTo>
                  <a:lnTo>
                    <a:pt x="1681" y="335"/>
                  </a:lnTo>
                  <a:lnTo>
                    <a:pt x="1682" y="374"/>
                  </a:lnTo>
                  <a:lnTo>
                    <a:pt x="1683" y="372"/>
                  </a:lnTo>
                  <a:lnTo>
                    <a:pt x="1684" y="374"/>
                  </a:lnTo>
                  <a:lnTo>
                    <a:pt x="1685" y="371"/>
                  </a:lnTo>
                  <a:lnTo>
                    <a:pt x="1686" y="346"/>
                  </a:lnTo>
                  <a:lnTo>
                    <a:pt x="1688" y="315"/>
                  </a:lnTo>
                  <a:lnTo>
                    <a:pt x="1689" y="371"/>
                  </a:lnTo>
                  <a:lnTo>
                    <a:pt x="1690" y="382"/>
                  </a:lnTo>
                  <a:lnTo>
                    <a:pt x="1691" y="369"/>
                  </a:lnTo>
                  <a:lnTo>
                    <a:pt x="1692" y="335"/>
                  </a:lnTo>
                  <a:lnTo>
                    <a:pt x="1694" y="337"/>
                  </a:lnTo>
                  <a:lnTo>
                    <a:pt x="1695" y="371"/>
                  </a:lnTo>
                  <a:lnTo>
                    <a:pt x="1696" y="361"/>
                  </a:lnTo>
                  <a:lnTo>
                    <a:pt x="1697" y="378"/>
                  </a:lnTo>
                  <a:lnTo>
                    <a:pt x="1698" y="352"/>
                  </a:lnTo>
                  <a:lnTo>
                    <a:pt x="1699" y="384"/>
                  </a:lnTo>
                  <a:lnTo>
                    <a:pt x="1701" y="356"/>
                  </a:lnTo>
                  <a:lnTo>
                    <a:pt x="1702" y="343"/>
                  </a:lnTo>
                  <a:lnTo>
                    <a:pt x="1703" y="421"/>
                  </a:lnTo>
                  <a:lnTo>
                    <a:pt x="1704" y="345"/>
                  </a:lnTo>
                  <a:lnTo>
                    <a:pt x="1705" y="318"/>
                  </a:lnTo>
                  <a:lnTo>
                    <a:pt x="1706" y="399"/>
                  </a:lnTo>
                  <a:lnTo>
                    <a:pt x="1708" y="406"/>
                  </a:lnTo>
                  <a:lnTo>
                    <a:pt x="1709" y="356"/>
                  </a:lnTo>
                  <a:lnTo>
                    <a:pt x="1710" y="343"/>
                  </a:lnTo>
                  <a:lnTo>
                    <a:pt x="1711" y="369"/>
                  </a:lnTo>
                  <a:lnTo>
                    <a:pt x="1712" y="374"/>
                  </a:lnTo>
                  <a:lnTo>
                    <a:pt x="1714" y="369"/>
                  </a:lnTo>
                  <a:lnTo>
                    <a:pt x="1715" y="350"/>
                  </a:lnTo>
                  <a:lnTo>
                    <a:pt x="1716" y="346"/>
                  </a:lnTo>
                  <a:lnTo>
                    <a:pt x="1717" y="358"/>
                  </a:lnTo>
                  <a:lnTo>
                    <a:pt x="1718" y="367"/>
                  </a:lnTo>
                  <a:lnTo>
                    <a:pt x="1719" y="445"/>
                  </a:lnTo>
                  <a:lnTo>
                    <a:pt x="1721" y="350"/>
                  </a:lnTo>
                  <a:lnTo>
                    <a:pt x="1722" y="326"/>
                  </a:lnTo>
                  <a:lnTo>
                    <a:pt x="1723" y="404"/>
                  </a:lnTo>
                  <a:lnTo>
                    <a:pt x="1724" y="322"/>
                  </a:lnTo>
                  <a:lnTo>
                    <a:pt x="1725" y="322"/>
                  </a:lnTo>
                  <a:lnTo>
                    <a:pt x="1727" y="365"/>
                  </a:lnTo>
                  <a:lnTo>
                    <a:pt x="1728" y="328"/>
                  </a:lnTo>
                  <a:lnTo>
                    <a:pt x="1729" y="376"/>
                  </a:lnTo>
                  <a:lnTo>
                    <a:pt x="1730" y="365"/>
                  </a:lnTo>
                  <a:lnTo>
                    <a:pt x="1731" y="389"/>
                  </a:lnTo>
                  <a:lnTo>
                    <a:pt x="1732" y="350"/>
                  </a:lnTo>
                  <a:lnTo>
                    <a:pt x="1734" y="371"/>
                  </a:lnTo>
                  <a:lnTo>
                    <a:pt x="1735" y="369"/>
                  </a:lnTo>
                  <a:lnTo>
                    <a:pt x="1736" y="348"/>
                  </a:lnTo>
                  <a:lnTo>
                    <a:pt x="1737" y="382"/>
                  </a:lnTo>
                  <a:lnTo>
                    <a:pt x="1738" y="350"/>
                  </a:lnTo>
                  <a:lnTo>
                    <a:pt x="1739" y="335"/>
                  </a:lnTo>
                  <a:lnTo>
                    <a:pt x="1741" y="350"/>
                  </a:lnTo>
                  <a:lnTo>
                    <a:pt x="1742" y="384"/>
                  </a:lnTo>
                  <a:lnTo>
                    <a:pt x="1743" y="372"/>
                  </a:lnTo>
                  <a:lnTo>
                    <a:pt x="1744" y="339"/>
                  </a:lnTo>
                  <a:lnTo>
                    <a:pt x="1745" y="371"/>
                  </a:lnTo>
                  <a:lnTo>
                    <a:pt x="1747" y="369"/>
                  </a:lnTo>
                  <a:lnTo>
                    <a:pt x="1748" y="358"/>
                  </a:lnTo>
                  <a:lnTo>
                    <a:pt x="1749" y="400"/>
                  </a:lnTo>
                  <a:lnTo>
                    <a:pt x="1750" y="371"/>
                  </a:lnTo>
                  <a:lnTo>
                    <a:pt x="1751" y="361"/>
                  </a:lnTo>
                  <a:lnTo>
                    <a:pt x="1752" y="361"/>
                  </a:lnTo>
                  <a:lnTo>
                    <a:pt x="1754" y="358"/>
                  </a:lnTo>
                  <a:lnTo>
                    <a:pt x="1755" y="397"/>
                  </a:lnTo>
                  <a:lnTo>
                    <a:pt x="1756" y="384"/>
                  </a:lnTo>
                  <a:lnTo>
                    <a:pt x="1757" y="380"/>
                  </a:lnTo>
                  <a:lnTo>
                    <a:pt x="1758" y="350"/>
                  </a:lnTo>
                  <a:lnTo>
                    <a:pt x="1760" y="341"/>
                  </a:lnTo>
                  <a:lnTo>
                    <a:pt x="1761" y="365"/>
                  </a:lnTo>
                  <a:lnTo>
                    <a:pt x="1762" y="380"/>
                  </a:lnTo>
                  <a:lnTo>
                    <a:pt x="1763" y="369"/>
                  </a:lnTo>
                  <a:lnTo>
                    <a:pt x="1764" y="369"/>
                  </a:lnTo>
                  <a:lnTo>
                    <a:pt x="1765" y="356"/>
                  </a:lnTo>
                  <a:lnTo>
                    <a:pt x="1767" y="324"/>
                  </a:lnTo>
                  <a:lnTo>
                    <a:pt x="1768" y="380"/>
                  </a:lnTo>
                  <a:lnTo>
                    <a:pt x="1769" y="395"/>
                  </a:lnTo>
                  <a:lnTo>
                    <a:pt x="1770" y="376"/>
                  </a:lnTo>
                  <a:lnTo>
                    <a:pt x="1771" y="371"/>
                  </a:lnTo>
                  <a:lnTo>
                    <a:pt x="1772" y="348"/>
                  </a:lnTo>
                  <a:lnTo>
                    <a:pt x="1774" y="363"/>
                  </a:lnTo>
                  <a:lnTo>
                    <a:pt x="1775" y="348"/>
                  </a:lnTo>
                  <a:lnTo>
                    <a:pt x="1776" y="374"/>
                  </a:lnTo>
                  <a:lnTo>
                    <a:pt x="1777" y="361"/>
                  </a:lnTo>
                  <a:lnTo>
                    <a:pt x="1778" y="378"/>
                  </a:lnTo>
                  <a:lnTo>
                    <a:pt x="1780" y="384"/>
                  </a:lnTo>
                  <a:lnTo>
                    <a:pt x="1781" y="365"/>
                  </a:lnTo>
                  <a:lnTo>
                    <a:pt x="1782" y="380"/>
                  </a:lnTo>
                  <a:lnTo>
                    <a:pt x="1783" y="354"/>
                  </a:lnTo>
                  <a:lnTo>
                    <a:pt x="1784" y="365"/>
                  </a:lnTo>
                  <a:lnTo>
                    <a:pt x="1785" y="363"/>
                  </a:lnTo>
                  <a:lnTo>
                    <a:pt x="1787" y="365"/>
                  </a:lnTo>
                  <a:lnTo>
                    <a:pt x="1788" y="384"/>
                  </a:lnTo>
                  <a:lnTo>
                    <a:pt x="1789" y="367"/>
                  </a:lnTo>
                  <a:lnTo>
                    <a:pt x="1790" y="367"/>
                  </a:lnTo>
                  <a:lnTo>
                    <a:pt x="1791" y="346"/>
                  </a:lnTo>
                  <a:lnTo>
                    <a:pt x="1793" y="372"/>
                  </a:lnTo>
                  <a:lnTo>
                    <a:pt x="1794" y="346"/>
                  </a:lnTo>
                  <a:lnTo>
                    <a:pt x="1795" y="359"/>
                  </a:lnTo>
                  <a:lnTo>
                    <a:pt x="1796" y="330"/>
                  </a:lnTo>
                  <a:lnTo>
                    <a:pt x="1797" y="369"/>
                  </a:lnTo>
                  <a:lnTo>
                    <a:pt x="1798" y="361"/>
                  </a:lnTo>
                  <a:lnTo>
                    <a:pt x="1800" y="384"/>
                  </a:lnTo>
                  <a:lnTo>
                    <a:pt x="1801" y="358"/>
                  </a:lnTo>
                  <a:lnTo>
                    <a:pt x="1802" y="341"/>
                  </a:lnTo>
                  <a:lnTo>
                    <a:pt x="1803" y="363"/>
                  </a:lnTo>
                  <a:lnTo>
                    <a:pt x="1804" y="358"/>
                  </a:lnTo>
                  <a:lnTo>
                    <a:pt x="1805" y="361"/>
                  </a:lnTo>
                  <a:lnTo>
                    <a:pt x="1807" y="354"/>
                  </a:lnTo>
                  <a:lnTo>
                    <a:pt x="1808" y="339"/>
                  </a:lnTo>
                  <a:lnTo>
                    <a:pt x="1809" y="369"/>
                  </a:lnTo>
                  <a:lnTo>
                    <a:pt x="1810" y="363"/>
                  </a:lnTo>
                  <a:lnTo>
                    <a:pt x="1811" y="350"/>
                  </a:lnTo>
                  <a:lnTo>
                    <a:pt x="1813" y="371"/>
                  </a:lnTo>
                  <a:lnTo>
                    <a:pt x="1814" y="361"/>
                  </a:lnTo>
                  <a:lnTo>
                    <a:pt x="1815" y="408"/>
                  </a:lnTo>
                  <a:lnTo>
                    <a:pt x="1816" y="387"/>
                  </a:lnTo>
                  <a:lnTo>
                    <a:pt x="1817" y="360"/>
                  </a:lnTo>
                  <a:lnTo>
                    <a:pt x="1818" y="346"/>
                  </a:lnTo>
                  <a:lnTo>
                    <a:pt x="1820" y="378"/>
                  </a:lnTo>
                  <a:lnTo>
                    <a:pt x="1821" y="350"/>
                  </a:lnTo>
                  <a:lnTo>
                    <a:pt x="1822" y="311"/>
                  </a:lnTo>
                  <a:lnTo>
                    <a:pt x="1823" y="380"/>
                  </a:lnTo>
                  <a:lnTo>
                    <a:pt x="1824" y="397"/>
                  </a:lnTo>
                  <a:lnTo>
                    <a:pt x="1826" y="365"/>
                  </a:lnTo>
                  <a:lnTo>
                    <a:pt x="1827" y="356"/>
                  </a:lnTo>
                  <a:lnTo>
                    <a:pt x="1828" y="305"/>
                  </a:lnTo>
                  <a:lnTo>
                    <a:pt x="1829" y="458"/>
                  </a:lnTo>
                  <a:lnTo>
                    <a:pt x="1830" y="363"/>
                  </a:lnTo>
                  <a:lnTo>
                    <a:pt x="1831" y="352"/>
                  </a:lnTo>
                  <a:lnTo>
                    <a:pt x="1833" y="399"/>
                  </a:lnTo>
                  <a:lnTo>
                    <a:pt x="1834" y="365"/>
                  </a:lnTo>
                  <a:lnTo>
                    <a:pt x="1835" y="372"/>
                  </a:lnTo>
                  <a:lnTo>
                    <a:pt x="1836" y="382"/>
                  </a:lnTo>
                  <a:lnTo>
                    <a:pt x="1837" y="386"/>
                  </a:lnTo>
                  <a:lnTo>
                    <a:pt x="1838" y="369"/>
                  </a:lnTo>
                  <a:lnTo>
                    <a:pt x="1840" y="372"/>
                  </a:lnTo>
                  <a:lnTo>
                    <a:pt x="1841" y="361"/>
                  </a:lnTo>
                  <a:lnTo>
                    <a:pt x="1842" y="369"/>
                  </a:lnTo>
                  <a:lnTo>
                    <a:pt x="1843" y="356"/>
                  </a:lnTo>
                  <a:lnTo>
                    <a:pt x="1844" y="354"/>
                  </a:lnTo>
                  <a:lnTo>
                    <a:pt x="1846" y="382"/>
                  </a:lnTo>
                  <a:lnTo>
                    <a:pt x="1847" y="363"/>
                  </a:lnTo>
                  <a:lnTo>
                    <a:pt x="1848" y="346"/>
                  </a:lnTo>
                  <a:lnTo>
                    <a:pt x="1849" y="367"/>
                  </a:lnTo>
                  <a:lnTo>
                    <a:pt x="1850" y="382"/>
                  </a:lnTo>
                  <a:lnTo>
                    <a:pt x="1851" y="361"/>
                  </a:lnTo>
                  <a:lnTo>
                    <a:pt x="1853" y="354"/>
                  </a:lnTo>
                  <a:lnTo>
                    <a:pt x="1854" y="363"/>
                  </a:lnTo>
                  <a:lnTo>
                    <a:pt x="1855" y="358"/>
                  </a:lnTo>
                  <a:lnTo>
                    <a:pt x="1856" y="363"/>
                  </a:lnTo>
                  <a:lnTo>
                    <a:pt x="1857" y="378"/>
                  </a:lnTo>
                  <a:lnTo>
                    <a:pt x="1859" y="365"/>
                  </a:lnTo>
                  <a:lnTo>
                    <a:pt x="1860" y="354"/>
                  </a:lnTo>
                  <a:lnTo>
                    <a:pt x="1861" y="393"/>
                  </a:lnTo>
                  <a:lnTo>
                    <a:pt x="1862" y="374"/>
                  </a:lnTo>
                  <a:lnTo>
                    <a:pt x="1863" y="361"/>
                  </a:lnTo>
                  <a:lnTo>
                    <a:pt x="1864" y="376"/>
                  </a:lnTo>
                  <a:lnTo>
                    <a:pt x="1866" y="356"/>
                  </a:lnTo>
                  <a:lnTo>
                    <a:pt x="1867" y="385"/>
                  </a:lnTo>
                  <a:lnTo>
                    <a:pt x="1868" y="380"/>
                  </a:lnTo>
                  <a:lnTo>
                    <a:pt x="1869" y="363"/>
                  </a:lnTo>
                  <a:lnTo>
                    <a:pt x="1870" y="356"/>
                  </a:lnTo>
                  <a:lnTo>
                    <a:pt x="1871" y="361"/>
                  </a:lnTo>
                  <a:lnTo>
                    <a:pt x="1873" y="356"/>
                  </a:lnTo>
                  <a:lnTo>
                    <a:pt x="1874" y="361"/>
                  </a:lnTo>
                  <a:lnTo>
                    <a:pt x="1875" y="369"/>
                  </a:lnTo>
                  <a:lnTo>
                    <a:pt x="1876" y="382"/>
                  </a:lnTo>
                  <a:lnTo>
                    <a:pt x="1877" y="367"/>
                  </a:lnTo>
                  <a:lnTo>
                    <a:pt x="1879" y="346"/>
                  </a:lnTo>
                  <a:lnTo>
                    <a:pt x="1880" y="380"/>
                  </a:lnTo>
                  <a:lnTo>
                    <a:pt x="1881" y="371"/>
                  </a:lnTo>
                  <a:lnTo>
                    <a:pt x="1882" y="365"/>
                  </a:lnTo>
                  <a:lnTo>
                    <a:pt x="1883" y="348"/>
                  </a:lnTo>
                  <a:lnTo>
                    <a:pt x="1884" y="393"/>
                  </a:lnTo>
                  <a:lnTo>
                    <a:pt x="1886" y="397"/>
                  </a:lnTo>
                  <a:lnTo>
                    <a:pt x="1887" y="374"/>
                  </a:lnTo>
                  <a:lnTo>
                    <a:pt x="1888" y="354"/>
                  </a:lnTo>
                  <a:lnTo>
                    <a:pt x="1889" y="369"/>
                  </a:lnTo>
                  <a:lnTo>
                    <a:pt x="1890" y="343"/>
                  </a:lnTo>
                  <a:lnTo>
                    <a:pt x="1892" y="380"/>
                  </a:lnTo>
                  <a:lnTo>
                    <a:pt x="1893" y="367"/>
                  </a:lnTo>
                  <a:lnTo>
                    <a:pt x="1894" y="365"/>
                  </a:lnTo>
                  <a:lnTo>
                    <a:pt x="1895" y="371"/>
                  </a:lnTo>
                  <a:lnTo>
                    <a:pt x="1896" y="356"/>
                  </a:lnTo>
                  <a:lnTo>
                    <a:pt x="1897" y="376"/>
                  </a:lnTo>
                  <a:lnTo>
                    <a:pt x="1899" y="365"/>
                  </a:lnTo>
                  <a:lnTo>
                    <a:pt x="1900" y="365"/>
                  </a:lnTo>
                  <a:lnTo>
                    <a:pt x="1901" y="348"/>
                  </a:lnTo>
                  <a:lnTo>
                    <a:pt x="1902" y="382"/>
                  </a:lnTo>
                  <a:lnTo>
                    <a:pt x="1903" y="365"/>
                  </a:lnTo>
                  <a:lnTo>
                    <a:pt x="1904" y="378"/>
                  </a:lnTo>
                  <a:lnTo>
                    <a:pt x="1906" y="365"/>
                  </a:lnTo>
                  <a:lnTo>
                    <a:pt x="1907" y="356"/>
                  </a:lnTo>
                  <a:lnTo>
                    <a:pt x="1908" y="350"/>
                  </a:lnTo>
                  <a:lnTo>
                    <a:pt x="1909" y="339"/>
                  </a:lnTo>
                  <a:lnTo>
                    <a:pt x="1910" y="391"/>
                  </a:lnTo>
                  <a:lnTo>
                    <a:pt x="1912" y="378"/>
                  </a:lnTo>
                  <a:lnTo>
                    <a:pt x="1913" y="346"/>
                  </a:lnTo>
                  <a:lnTo>
                    <a:pt x="1914" y="346"/>
                  </a:lnTo>
                  <a:lnTo>
                    <a:pt x="1915" y="372"/>
                  </a:lnTo>
                  <a:lnTo>
                    <a:pt x="1916" y="372"/>
                  </a:lnTo>
                  <a:lnTo>
                    <a:pt x="1917" y="361"/>
                  </a:lnTo>
                  <a:lnTo>
                    <a:pt x="1919" y="358"/>
                  </a:lnTo>
                  <a:lnTo>
                    <a:pt x="1920" y="354"/>
                  </a:lnTo>
                  <a:lnTo>
                    <a:pt x="1921" y="371"/>
                  </a:lnTo>
                  <a:lnTo>
                    <a:pt x="1922" y="365"/>
                  </a:lnTo>
                  <a:lnTo>
                    <a:pt x="1923" y="367"/>
                  </a:lnTo>
                  <a:lnTo>
                    <a:pt x="1925" y="371"/>
                  </a:lnTo>
                  <a:lnTo>
                    <a:pt x="1926" y="346"/>
                  </a:lnTo>
                  <a:lnTo>
                    <a:pt x="1927" y="365"/>
                  </a:lnTo>
                  <a:lnTo>
                    <a:pt x="1928" y="371"/>
                  </a:lnTo>
                  <a:lnTo>
                    <a:pt x="1929" y="365"/>
                  </a:lnTo>
                  <a:lnTo>
                    <a:pt x="1930" y="365"/>
                  </a:lnTo>
                  <a:lnTo>
                    <a:pt x="1932" y="378"/>
                  </a:lnTo>
                  <a:lnTo>
                    <a:pt x="1933" y="389"/>
                  </a:lnTo>
                  <a:lnTo>
                    <a:pt x="1934" y="346"/>
                  </a:lnTo>
                  <a:lnTo>
                    <a:pt x="1935" y="309"/>
                  </a:lnTo>
                  <a:lnTo>
                    <a:pt x="1936" y="402"/>
                  </a:lnTo>
                  <a:lnTo>
                    <a:pt x="1937" y="386"/>
                  </a:lnTo>
                  <a:lnTo>
                    <a:pt x="1939" y="361"/>
                  </a:lnTo>
                  <a:lnTo>
                    <a:pt x="1940" y="331"/>
                  </a:lnTo>
                  <a:lnTo>
                    <a:pt x="1941" y="376"/>
                  </a:lnTo>
                  <a:lnTo>
                    <a:pt x="1942" y="402"/>
                  </a:lnTo>
                  <a:lnTo>
                    <a:pt x="1943" y="382"/>
                  </a:lnTo>
                  <a:lnTo>
                    <a:pt x="1945" y="367"/>
                  </a:lnTo>
                  <a:lnTo>
                    <a:pt x="1946" y="365"/>
                  </a:lnTo>
                  <a:lnTo>
                    <a:pt x="1947" y="360"/>
                  </a:lnTo>
                  <a:lnTo>
                    <a:pt x="1948" y="356"/>
                  </a:lnTo>
                  <a:lnTo>
                    <a:pt x="1949" y="389"/>
                  </a:lnTo>
                  <a:lnTo>
                    <a:pt x="1950" y="363"/>
                  </a:lnTo>
                  <a:lnTo>
                    <a:pt x="1952" y="367"/>
                  </a:lnTo>
                  <a:lnTo>
                    <a:pt x="1953" y="395"/>
                  </a:lnTo>
                  <a:lnTo>
                    <a:pt x="1954" y="359"/>
                  </a:lnTo>
                  <a:lnTo>
                    <a:pt x="1955" y="322"/>
                  </a:lnTo>
                  <a:lnTo>
                    <a:pt x="1956" y="369"/>
                  </a:lnTo>
                  <a:lnTo>
                    <a:pt x="1958" y="360"/>
                  </a:lnTo>
                  <a:lnTo>
                    <a:pt x="1959" y="376"/>
                  </a:lnTo>
                  <a:lnTo>
                    <a:pt x="1960" y="354"/>
                  </a:lnTo>
                  <a:lnTo>
                    <a:pt x="1961" y="374"/>
                  </a:lnTo>
                  <a:lnTo>
                    <a:pt x="1962" y="371"/>
                  </a:lnTo>
                  <a:lnTo>
                    <a:pt x="1963" y="358"/>
                  </a:lnTo>
                  <a:lnTo>
                    <a:pt x="1965" y="350"/>
                  </a:lnTo>
                  <a:lnTo>
                    <a:pt x="1966" y="339"/>
                  </a:lnTo>
                  <a:lnTo>
                    <a:pt x="1967" y="380"/>
                  </a:lnTo>
                  <a:lnTo>
                    <a:pt x="1968" y="376"/>
                  </a:lnTo>
                  <a:lnTo>
                    <a:pt x="1969" y="374"/>
                  </a:lnTo>
                  <a:lnTo>
                    <a:pt x="1970" y="365"/>
                  </a:lnTo>
                  <a:lnTo>
                    <a:pt x="1972" y="372"/>
                  </a:lnTo>
                  <a:lnTo>
                    <a:pt x="1973" y="354"/>
                  </a:lnTo>
                  <a:lnTo>
                    <a:pt x="1974" y="339"/>
                  </a:lnTo>
                  <a:lnTo>
                    <a:pt x="1975" y="380"/>
                  </a:lnTo>
                  <a:lnTo>
                    <a:pt x="1976" y="352"/>
                  </a:lnTo>
                  <a:lnTo>
                    <a:pt x="1978" y="376"/>
                  </a:lnTo>
                  <a:lnTo>
                    <a:pt x="1979" y="350"/>
                  </a:lnTo>
                  <a:lnTo>
                    <a:pt x="1980" y="389"/>
                  </a:lnTo>
                  <a:lnTo>
                    <a:pt x="1981" y="376"/>
                  </a:lnTo>
                  <a:lnTo>
                    <a:pt x="1982" y="348"/>
                  </a:lnTo>
                  <a:lnTo>
                    <a:pt x="1983" y="369"/>
                  </a:lnTo>
                  <a:lnTo>
                    <a:pt x="1985" y="376"/>
                  </a:lnTo>
                  <a:lnTo>
                    <a:pt x="1986" y="354"/>
                  </a:lnTo>
                  <a:lnTo>
                    <a:pt x="1987" y="374"/>
                  </a:lnTo>
                  <a:lnTo>
                    <a:pt x="1988" y="363"/>
                  </a:lnTo>
                  <a:lnTo>
                    <a:pt x="1989" y="354"/>
                  </a:lnTo>
                  <a:lnTo>
                    <a:pt x="1991" y="371"/>
                  </a:lnTo>
                  <a:lnTo>
                    <a:pt x="1992" y="406"/>
                  </a:lnTo>
                  <a:lnTo>
                    <a:pt x="1993" y="389"/>
                  </a:lnTo>
                  <a:lnTo>
                    <a:pt x="1994" y="361"/>
                  </a:lnTo>
                  <a:lnTo>
                    <a:pt x="1995" y="331"/>
                  </a:lnTo>
                  <a:lnTo>
                    <a:pt x="1996" y="359"/>
                  </a:lnTo>
                  <a:lnTo>
                    <a:pt x="1998" y="374"/>
                  </a:lnTo>
                  <a:lnTo>
                    <a:pt x="1999" y="372"/>
                  </a:lnTo>
                  <a:lnTo>
                    <a:pt x="2000" y="346"/>
                  </a:lnTo>
                  <a:lnTo>
                    <a:pt x="2001" y="382"/>
                  </a:lnTo>
                  <a:lnTo>
                    <a:pt x="2002" y="358"/>
                  </a:lnTo>
                  <a:lnTo>
                    <a:pt x="2003" y="360"/>
                  </a:lnTo>
                  <a:lnTo>
                    <a:pt x="2005" y="356"/>
                  </a:lnTo>
                  <a:lnTo>
                    <a:pt x="2006" y="378"/>
                  </a:lnTo>
                  <a:lnTo>
                    <a:pt x="2007" y="352"/>
                  </a:lnTo>
                  <a:lnTo>
                    <a:pt x="2008" y="356"/>
                  </a:lnTo>
                  <a:lnTo>
                    <a:pt x="2009" y="378"/>
                  </a:lnTo>
                  <a:lnTo>
                    <a:pt x="2011" y="365"/>
                  </a:lnTo>
                  <a:lnTo>
                    <a:pt x="2012" y="363"/>
                  </a:lnTo>
                  <a:lnTo>
                    <a:pt x="2013" y="358"/>
                  </a:lnTo>
                  <a:lnTo>
                    <a:pt x="2014" y="354"/>
                  </a:lnTo>
                  <a:lnTo>
                    <a:pt x="2015" y="359"/>
                  </a:lnTo>
                  <a:lnTo>
                    <a:pt x="2016" y="352"/>
                  </a:lnTo>
                  <a:lnTo>
                    <a:pt x="2018" y="367"/>
                  </a:lnTo>
                  <a:lnTo>
                    <a:pt x="2019" y="382"/>
                  </a:lnTo>
                  <a:lnTo>
                    <a:pt x="2020" y="352"/>
                  </a:lnTo>
                  <a:lnTo>
                    <a:pt x="2021" y="385"/>
                  </a:lnTo>
                  <a:lnTo>
                    <a:pt x="2022" y="365"/>
                  </a:lnTo>
                  <a:lnTo>
                    <a:pt x="2024" y="363"/>
                  </a:lnTo>
                  <a:lnTo>
                    <a:pt x="2025" y="367"/>
                  </a:lnTo>
                  <a:lnTo>
                    <a:pt x="2026" y="356"/>
                  </a:lnTo>
                  <a:lnTo>
                    <a:pt x="2027" y="354"/>
                  </a:lnTo>
                  <a:lnTo>
                    <a:pt x="2028" y="348"/>
                  </a:lnTo>
                  <a:lnTo>
                    <a:pt x="2029" y="378"/>
                  </a:lnTo>
                  <a:lnTo>
                    <a:pt x="2031" y="369"/>
                  </a:lnTo>
                  <a:lnTo>
                    <a:pt x="2032" y="417"/>
                  </a:lnTo>
                  <a:lnTo>
                    <a:pt x="2033" y="404"/>
                  </a:lnTo>
                  <a:lnTo>
                    <a:pt x="2034" y="346"/>
                  </a:lnTo>
                  <a:lnTo>
                    <a:pt x="2035" y="372"/>
                  </a:lnTo>
                  <a:lnTo>
                    <a:pt x="2036" y="363"/>
                  </a:lnTo>
                  <a:lnTo>
                    <a:pt x="2038" y="371"/>
                  </a:lnTo>
                  <a:lnTo>
                    <a:pt x="2039" y="358"/>
                  </a:lnTo>
                  <a:lnTo>
                    <a:pt x="2040" y="345"/>
                  </a:lnTo>
                  <a:lnTo>
                    <a:pt x="2041" y="378"/>
                  </a:lnTo>
                  <a:lnTo>
                    <a:pt x="2042" y="348"/>
                  </a:lnTo>
                  <a:lnTo>
                    <a:pt x="2044" y="361"/>
                  </a:lnTo>
                  <a:lnTo>
                    <a:pt x="2045" y="356"/>
                  </a:lnTo>
                  <a:lnTo>
                    <a:pt x="2046" y="380"/>
                  </a:lnTo>
                  <a:lnTo>
                    <a:pt x="2047" y="360"/>
                  </a:lnTo>
                  <a:lnTo>
                    <a:pt x="2048" y="372"/>
                  </a:lnTo>
                  <a:lnTo>
                    <a:pt x="2049" y="358"/>
                  </a:lnTo>
                  <a:lnTo>
                    <a:pt x="2051" y="345"/>
                  </a:lnTo>
                  <a:lnTo>
                    <a:pt x="2052" y="317"/>
                  </a:lnTo>
                  <a:lnTo>
                    <a:pt x="2053" y="410"/>
                  </a:lnTo>
                  <a:lnTo>
                    <a:pt x="2054" y="358"/>
                  </a:lnTo>
                  <a:lnTo>
                    <a:pt x="2055" y="369"/>
                  </a:lnTo>
                  <a:lnTo>
                    <a:pt x="2056" y="352"/>
                  </a:lnTo>
                  <a:lnTo>
                    <a:pt x="2058" y="359"/>
                  </a:lnTo>
                  <a:lnTo>
                    <a:pt x="2059" y="322"/>
                  </a:lnTo>
                  <a:lnTo>
                    <a:pt x="2060" y="397"/>
                  </a:lnTo>
                  <a:lnTo>
                    <a:pt x="2061" y="374"/>
                  </a:lnTo>
                  <a:lnTo>
                    <a:pt x="2062" y="361"/>
                  </a:lnTo>
                  <a:lnTo>
                    <a:pt x="2064" y="385"/>
                  </a:lnTo>
                  <a:lnTo>
                    <a:pt x="2065" y="356"/>
                  </a:lnTo>
                  <a:lnTo>
                    <a:pt x="2066" y="380"/>
                  </a:lnTo>
                  <a:lnTo>
                    <a:pt x="2067" y="358"/>
                  </a:lnTo>
                  <a:lnTo>
                    <a:pt x="2068" y="341"/>
                  </a:lnTo>
                  <a:lnTo>
                    <a:pt x="2069" y="331"/>
                  </a:lnTo>
                  <a:lnTo>
                    <a:pt x="2071" y="358"/>
                  </a:lnTo>
                  <a:lnTo>
                    <a:pt x="2072" y="402"/>
                  </a:lnTo>
                  <a:lnTo>
                    <a:pt x="2073" y="395"/>
                  </a:lnTo>
                  <a:lnTo>
                    <a:pt x="2074" y="367"/>
                  </a:lnTo>
                  <a:lnTo>
                    <a:pt x="2075" y="363"/>
                  </a:lnTo>
                  <a:lnTo>
                    <a:pt x="2077" y="345"/>
                  </a:lnTo>
                  <a:lnTo>
                    <a:pt x="2078" y="384"/>
                  </a:lnTo>
                  <a:lnTo>
                    <a:pt x="2079" y="372"/>
                  </a:lnTo>
                  <a:lnTo>
                    <a:pt x="2080" y="382"/>
                  </a:lnTo>
                  <a:lnTo>
                    <a:pt x="2081" y="387"/>
                  </a:lnTo>
                  <a:lnTo>
                    <a:pt x="2082" y="343"/>
                  </a:lnTo>
                  <a:lnTo>
                    <a:pt x="2084" y="380"/>
                  </a:lnTo>
                  <a:lnTo>
                    <a:pt x="2085" y="367"/>
                  </a:lnTo>
                  <a:lnTo>
                    <a:pt x="2086" y="372"/>
                  </a:lnTo>
                  <a:lnTo>
                    <a:pt x="2087" y="360"/>
                  </a:lnTo>
                  <a:lnTo>
                    <a:pt x="2088" y="371"/>
                  </a:lnTo>
                  <a:lnTo>
                    <a:pt x="2089" y="365"/>
                  </a:lnTo>
                  <a:lnTo>
                    <a:pt x="2091" y="365"/>
                  </a:lnTo>
                  <a:lnTo>
                    <a:pt x="2092" y="358"/>
                  </a:lnTo>
                  <a:lnTo>
                    <a:pt x="2093" y="354"/>
                  </a:lnTo>
                  <a:lnTo>
                    <a:pt x="2094" y="352"/>
                  </a:lnTo>
                  <a:lnTo>
                    <a:pt x="2095" y="384"/>
                  </a:lnTo>
                  <a:lnTo>
                    <a:pt x="2097" y="382"/>
                  </a:lnTo>
                  <a:lnTo>
                    <a:pt x="2098" y="348"/>
                  </a:lnTo>
                  <a:lnTo>
                    <a:pt x="2099" y="315"/>
                  </a:lnTo>
                  <a:lnTo>
                    <a:pt x="2100" y="406"/>
                  </a:lnTo>
                  <a:lnTo>
                    <a:pt x="2101" y="397"/>
                  </a:lnTo>
                  <a:lnTo>
                    <a:pt x="2102" y="350"/>
                  </a:lnTo>
                  <a:lnTo>
                    <a:pt x="2104" y="372"/>
                  </a:lnTo>
                  <a:lnTo>
                    <a:pt x="2105" y="356"/>
                  </a:lnTo>
                  <a:lnTo>
                    <a:pt x="2106" y="382"/>
                  </a:lnTo>
                  <a:lnTo>
                    <a:pt x="2107" y="354"/>
                  </a:lnTo>
                  <a:lnTo>
                    <a:pt x="2108" y="365"/>
                  </a:lnTo>
                  <a:lnTo>
                    <a:pt x="2110" y="354"/>
                  </a:lnTo>
                  <a:lnTo>
                    <a:pt x="2111" y="360"/>
                  </a:lnTo>
                  <a:lnTo>
                    <a:pt x="2112" y="417"/>
                  </a:lnTo>
                  <a:lnTo>
                    <a:pt x="2113" y="376"/>
                  </a:lnTo>
                  <a:lnTo>
                    <a:pt x="2114" y="369"/>
                  </a:lnTo>
                  <a:lnTo>
                    <a:pt x="2115" y="369"/>
                  </a:lnTo>
                  <a:lnTo>
                    <a:pt x="2117" y="361"/>
                  </a:lnTo>
                  <a:lnTo>
                    <a:pt x="2118" y="393"/>
                  </a:lnTo>
                  <a:lnTo>
                    <a:pt x="2119" y="371"/>
                  </a:lnTo>
                  <a:lnTo>
                    <a:pt x="2120" y="356"/>
                  </a:lnTo>
                  <a:lnTo>
                    <a:pt x="2121" y="328"/>
                  </a:lnTo>
                  <a:lnTo>
                    <a:pt x="2122" y="371"/>
                  </a:lnTo>
                  <a:lnTo>
                    <a:pt x="2124" y="360"/>
                  </a:lnTo>
                  <a:lnTo>
                    <a:pt x="2125" y="376"/>
                  </a:lnTo>
                  <a:lnTo>
                    <a:pt x="2126" y="363"/>
                  </a:lnTo>
                  <a:lnTo>
                    <a:pt x="2127" y="372"/>
                  </a:lnTo>
                  <a:lnTo>
                    <a:pt x="2128" y="360"/>
                  </a:lnTo>
                  <a:lnTo>
                    <a:pt x="2130" y="356"/>
                  </a:lnTo>
                  <a:lnTo>
                    <a:pt x="2131" y="350"/>
                  </a:lnTo>
                  <a:lnTo>
                    <a:pt x="2132" y="341"/>
                  </a:lnTo>
                  <a:lnTo>
                    <a:pt x="2133" y="380"/>
                  </a:lnTo>
                  <a:lnTo>
                    <a:pt x="2134" y="374"/>
                  </a:lnTo>
                  <a:lnTo>
                    <a:pt x="2135" y="348"/>
                  </a:lnTo>
                  <a:lnTo>
                    <a:pt x="2137" y="345"/>
                  </a:lnTo>
                  <a:lnTo>
                    <a:pt x="2138" y="361"/>
                  </a:lnTo>
                  <a:lnTo>
                    <a:pt x="2139" y="389"/>
                  </a:lnTo>
                  <a:lnTo>
                    <a:pt x="2140" y="397"/>
                  </a:lnTo>
                  <a:lnTo>
                    <a:pt x="2141" y="361"/>
                  </a:lnTo>
                  <a:lnTo>
                    <a:pt x="2143" y="356"/>
                  </a:lnTo>
                  <a:lnTo>
                    <a:pt x="2144" y="354"/>
                  </a:lnTo>
                  <a:lnTo>
                    <a:pt x="2145" y="356"/>
                  </a:lnTo>
                  <a:lnTo>
                    <a:pt x="2146" y="380"/>
                  </a:lnTo>
                  <a:lnTo>
                    <a:pt x="2147" y="378"/>
                  </a:lnTo>
                  <a:lnTo>
                    <a:pt x="2148" y="376"/>
                  </a:lnTo>
                  <a:lnTo>
                    <a:pt x="2150" y="365"/>
                  </a:lnTo>
                  <a:lnTo>
                    <a:pt x="2151" y="369"/>
                  </a:lnTo>
                  <a:lnTo>
                    <a:pt x="2152" y="350"/>
                  </a:lnTo>
                  <a:lnTo>
                    <a:pt x="2153" y="382"/>
                  </a:lnTo>
                  <a:lnTo>
                    <a:pt x="2154" y="361"/>
                  </a:lnTo>
                  <a:lnTo>
                    <a:pt x="2155" y="350"/>
                  </a:lnTo>
                  <a:lnTo>
                    <a:pt x="2157" y="395"/>
                  </a:lnTo>
                  <a:lnTo>
                    <a:pt x="2158" y="382"/>
                  </a:lnTo>
                  <a:lnTo>
                    <a:pt x="2159" y="363"/>
                  </a:lnTo>
                  <a:lnTo>
                    <a:pt x="2160" y="358"/>
                  </a:lnTo>
                  <a:lnTo>
                    <a:pt x="2161" y="367"/>
                  </a:lnTo>
                  <a:lnTo>
                    <a:pt x="2163" y="376"/>
                  </a:lnTo>
                  <a:lnTo>
                    <a:pt x="2164" y="371"/>
                  </a:lnTo>
                  <a:lnTo>
                    <a:pt x="2165" y="365"/>
                  </a:lnTo>
                  <a:lnTo>
                    <a:pt x="2166" y="369"/>
                  </a:lnTo>
                  <a:lnTo>
                    <a:pt x="2167" y="341"/>
                  </a:lnTo>
                  <a:lnTo>
                    <a:pt x="2168" y="400"/>
                  </a:lnTo>
                  <a:lnTo>
                    <a:pt x="2170" y="374"/>
                  </a:lnTo>
                  <a:lnTo>
                    <a:pt x="2171" y="335"/>
                  </a:lnTo>
                  <a:lnTo>
                    <a:pt x="2172" y="371"/>
                  </a:lnTo>
                  <a:lnTo>
                    <a:pt x="2173" y="361"/>
                  </a:lnTo>
                  <a:lnTo>
                    <a:pt x="2174" y="354"/>
                  </a:lnTo>
                  <a:lnTo>
                    <a:pt x="2176" y="384"/>
                  </a:lnTo>
                  <a:lnTo>
                    <a:pt x="2177" y="361"/>
                  </a:lnTo>
                  <a:lnTo>
                    <a:pt x="2178" y="354"/>
                  </a:lnTo>
                  <a:lnTo>
                    <a:pt x="2179" y="371"/>
                  </a:lnTo>
                  <a:lnTo>
                    <a:pt x="2180" y="352"/>
                  </a:lnTo>
                  <a:lnTo>
                    <a:pt x="2181" y="371"/>
                  </a:lnTo>
                  <a:lnTo>
                    <a:pt x="2183" y="361"/>
                  </a:lnTo>
                  <a:lnTo>
                    <a:pt x="2184" y="378"/>
                  </a:lnTo>
                  <a:lnTo>
                    <a:pt x="2185" y="328"/>
                  </a:lnTo>
                  <a:lnTo>
                    <a:pt x="2186" y="380"/>
                  </a:lnTo>
                  <a:lnTo>
                    <a:pt x="2187" y="361"/>
                  </a:lnTo>
                  <a:lnTo>
                    <a:pt x="2188" y="346"/>
                  </a:lnTo>
                  <a:lnTo>
                    <a:pt x="2190" y="354"/>
                  </a:lnTo>
                  <a:lnTo>
                    <a:pt x="2191" y="328"/>
                  </a:lnTo>
                  <a:lnTo>
                    <a:pt x="2192" y="343"/>
                  </a:lnTo>
                  <a:lnTo>
                    <a:pt x="2193" y="419"/>
                  </a:lnTo>
                  <a:lnTo>
                    <a:pt x="2194" y="371"/>
                  </a:lnTo>
                  <a:lnTo>
                    <a:pt x="2196" y="376"/>
                  </a:lnTo>
                  <a:lnTo>
                    <a:pt x="2197" y="374"/>
                  </a:lnTo>
                  <a:lnTo>
                    <a:pt x="2198" y="354"/>
                  </a:lnTo>
                  <a:lnTo>
                    <a:pt x="2199" y="345"/>
                  </a:lnTo>
                  <a:lnTo>
                    <a:pt x="2200" y="371"/>
                  </a:lnTo>
                  <a:lnTo>
                    <a:pt x="2201" y="371"/>
                  </a:lnTo>
                  <a:lnTo>
                    <a:pt x="2203" y="365"/>
                  </a:lnTo>
                  <a:lnTo>
                    <a:pt x="2204" y="356"/>
                  </a:lnTo>
                  <a:lnTo>
                    <a:pt x="2205" y="358"/>
                  </a:lnTo>
                  <a:lnTo>
                    <a:pt x="2206" y="356"/>
                  </a:lnTo>
                  <a:lnTo>
                    <a:pt x="2207" y="348"/>
                  </a:lnTo>
                  <a:lnTo>
                    <a:pt x="2209" y="387"/>
                  </a:lnTo>
                  <a:lnTo>
                    <a:pt x="2210" y="365"/>
                  </a:lnTo>
                  <a:lnTo>
                    <a:pt x="2211" y="346"/>
                  </a:lnTo>
                  <a:lnTo>
                    <a:pt x="2212" y="393"/>
                  </a:lnTo>
                  <a:lnTo>
                    <a:pt x="2213" y="361"/>
                  </a:lnTo>
                  <a:lnTo>
                    <a:pt x="2214" y="348"/>
                  </a:lnTo>
                  <a:lnTo>
                    <a:pt x="2216" y="367"/>
                  </a:lnTo>
                  <a:lnTo>
                    <a:pt x="2217" y="350"/>
                  </a:lnTo>
                  <a:lnTo>
                    <a:pt x="2218" y="337"/>
                  </a:lnTo>
                  <a:lnTo>
                    <a:pt x="2219" y="365"/>
                  </a:lnTo>
                  <a:lnTo>
                    <a:pt x="2220" y="367"/>
                  </a:lnTo>
                  <a:lnTo>
                    <a:pt x="2221" y="352"/>
                  </a:lnTo>
                  <a:lnTo>
                    <a:pt x="2223" y="352"/>
                  </a:lnTo>
                  <a:lnTo>
                    <a:pt x="2224" y="369"/>
                  </a:lnTo>
                  <a:lnTo>
                    <a:pt x="2225" y="385"/>
                  </a:lnTo>
                  <a:lnTo>
                    <a:pt x="2226" y="365"/>
                  </a:lnTo>
                  <a:lnTo>
                    <a:pt x="2227" y="350"/>
                  </a:lnTo>
                  <a:lnTo>
                    <a:pt x="2229" y="356"/>
                  </a:lnTo>
                  <a:lnTo>
                    <a:pt x="2230" y="361"/>
                  </a:lnTo>
                  <a:lnTo>
                    <a:pt x="2231" y="363"/>
                  </a:lnTo>
                  <a:lnTo>
                    <a:pt x="2232" y="356"/>
                  </a:lnTo>
                  <a:lnTo>
                    <a:pt x="2233" y="365"/>
                  </a:lnTo>
                  <a:lnTo>
                    <a:pt x="2234" y="365"/>
                  </a:lnTo>
                  <a:lnTo>
                    <a:pt x="2236" y="367"/>
                  </a:lnTo>
                  <a:lnTo>
                    <a:pt x="2237" y="360"/>
                  </a:lnTo>
                  <a:lnTo>
                    <a:pt x="2238" y="374"/>
                  </a:lnTo>
                  <a:lnTo>
                    <a:pt x="2239" y="358"/>
                  </a:lnTo>
                  <a:lnTo>
                    <a:pt x="2240" y="358"/>
                  </a:lnTo>
                  <a:lnTo>
                    <a:pt x="2242" y="356"/>
                  </a:lnTo>
                  <a:lnTo>
                    <a:pt x="2243" y="417"/>
                  </a:lnTo>
                  <a:lnTo>
                    <a:pt x="2244" y="363"/>
                  </a:lnTo>
                  <a:lnTo>
                    <a:pt x="2245" y="365"/>
                  </a:lnTo>
                  <a:lnTo>
                    <a:pt x="2246" y="341"/>
                  </a:lnTo>
                  <a:lnTo>
                    <a:pt x="2247" y="371"/>
                  </a:lnTo>
                  <a:lnTo>
                    <a:pt x="2249" y="369"/>
                  </a:lnTo>
                  <a:lnTo>
                    <a:pt x="2250" y="376"/>
                  </a:lnTo>
                  <a:lnTo>
                    <a:pt x="2251" y="352"/>
                  </a:lnTo>
                  <a:lnTo>
                    <a:pt x="2252" y="356"/>
                  </a:lnTo>
                  <a:lnTo>
                    <a:pt x="2253" y="361"/>
                  </a:lnTo>
                  <a:lnTo>
                    <a:pt x="2254" y="352"/>
                  </a:lnTo>
                  <a:lnTo>
                    <a:pt x="2256" y="350"/>
                  </a:lnTo>
                  <a:lnTo>
                    <a:pt x="2257" y="365"/>
                  </a:lnTo>
                  <a:lnTo>
                    <a:pt x="2258" y="358"/>
                  </a:lnTo>
                  <a:lnTo>
                    <a:pt x="2259" y="374"/>
                  </a:lnTo>
                  <a:lnTo>
                    <a:pt x="2260" y="358"/>
                  </a:lnTo>
                  <a:lnTo>
                    <a:pt x="2262" y="371"/>
                  </a:lnTo>
                  <a:lnTo>
                    <a:pt x="2263" y="354"/>
                  </a:lnTo>
                  <a:lnTo>
                    <a:pt x="2264" y="378"/>
                  </a:lnTo>
                  <a:lnTo>
                    <a:pt x="2265" y="365"/>
                  </a:lnTo>
                  <a:lnTo>
                    <a:pt x="2266" y="352"/>
                  </a:lnTo>
                  <a:lnTo>
                    <a:pt x="2267" y="365"/>
                  </a:lnTo>
                  <a:lnTo>
                    <a:pt x="2269" y="363"/>
                  </a:lnTo>
                  <a:lnTo>
                    <a:pt x="2270" y="348"/>
                  </a:lnTo>
                  <a:lnTo>
                    <a:pt x="2271" y="382"/>
                  </a:lnTo>
                  <a:lnTo>
                    <a:pt x="2272" y="369"/>
                  </a:lnTo>
                  <a:lnTo>
                    <a:pt x="2273" y="352"/>
                  </a:lnTo>
                  <a:lnTo>
                    <a:pt x="2275" y="358"/>
                  </a:lnTo>
                  <a:lnTo>
                    <a:pt x="2276" y="393"/>
                  </a:lnTo>
                  <a:lnTo>
                    <a:pt x="2277" y="382"/>
                  </a:lnTo>
                  <a:lnTo>
                    <a:pt x="2278" y="358"/>
                  </a:lnTo>
                  <a:lnTo>
                    <a:pt x="2279" y="352"/>
                  </a:lnTo>
                  <a:lnTo>
                    <a:pt x="2280" y="374"/>
                  </a:lnTo>
                  <a:lnTo>
                    <a:pt x="2282" y="359"/>
                  </a:lnTo>
                  <a:lnTo>
                    <a:pt x="2283" y="371"/>
                  </a:lnTo>
                  <a:lnTo>
                    <a:pt x="2284" y="360"/>
                  </a:lnTo>
                  <a:lnTo>
                    <a:pt x="2285" y="384"/>
                  </a:lnTo>
                  <a:lnTo>
                    <a:pt x="2286" y="359"/>
                  </a:lnTo>
                  <a:lnTo>
                    <a:pt x="2287" y="354"/>
                  </a:lnTo>
                  <a:lnTo>
                    <a:pt x="2289" y="352"/>
                  </a:lnTo>
                  <a:lnTo>
                    <a:pt x="2290" y="397"/>
                  </a:lnTo>
                  <a:lnTo>
                    <a:pt x="2291" y="380"/>
                  </a:lnTo>
                  <a:lnTo>
                    <a:pt x="2292" y="374"/>
                  </a:lnTo>
                  <a:lnTo>
                    <a:pt x="2293" y="335"/>
                  </a:lnTo>
                  <a:lnTo>
                    <a:pt x="2295" y="382"/>
                  </a:lnTo>
                  <a:lnTo>
                    <a:pt x="2296" y="374"/>
                  </a:lnTo>
                  <a:lnTo>
                    <a:pt x="2297" y="358"/>
                  </a:lnTo>
                  <a:lnTo>
                    <a:pt x="2298" y="374"/>
                  </a:lnTo>
                  <a:lnTo>
                    <a:pt x="2299" y="354"/>
                  </a:lnTo>
                  <a:lnTo>
                    <a:pt x="2300" y="352"/>
                  </a:lnTo>
                  <a:lnTo>
                    <a:pt x="2302" y="385"/>
                  </a:lnTo>
                  <a:lnTo>
                    <a:pt x="2303" y="376"/>
                  </a:lnTo>
                  <a:lnTo>
                    <a:pt x="2304" y="348"/>
                  </a:lnTo>
                  <a:lnTo>
                    <a:pt x="2305" y="335"/>
                  </a:lnTo>
                  <a:lnTo>
                    <a:pt x="2306" y="363"/>
                  </a:lnTo>
                  <a:lnTo>
                    <a:pt x="2308" y="391"/>
                  </a:lnTo>
                  <a:lnTo>
                    <a:pt x="2309" y="330"/>
                  </a:lnTo>
                  <a:lnTo>
                    <a:pt x="2310" y="326"/>
                  </a:lnTo>
                  <a:lnTo>
                    <a:pt x="2311" y="354"/>
                  </a:lnTo>
                  <a:lnTo>
                    <a:pt x="2312" y="412"/>
                  </a:lnTo>
                  <a:lnTo>
                    <a:pt x="2313" y="367"/>
                  </a:lnTo>
                  <a:lnTo>
                    <a:pt x="2315" y="361"/>
                  </a:lnTo>
                  <a:lnTo>
                    <a:pt x="2316" y="361"/>
                  </a:lnTo>
                  <a:lnTo>
                    <a:pt x="2317" y="387"/>
                  </a:lnTo>
                  <a:lnTo>
                    <a:pt x="2318" y="346"/>
                  </a:lnTo>
                  <a:lnTo>
                    <a:pt x="2319" y="371"/>
                  </a:lnTo>
                  <a:lnTo>
                    <a:pt x="2320" y="365"/>
                  </a:lnTo>
                  <a:lnTo>
                    <a:pt x="2322" y="369"/>
                  </a:lnTo>
                  <a:lnTo>
                    <a:pt x="2323" y="365"/>
                  </a:lnTo>
                  <a:lnTo>
                    <a:pt x="2324" y="326"/>
                  </a:lnTo>
                  <a:lnTo>
                    <a:pt x="2325" y="365"/>
                  </a:lnTo>
                  <a:lnTo>
                    <a:pt x="2326" y="341"/>
                  </a:lnTo>
                  <a:lnTo>
                    <a:pt x="2328" y="469"/>
                  </a:lnTo>
                  <a:lnTo>
                    <a:pt x="2329" y="434"/>
                  </a:lnTo>
                  <a:lnTo>
                    <a:pt x="2330" y="348"/>
                  </a:lnTo>
                  <a:lnTo>
                    <a:pt x="2331" y="317"/>
                  </a:lnTo>
                  <a:lnTo>
                    <a:pt x="2332" y="378"/>
                  </a:lnTo>
                  <a:lnTo>
                    <a:pt x="2333" y="356"/>
                  </a:lnTo>
                  <a:lnTo>
                    <a:pt x="2335" y="374"/>
                  </a:lnTo>
                  <a:lnTo>
                    <a:pt x="2336" y="371"/>
                  </a:lnTo>
                  <a:lnTo>
                    <a:pt x="2337" y="361"/>
                  </a:lnTo>
                  <a:lnTo>
                    <a:pt x="2338" y="348"/>
                  </a:lnTo>
                  <a:lnTo>
                    <a:pt x="2339" y="339"/>
                  </a:lnTo>
                  <a:lnTo>
                    <a:pt x="2341" y="354"/>
                  </a:lnTo>
                  <a:lnTo>
                    <a:pt x="2342" y="399"/>
                  </a:lnTo>
                  <a:lnTo>
                    <a:pt x="2343" y="382"/>
                  </a:lnTo>
                  <a:lnTo>
                    <a:pt x="2344" y="354"/>
                  </a:lnTo>
                  <a:lnTo>
                    <a:pt x="2345" y="331"/>
                  </a:lnTo>
                  <a:lnTo>
                    <a:pt x="2346" y="354"/>
                  </a:lnTo>
                  <a:lnTo>
                    <a:pt x="2348" y="372"/>
                  </a:lnTo>
                  <a:lnTo>
                    <a:pt x="2349" y="376"/>
                  </a:lnTo>
                  <a:lnTo>
                    <a:pt x="2350" y="369"/>
                  </a:lnTo>
                  <a:lnTo>
                    <a:pt x="2351" y="356"/>
                  </a:lnTo>
                  <a:lnTo>
                    <a:pt x="2352" y="358"/>
                  </a:lnTo>
                  <a:lnTo>
                    <a:pt x="2353" y="365"/>
                  </a:lnTo>
                  <a:lnTo>
                    <a:pt x="2355" y="356"/>
                  </a:lnTo>
                  <a:lnTo>
                    <a:pt x="2356" y="372"/>
                  </a:lnTo>
                  <a:lnTo>
                    <a:pt x="2357" y="372"/>
                  </a:lnTo>
                  <a:lnTo>
                    <a:pt x="2358" y="363"/>
                  </a:lnTo>
                  <a:lnTo>
                    <a:pt x="2359" y="356"/>
                  </a:lnTo>
                  <a:lnTo>
                    <a:pt x="2361" y="361"/>
                  </a:lnTo>
                  <a:lnTo>
                    <a:pt x="2362" y="363"/>
                  </a:lnTo>
                  <a:lnTo>
                    <a:pt x="2363" y="361"/>
                  </a:lnTo>
                  <a:lnTo>
                    <a:pt x="2364" y="378"/>
                  </a:lnTo>
                  <a:lnTo>
                    <a:pt x="2365" y="367"/>
                  </a:lnTo>
                  <a:lnTo>
                    <a:pt x="2366" y="318"/>
                  </a:lnTo>
                  <a:lnTo>
                    <a:pt x="2368" y="330"/>
                  </a:lnTo>
                  <a:lnTo>
                    <a:pt x="2369" y="372"/>
                  </a:lnTo>
                  <a:lnTo>
                    <a:pt x="2370" y="369"/>
                  </a:lnTo>
                  <a:lnTo>
                    <a:pt x="2371" y="358"/>
                  </a:lnTo>
                  <a:lnTo>
                    <a:pt x="2372" y="367"/>
                  </a:lnTo>
                  <a:lnTo>
                    <a:pt x="2374" y="367"/>
                  </a:lnTo>
                  <a:lnTo>
                    <a:pt x="2375" y="371"/>
                  </a:lnTo>
                  <a:lnTo>
                    <a:pt x="2376" y="361"/>
                  </a:lnTo>
                  <a:lnTo>
                    <a:pt x="2377" y="346"/>
                  </a:lnTo>
                  <a:lnTo>
                    <a:pt x="2378" y="382"/>
                  </a:lnTo>
                  <a:lnTo>
                    <a:pt x="2379" y="367"/>
                  </a:lnTo>
                  <a:lnTo>
                    <a:pt x="2381" y="365"/>
                  </a:lnTo>
                  <a:lnTo>
                    <a:pt x="2382" y="363"/>
                  </a:lnTo>
                  <a:lnTo>
                    <a:pt x="2383" y="360"/>
                  </a:lnTo>
                  <a:lnTo>
                    <a:pt x="2384" y="369"/>
                  </a:lnTo>
                  <a:lnTo>
                    <a:pt x="2385" y="371"/>
                  </a:lnTo>
                  <a:lnTo>
                    <a:pt x="2386" y="363"/>
                  </a:lnTo>
                  <a:lnTo>
                    <a:pt x="2388" y="350"/>
                  </a:lnTo>
                  <a:lnTo>
                    <a:pt x="2389" y="363"/>
                  </a:lnTo>
                  <a:lnTo>
                    <a:pt x="2390" y="356"/>
                  </a:lnTo>
                  <a:lnTo>
                    <a:pt x="2391" y="380"/>
                  </a:lnTo>
                  <a:lnTo>
                    <a:pt x="2392" y="372"/>
                  </a:lnTo>
                  <a:lnTo>
                    <a:pt x="2394" y="352"/>
                  </a:lnTo>
                  <a:lnTo>
                    <a:pt x="2395" y="361"/>
                  </a:lnTo>
                  <a:lnTo>
                    <a:pt x="2396" y="372"/>
                  </a:lnTo>
                  <a:lnTo>
                    <a:pt x="2397" y="371"/>
                  </a:lnTo>
                  <a:lnTo>
                    <a:pt x="2398" y="346"/>
                  </a:lnTo>
                  <a:lnTo>
                    <a:pt x="2399" y="322"/>
                  </a:lnTo>
                  <a:lnTo>
                    <a:pt x="2401" y="361"/>
                  </a:lnTo>
                  <a:lnTo>
                    <a:pt x="2402" y="378"/>
                  </a:lnTo>
                  <a:lnTo>
                    <a:pt x="2403" y="333"/>
                  </a:lnTo>
                  <a:lnTo>
                    <a:pt x="2404" y="389"/>
                  </a:lnTo>
                  <a:lnTo>
                    <a:pt x="2405" y="352"/>
                  </a:lnTo>
                  <a:lnTo>
                    <a:pt x="2407" y="350"/>
                  </a:lnTo>
                  <a:lnTo>
                    <a:pt x="2408" y="371"/>
                  </a:lnTo>
                  <a:lnTo>
                    <a:pt x="2409" y="354"/>
                  </a:lnTo>
                  <a:lnTo>
                    <a:pt x="2410" y="360"/>
                  </a:lnTo>
                  <a:lnTo>
                    <a:pt x="2411" y="343"/>
                  </a:lnTo>
                  <a:lnTo>
                    <a:pt x="2412" y="352"/>
                  </a:lnTo>
                  <a:lnTo>
                    <a:pt x="2414" y="378"/>
                  </a:lnTo>
                  <a:lnTo>
                    <a:pt x="2415" y="367"/>
                  </a:lnTo>
                  <a:lnTo>
                    <a:pt x="2416" y="361"/>
                  </a:lnTo>
                  <a:lnTo>
                    <a:pt x="2417" y="393"/>
                  </a:lnTo>
                  <a:lnTo>
                    <a:pt x="2418" y="365"/>
                  </a:lnTo>
                  <a:lnTo>
                    <a:pt x="2419" y="356"/>
                  </a:lnTo>
                  <a:lnTo>
                    <a:pt x="2421" y="380"/>
                  </a:lnTo>
                  <a:lnTo>
                    <a:pt x="2422" y="380"/>
                  </a:lnTo>
                  <a:lnTo>
                    <a:pt x="2423" y="354"/>
                  </a:lnTo>
                  <a:lnTo>
                    <a:pt x="2424" y="358"/>
                  </a:lnTo>
                  <a:lnTo>
                    <a:pt x="2425" y="356"/>
                  </a:lnTo>
                  <a:lnTo>
                    <a:pt x="2427" y="361"/>
                  </a:lnTo>
                  <a:lnTo>
                    <a:pt x="2428" y="386"/>
                  </a:lnTo>
                  <a:lnTo>
                    <a:pt x="2429" y="367"/>
                  </a:lnTo>
                  <a:lnTo>
                    <a:pt x="2430" y="350"/>
                  </a:lnTo>
                  <a:lnTo>
                    <a:pt x="2431" y="324"/>
                  </a:lnTo>
                  <a:lnTo>
                    <a:pt x="2432" y="333"/>
                  </a:lnTo>
                  <a:lnTo>
                    <a:pt x="2434" y="369"/>
                  </a:lnTo>
                  <a:lnTo>
                    <a:pt x="2435" y="378"/>
                  </a:lnTo>
                  <a:lnTo>
                    <a:pt x="2436" y="354"/>
                  </a:lnTo>
                  <a:lnTo>
                    <a:pt x="2437" y="359"/>
                  </a:lnTo>
                  <a:lnTo>
                    <a:pt x="2438" y="360"/>
                  </a:lnTo>
                  <a:lnTo>
                    <a:pt x="2440" y="378"/>
                  </a:lnTo>
                  <a:lnTo>
                    <a:pt x="2441" y="363"/>
                  </a:lnTo>
                  <a:lnTo>
                    <a:pt x="2442" y="365"/>
                  </a:lnTo>
                  <a:lnTo>
                    <a:pt x="2443" y="361"/>
                  </a:lnTo>
                  <a:lnTo>
                    <a:pt x="2444" y="337"/>
                  </a:lnTo>
                  <a:lnTo>
                    <a:pt x="2445" y="372"/>
                  </a:lnTo>
                  <a:lnTo>
                    <a:pt x="2447" y="363"/>
                  </a:lnTo>
                  <a:lnTo>
                    <a:pt x="2448" y="380"/>
                  </a:lnTo>
                  <a:lnTo>
                    <a:pt x="2449" y="367"/>
                  </a:lnTo>
                  <a:lnTo>
                    <a:pt x="2450" y="343"/>
                  </a:lnTo>
                  <a:lnTo>
                    <a:pt x="2451" y="350"/>
                  </a:lnTo>
                  <a:lnTo>
                    <a:pt x="2452" y="387"/>
                  </a:lnTo>
                  <a:lnTo>
                    <a:pt x="2454" y="359"/>
                  </a:lnTo>
                  <a:lnTo>
                    <a:pt x="2455" y="372"/>
                  </a:lnTo>
                  <a:lnTo>
                    <a:pt x="2456" y="343"/>
                  </a:lnTo>
                  <a:lnTo>
                    <a:pt x="2457" y="356"/>
                  </a:lnTo>
                  <a:lnTo>
                    <a:pt x="2458" y="371"/>
                  </a:lnTo>
                  <a:lnTo>
                    <a:pt x="2460" y="358"/>
                  </a:lnTo>
                  <a:lnTo>
                    <a:pt x="2461" y="374"/>
                  </a:lnTo>
                  <a:lnTo>
                    <a:pt x="2462" y="348"/>
                  </a:lnTo>
                  <a:lnTo>
                    <a:pt x="2463" y="348"/>
                  </a:lnTo>
                  <a:lnTo>
                    <a:pt x="2464" y="372"/>
                  </a:lnTo>
                  <a:lnTo>
                    <a:pt x="2465" y="374"/>
                  </a:lnTo>
                  <a:lnTo>
                    <a:pt x="2467" y="358"/>
                  </a:lnTo>
                  <a:lnTo>
                    <a:pt x="2468" y="331"/>
                  </a:lnTo>
                  <a:lnTo>
                    <a:pt x="2469" y="365"/>
                  </a:lnTo>
                  <a:lnTo>
                    <a:pt x="2470" y="400"/>
                  </a:lnTo>
                  <a:lnTo>
                    <a:pt x="2471" y="337"/>
                  </a:lnTo>
                  <a:lnTo>
                    <a:pt x="2473" y="337"/>
                  </a:lnTo>
                  <a:lnTo>
                    <a:pt x="2474" y="169"/>
                  </a:lnTo>
                  <a:lnTo>
                    <a:pt x="2475" y="0"/>
                  </a:lnTo>
                  <a:lnTo>
                    <a:pt x="2476" y="419"/>
                  </a:lnTo>
                  <a:lnTo>
                    <a:pt x="2477" y="570"/>
                  </a:lnTo>
                  <a:lnTo>
                    <a:pt x="2478" y="659"/>
                  </a:lnTo>
                  <a:lnTo>
                    <a:pt x="2480" y="540"/>
                  </a:lnTo>
                  <a:lnTo>
                    <a:pt x="2481" y="331"/>
                  </a:lnTo>
                  <a:lnTo>
                    <a:pt x="2482" y="354"/>
                  </a:lnTo>
                  <a:lnTo>
                    <a:pt x="2483" y="454"/>
                  </a:lnTo>
                  <a:lnTo>
                    <a:pt x="2484" y="428"/>
                  </a:lnTo>
                  <a:lnTo>
                    <a:pt x="2485" y="393"/>
                  </a:lnTo>
                  <a:lnTo>
                    <a:pt x="2487" y="331"/>
                  </a:lnTo>
                  <a:lnTo>
                    <a:pt x="2488" y="337"/>
                  </a:lnTo>
                  <a:lnTo>
                    <a:pt x="2489" y="376"/>
                  </a:lnTo>
                  <a:lnTo>
                    <a:pt x="2490" y="400"/>
                  </a:lnTo>
                  <a:lnTo>
                    <a:pt x="2491" y="274"/>
                  </a:lnTo>
                  <a:lnTo>
                    <a:pt x="2493" y="378"/>
                  </a:lnTo>
                  <a:lnTo>
                    <a:pt x="2494" y="408"/>
                  </a:lnTo>
                  <a:lnTo>
                    <a:pt x="2495" y="419"/>
                  </a:lnTo>
                  <a:lnTo>
                    <a:pt x="2496" y="354"/>
                  </a:lnTo>
                  <a:lnTo>
                    <a:pt x="2497" y="371"/>
                  </a:lnTo>
                  <a:lnTo>
                    <a:pt x="2498" y="346"/>
                  </a:lnTo>
                  <a:lnTo>
                    <a:pt x="2500" y="369"/>
                  </a:lnTo>
                  <a:lnTo>
                    <a:pt x="2501" y="380"/>
                  </a:lnTo>
                  <a:lnTo>
                    <a:pt x="2502" y="385"/>
                  </a:lnTo>
                  <a:lnTo>
                    <a:pt x="2503" y="358"/>
                  </a:lnTo>
                  <a:lnTo>
                    <a:pt x="2504" y="358"/>
                  </a:lnTo>
                  <a:lnTo>
                    <a:pt x="2506" y="371"/>
                  </a:lnTo>
                  <a:lnTo>
                    <a:pt x="2507" y="378"/>
                  </a:lnTo>
                  <a:lnTo>
                    <a:pt x="2508" y="328"/>
                  </a:lnTo>
                  <a:lnTo>
                    <a:pt x="2509" y="350"/>
                  </a:lnTo>
                  <a:lnTo>
                    <a:pt x="2510" y="324"/>
                  </a:lnTo>
                  <a:lnTo>
                    <a:pt x="2511" y="322"/>
                  </a:lnTo>
                  <a:lnTo>
                    <a:pt x="2513" y="374"/>
                  </a:lnTo>
                  <a:lnTo>
                    <a:pt x="2514" y="397"/>
                  </a:lnTo>
                  <a:lnTo>
                    <a:pt x="2515" y="343"/>
                  </a:lnTo>
                  <a:lnTo>
                    <a:pt x="2516" y="354"/>
                  </a:lnTo>
                  <a:lnTo>
                    <a:pt x="2517" y="369"/>
                  </a:lnTo>
                  <a:lnTo>
                    <a:pt x="2518" y="369"/>
                  </a:lnTo>
                  <a:lnTo>
                    <a:pt x="2520" y="376"/>
                  </a:lnTo>
                  <a:lnTo>
                    <a:pt x="2521" y="363"/>
                  </a:lnTo>
                  <a:lnTo>
                    <a:pt x="2522" y="359"/>
                  </a:lnTo>
                  <a:lnTo>
                    <a:pt x="2523" y="374"/>
                  </a:lnTo>
                  <a:lnTo>
                    <a:pt x="2524" y="402"/>
                  </a:lnTo>
                  <a:lnTo>
                    <a:pt x="2526" y="387"/>
                  </a:lnTo>
                  <a:lnTo>
                    <a:pt x="2527" y="354"/>
                  </a:lnTo>
                  <a:lnTo>
                    <a:pt x="2528" y="350"/>
                  </a:lnTo>
                  <a:lnTo>
                    <a:pt x="2529" y="330"/>
                  </a:lnTo>
                  <a:lnTo>
                    <a:pt x="2530" y="402"/>
                  </a:lnTo>
                  <a:lnTo>
                    <a:pt x="2531" y="397"/>
                  </a:lnTo>
                  <a:lnTo>
                    <a:pt x="2533" y="367"/>
                  </a:lnTo>
                  <a:lnTo>
                    <a:pt x="2534" y="372"/>
                  </a:lnTo>
                  <a:lnTo>
                    <a:pt x="2535" y="367"/>
                  </a:lnTo>
                  <a:lnTo>
                    <a:pt x="2536" y="335"/>
                  </a:lnTo>
                  <a:lnTo>
                    <a:pt x="2537" y="384"/>
                  </a:lnTo>
                  <a:lnTo>
                    <a:pt x="2539" y="421"/>
                  </a:lnTo>
                  <a:lnTo>
                    <a:pt x="2540" y="369"/>
                  </a:lnTo>
                  <a:lnTo>
                    <a:pt x="2541" y="346"/>
                  </a:lnTo>
                  <a:lnTo>
                    <a:pt x="2542" y="352"/>
                  </a:lnTo>
                  <a:lnTo>
                    <a:pt x="2543" y="372"/>
                  </a:lnTo>
                  <a:lnTo>
                    <a:pt x="2544" y="397"/>
                  </a:lnTo>
                  <a:lnTo>
                    <a:pt x="2546" y="395"/>
                  </a:lnTo>
                  <a:lnTo>
                    <a:pt x="2547" y="348"/>
                  </a:lnTo>
                  <a:lnTo>
                    <a:pt x="2548" y="343"/>
                  </a:lnTo>
                  <a:lnTo>
                    <a:pt x="2549" y="365"/>
                  </a:lnTo>
                  <a:lnTo>
                    <a:pt x="2550" y="384"/>
                  </a:lnTo>
                  <a:lnTo>
                    <a:pt x="2551" y="378"/>
                  </a:lnTo>
                  <a:lnTo>
                    <a:pt x="2553" y="346"/>
                  </a:lnTo>
                  <a:lnTo>
                    <a:pt x="2554" y="356"/>
                  </a:lnTo>
                  <a:lnTo>
                    <a:pt x="2555" y="384"/>
                  </a:lnTo>
                  <a:lnTo>
                    <a:pt x="2556" y="354"/>
                  </a:lnTo>
                  <a:lnTo>
                    <a:pt x="2557" y="361"/>
                  </a:lnTo>
                  <a:lnTo>
                    <a:pt x="2559" y="385"/>
                  </a:lnTo>
                  <a:lnTo>
                    <a:pt x="2560" y="387"/>
                  </a:lnTo>
                  <a:lnTo>
                    <a:pt x="2561" y="367"/>
                  </a:lnTo>
                  <a:lnTo>
                    <a:pt x="2562" y="343"/>
                  </a:lnTo>
                  <a:lnTo>
                    <a:pt x="2563" y="365"/>
                  </a:lnTo>
                  <a:lnTo>
                    <a:pt x="2564" y="389"/>
                  </a:lnTo>
                  <a:lnTo>
                    <a:pt x="2566" y="382"/>
                  </a:lnTo>
                  <a:lnTo>
                    <a:pt x="2567" y="361"/>
                  </a:lnTo>
                  <a:lnTo>
                    <a:pt x="2568" y="354"/>
                  </a:lnTo>
                  <a:lnTo>
                    <a:pt x="2569" y="345"/>
                  </a:lnTo>
                  <a:lnTo>
                    <a:pt x="2570" y="412"/>
                  </a:lnTo>
                  <a:lnTo>
                    <a:pt x="2572" y="399"/>
                  </a:lnTo>
                  <a:lnTo>
                    <a:pt x="2573" y="356"/>
                  </a:lnTo>
                  <a:lnTo>
                    <a:pt x="2574" y="367"/>
                  </a:lnTo>
                  <a:lnTo>
                    <a:pt x="2575" y="346"/>
                  </a:lnTo>
                  <a:lnTo>
                    <a:pt x="2576" y="337"/>
                  </a:lnTo>
                  <a:lnTo>
                    <a:pt x="2577" y="415"/>
                  </a:lnTo>
                  <a:lnTo>
                    <a:pt x="2579" y="359"/>
                  </a:lnTo>
                  <a:lnTo>
                    <a:pt x="2580" y="354"/>
                  </a:lnTo>
                  <a:lnTo>
                    <a:pt x="2581" y="365"/>
                  </a:lnTo>
                  <a:lnTo>
                    <a:pt x="2582" y="343"/>
                  </a:lnTo>
                  <a:lnTo>
                    <a:pt x="2583" y="423"/>
                  </a:lnTo>
                  <a:lnTo>
                    <a:pt x="2584" y="356"/>
                  </a:lnTo>
                  <a:lnTo>
                    <a:pt x="2586" y="358"/>
                  </a:lnTo>
                  <a:lnTo>
                    <a:pt x="2587" y="395"/>
                  </a:lnTo>
                  <a:lnTo>
                    <a:pt x="2588" y="358"/>
                  </a:lnTo>
                  <a:lnTo>
                    <a:pt x="2589" y="380"/>
                  </a:lnTo>
                  <a:lnTo>
                    <a:pt x="2590" y="372"/>
                  </a:lnTo>
                  <a:lnTo>
                    <a:pt x="2592" y="343"/>
                  </a:lnTo>
                  <a:lnTo>
                    <a:pt x="2593" y="346"/>
                  </a:lnTo>
                  <a:lnTo>
                    <a:pt x="2594" y="410"/>
                  </a:lnTo>
                  <a:lnTo>
                    <a:pt x="2595" y="350"/>
                  </a:lnTo>
                  <a:lnTo>
                    <a:pt x="2596" y="352"/>
                  </a:lnTo>
                  <a:lnTo>
                    <a:pt x="2597" y="363"/>
                  </a:lnTo>
                  <a:lnTo>
                    <a:pt x="2599" y="335"/>
                  </a:lnTo>
                  <a:lnTo>
                    <a:pt x="2600" y="352"/>
                  </a:lnTo>
                  <a:lnTo>
                    <a:pt x="2601" y="384"/>
                  </a:lnTo>
                  <a:lnTo>
                    <a:pt x="2602" y="374"/>
                  </a:lnTo>
                  <a:lnTo>
                    <a:pt x="2603" y="365"/>
                  </a:lnTo>
                  <a:lnTo>
                    <a:pt x="2605" y="356"/>
                  </a:lnTo>
                  <a:lnTo>
                    <a:pt x="2606" y="354"/>
                  </a:lnTo>
                  <a:lnTo>
                    <a:pt x="2607" y="352"/>
                  </a:lnTo>
                  <a:lnTo>
                    <a:pt x="2608" y="376"/>
                  </a:lnTo>
                  <a:lnTo>
                    <a:pt x="2609" y="358"/>
                  </a:lnTo>
                  <a:lnTo>
                    <a:pt x="2610" y="341"/>
                  </a:lnTo>
                  <a:lnTo>
                    <a:pt x="2612" y="330"/>
                  </a:lnTo>
                  <a:lnTo>
                    <a:pt x="2613" y="386"/>
                  </a:lnTo>
                  <a:lnTo>
                    <a:pt x="2614" y="352"/>
                  </a:lnTo>
                  <a:lnTo>
                    <a:pt x="2615" y="380"/>
                  </a:lnTo>
                  <a:lnTo>
                    <a:pt x="2616" y="346"/>
                  </a:lnTo>
                  <a:lnTo>
                    <a:pt x="2617" y="374"/>
                  </a:lnTo>
                  <a:lnTo>
                    <a:pt x="2619" y="427"/>
                  </a:lnTo>
                  <a:lnTo>
                    <a:pt x="2620" y="376"/>
                  </a:lnTo>
                  <a:lnTo>
                    <a:pt x="2621" y="367"/>
                  </a:lnTo>
                  <a:lnTo>
                    <a:pt x="2622" y="384"/>
                  </a:lnTo>
                  <a:lnTo>
                    <a:pt x="2623" y="369"/>
                  </a:lnTo>
                  <a:lnTo>
                    <a:pt x="2625" y="371"/>
                  </a:lnTo>
                  <a:lnTo>
                    <a:pt x="2626" y="358"/>
                  </a:lnTo>
                  <a:lnTo>
                    <a:pt x="2627" y="399"/>
                  </a:lnTo>
                  <a:lnTo>
                    <a:pt x="2628" y="402"/>
                  </a:lnTo>
                  <a:lnTo>
                    <a:pt x="2629" y="341"/>
                  </a:lnTo>
                  <a:lnTo>
                    <a:pt x="2630" y="343"/>
                  </a:lnTo>
                  <a:lnTo>
                    <a:pt x="2632" y="389"/>
                  </a:lnTo>
                  <a:lnTo>
                    <a:pt x="2633" y="367"/>
                  </a:lnTo>
                  <a:lnTo>
                    <a:pt x="2634" y="382"/>
                  </a:lnTo>
                  <a:lnTo>
                    <a:pt x="2635" y="359"/>
                  </a:lnTo>
                  <a:lnTo>
                    <a:pt x="2636" y="343"/>
                  </a:lnTo>
                  <a:lnTo>
                    <a:pt x="2638" y="382"/>
                  </a:lnTo>
                  <a:lnTo>
                    <a:pt x="2639" y="414"/>
                  </a:lnTo>
                  <a:lnTo>
                    <a:pt x="2640" y="378"/>
                  </a:lnTo>
                  <a:lnTo>
                    <a:pt x="2641" y="380"/>
                  </a:lnTo>
                  <a:lnTo>
                    <a:pt x="2642" y="399"/>
                  </a:lnTo>
                  <a:lnTo>
                    <a:pt x="2643" y="361"/>
                  </a:lnTo>
                  <a:lnTo>
                    <a:pt x="2645" y="359"/>
                  </a:lnTo>
                  <a:lnTo>
                    <a:pt x="2646" y="363"/>
                  </a:lnTo>
                  <a:lnTo>
                    <a:pt x="2647" y="372"/>
                  </a:lnTo>
                  <a:lnTo>
                    <a:pt x="2648" y="358"/>
                  </a:lnTo>
                  <a:lnTo>
                    <a:pt x="2649" y="378"/>
                  </a:lnTo>
                  <a:lnTo>
                    <a:pt x="2650" y="337"/>
                  </a:lnTo>
                  <a:lnTo>
                    <a:pt x="2652" y="326"/>
                  </a:lnTo>
                  <a:lnTo>
                    <a:pt x="2653" y="350"/>
                  </a:lnTo>
                  <a:lnTo>
                    <a:pt x="2654" y="333"/>
                  </a:lnTo>
                  <a:lnTo>
                    <a:pt x="2655" y="315"/>
                  </a:lnTo>
                  <a:lnTo>
                    <a:pt x="2656" y="360"/>
                  </a:lnTo>
                  <a:lnTo>
                    <a:pt x="2658" y="345"/>
                  </a:lnTo>
                  <a:lnTo>
                    <a:pt x="2659" y="363"/>
                  </a:lnTo>
                  <a:lnTo>
                    <a:pt x="2660" y="356"/>
                  </a:lnTo>
                  <a:lnTo>
                    <a:pt x="2661" y="408"/>
                  </a:lnTo>
                  <a:lnTo>
                    <a:pt x="2662" y="376"/>
                  </a:lnTo>
                  <a:lnTo>
                    <a:pt x="2663" y="358"/>
                  </a:lnTo>
                  <a:lnTo>
                    <a:pt x="2665" y="360"/>
                  </a:lnTo>
                  <a:lnTo>
                    <a:pt x="2666" y="356"/>
                  </a:lnTo>
                  <a:lnTo>
                    <a:pt x="2667" y="397"/>
                  </a:lnTo>
                  <a:lnTo>
                    <a:pt x="2668" y="410"/>
                  </a:lnTo>
                  <a:lnTo>
                    <a:pt x="2669" y="372"/>
                  </a:lnTo>
                  <a:lnTo>
                    <a:pt x="2670" y="367"/>
                  </a:lnTo>
                  <a:lnTo>
                    <a:pt x="2672" y="387"/>
                  </a:lnTo>
                  <a:lnTo>
                    <a:pt x="2673" y="367"/>
                  </a:lnTo>
                  <a:lnTo>
                    <a:pt x="2674" y="360"/>
                  </a:lnTo>
                  <a:lnTo>
                    <a:pt x="2675" y="360"/>
                  </a:lnTo>
                  <a:lnTo>
                    <a:pt x="2676" y="367"/>
                  </a:lnTo>
                  <a:lnTo>
                    <a:pt x="2678" y="367"/>
                  </a:lnTo>
                  <a:lnTo>
                    <a:pt x="2679" y="350"/>
                  </a:lnTo>
                  <a:lnTo>
                    <a:pt x="2680" y="372"/>
                  </a:lnTo>
                  <a:lnTo>
                    <a:pt x="2681" y="376"/>
                  </a:lnTo>
                  <a:lnTo>
                    <a:pt x="2682" y="374"/>
                  </a:lnTo>
                  <a:lnTo>
                    <a:pt x="2683" y="363"/>
                  </a:lnTo>
                  <a:lnTo>
                    <a:pt x="2685" y="326"/>
                  </a:lnTo>
                  <a:lnTo>
                    <a:pt x="2686" y="356"/>
                  </a:lnTo>
                  <a:lnTo>
                    <a:pt x="2687" y="443"/>
                  </a:lnTo>
                  <a:lnTo>
                    <a:pt x="2688" y="384"/>
                  </a:lnTo>
                  <a:lnTo>
                    <a:pt x="2689" y="330"/>
                  </a:lnTo>
                  <a:lnTo>
                    <a:pt x="2691" y="361"/>
                  </a:lnTo>
                  <a:lnTo>
                    <a:pt x="2692" y="339"/>
                  </a:lnTo>
                  <a:lnTo>
                    <a:pt x="2693" y="389"/>
                  </a:lnTo>
                  <a:lnTo>
                    <a:pt x="2694" y="386"/>
                  </a:lnTo>
                  <a:lnTo>
                    <a:pt x="2695" y="346"/>
                  </a:lnTo>
                  <a:lnTo>
                    <a:pt x="2696" y="389"/>
                  </a:lnTo>
                  <a:lnTo>
                    <a:pt x="2698" y="363"/>
                  </a:lnTo>
                  <a:lnTo>
                    <a:pt x="2699" y="365"/>
                  </a:lnTo>
                  <a:lnTo>
                    <a:pt x="2700" y="367"/>
                  </a:lnTo>
                  <a:lnTo>
                    <a:pt x="2701" y="387"/>
                  </a:lnTo>
                  <a:lnTo>
                    <a:pt x="2702" y="376"/>
                  </a:lnTo>
                  <a:lnTo>
                    <a:pt x="2703" y="331"/>
                  </a:lnTo>
                  <a:lnTo>
                    <a:pt x="2705" y="382"/>
                  </a:lnTo>
                  <a:lnTo>
                    <a:pt x="2706" y="378"/>
                  </a:lnTo>
                  <a:lnTo>
                    <a:pt x="2707" y="356"/>
                  </a:lnTo>
                  <a:lnTo>
                    <a:pt x="2708" y="358"/>
                  </a:lnTo>
                  <a:lnTo>
                    <a:pt x="2709" y="352"/>
                  </a:lnTo>
                  <a:lnTo>
                    <a:pt x="2711" y="350"/>
                  </a:lnTo>
                  <a:lnTo>
                    <a:pt x="2712" y="345"/>
                  </a:lnTo>
                  <a:lnTo>
                    <a:pt x="2713" y="380"/>
                  </a:lnTo>
                  <a:lnTo>
                    <a:pt x="2714" y="363"/>
                  </a:lnTo>
                  <a:lnTo>
                    <a:pt x="2715" y="339"/>
                  </a:lnTo>
                  <a:lnTo>
                    <a:pt x="2716" y="372"/>
                  </a:lnTo>
                  <a:lnTo>
                    <a:pt x="2718" y="354"/>
                  </a:lnTo>
                  <a:lnTo>
                    <a:pt x="2719" y="380"/>
                  </a:lnTo>
                  <a:lnTo>
                    <a:pt x="2720" y="367"/>
                  </a:lnTo>
                  <a:lnTo>
                    <a:pt x="2721" y="358"/>
                  </a:lnTo>
                  <a:lnTo>
                    <a:pt x="2722" y="374"/>
                  </a:lnTo>
                  <a:lnTo>
                    <a:pt x="2724" y="356"/>
                  </a:lnTo>
                  <a:lnTo>
                    <a:pt x="2725" y="371"/>
                  </a:lnTo>
                  <a:lnTo>
                    <a:pt x="2726" y="412"/>
                  </a:lnTo>
                  <a:lnTo>
                    <a:pt x="2727" y="352"/>
                  </a:lnTo>
                  <a:lnTo>
                    <a:pt x="2728" y="337"/>
                  </a:lnTo>
                  <a:lnTo>
                    <a:pt x="2729" y="352"/>
                  </a:lnTo>
                  <a:lnTo>
                    <a:pt x="2731" y="345"/>
                  </a:lnTo>
                  <a:lnTo>
                    <a:pt x="2732" y="393"/>
                  </a:lnTo>
                  <a:lnTo>
                    <a:pt x="2733" y="361"/>
                  </a:lnTo>
                  <a:lnTo>
                    <a:pt x="2734" y="348"/>
                  </a:lnTo>
                  <a:lnTo>
                    <a:pt x="2735" y="358"/>
                  </a:lnTo>
                  <a:lnTo>
                    <a:pt x="2736" y="369"/>
                  </a:lnTo>
                  <a:lnTo>
                    <a:pt x="2738" y="372"/>
                  </a:lnTo>
                  <a:lnTo>
                    <a:pt x="2739" y="369"/>
                  </a:lnTo>
                  <a:lnTo>
                    <a:pt x="2740" y="339"/>
                  </a:lnTo>
                  <a:lnTo>
                    <a:pt x="2741" y="352"/>
                  </a:lnTo>
                  <a:lnTo>
                    <a:pt x="2742" y="333"/>
                  </a:lnTo>
                  <a:lnTo>
                    <a:pt x="2744" y="343"/>
                  </a:lnTo>
                  <a:lnTo>
                    <a:pt x="2745" y="425"/>
                  </a:lnTo>
                  <a:lnTo>
                    <a:pt x="2746" y="358"/>
                  </a:lnTo>
                  <a:lnTo>
                    <a:pt x="2747" y="328"/>
                  </a:lnTo>
                  <a:lnTo>
                    <a:pt x="2748" y="365"/>
                  </a:lnTo>
                  <a:lnTo>
                    <a:pt x="2749" y="371"/>
                  </a:lnTo>
                  <a:lnTo>
                    <a:pt x="2751" y="389"/>
                  </a:lnTo>
                  <a:lnTo>
                    <a:pt x="2752" y="391"/>
                  </a:lnTo>
                  <a:lnTo>
                    <a:pt x="2753" y="380"/>
                  </a:lnTo>
                  <a:lnTo>
                    <a:pt x="2754" y="343"/>
                  </a:lnTo>
                  <a:lnTo>
                    <a:pt x="2755" y="389"/>
                  </a:lnTo>
                  <a:lnTo>
                    <a:pt x="2757" y="365"/>
                  </a:lnTo>
                  <a:lnTo>
                    <a:pt x="2758" y="324"/>
                  </a:lnTo>
                  <a:lnTo>
                    <a:pt x="2759" y="365"/>
                  </a:lnTo>
                  <a:lnTo>
                    <a:pt x="2760" y="335"/>
                  </a:lnTo>
                  <a:lnTo>
                    <a:pt x="2761" y="331"/>
                  </a:lnTo>
                  <a:lnTo>
                    <a:pt x="2762" y="385"/>
                  </a:lnTo>
                  <a:lnTo>
                    <a:pt x="2764" y="365"/>
                  </a:lnTo>
                  <a:lnTo>
                    <a:pt x="2765" y="365"/>
                  </a:lnTo>
                  <a:lnTo>
                    <a:pt x="2766" y="356"/>
                  </a:lnTo>
                  <a:lnTo>
                    <a:pt x="2767" y="333"/>
                  </a:lnTo>
                  <a:lnTo>
                    <a:pt x="2768" y="406"/>
                  </a:lnTo>
                  <a:lnTo>
                    <a:pt x="2769" y="378"/>
                  </a:lnTo>
                  <a:lnTo>
                    <a:pt x="2771" y="371"/>
                  </a:lnTo>
                  <a:lnTo>
                    <a:pt x="2772" y="356"/>
                  </a:lnTo>
                  <a:lnTo>
                    <a:pt x="2773" y="324"/>
                  </a:lnTo>
                  <a:lnTo>
                    <a:pt x="2774" y="387"/>
                  </a:lnTo>
                  <a:lnTo>
                    <a:pt x="2775" y="414"/>
                  </a:lnTo>
                  <a:lnTo>
                    <a:pt x="2777" y="367"/>
                  </a:lnTo>
                  <a:lnTo>
                    <a:pt x="2778" y="361"/>
                  </a:lnTo>
                  <a:lnTo>
                    <a:pt x="2779" y="343"/>
                  </a:lnTo>
                  <a:lnTo>
                    <a:pt x="2780" y="352"/>
                  </a:lnTo>
                  <a:lnTo>
                    <a:pt x="2781" y="371"/>
                  </a:lnTo>
                  <a:lnTo>
                    <a:pt x="2782" y="369"/>
                  </a:lnTo>
                  <a:lnTo>
                    <a:pt x="2784" y="382"/>
                  </a:lnTo>
                  <a:lnTo>
                    <a:pt x="2785" y="363"/>
                  </a:lnTo>
                  <a:lnTo>
                    <a:pt x="2786" y="352"/>
                  </a:lnTo>
                  <a:lnTo>
                    <a:pt x="2787" y="360"/>
                  </a:lnTo>
                  <a:lnTo>
                    <a:pt x="2788" y="380"/>
                  </a:lnTo>
                  <a:lnTo>
                    <a:pt x="2790" y="363"/>
                  </a:lnTo>
                  <a:lnTo>
                    <a:pt x="2791" y="365"/>
                  </a:lnTo>
                  <a:lnTo>
                    <a:pt x="2792" y="358"/>
                  </a:lnTo>
                  <a:lnTo>
                    <a:pt x="2793" y="324"/>
                  </a:lnTo>
                  <a:lnTo>
                    <a:pt x="2794" y="410"/>
                  </a:lnTo>
                  <a:lnTo>
                    <a:pt x="2795" y="382"/>
                  </a:lnTo>
                  <a:lnTo>
                    <a:pt x="2797" y="380"/>
                  </a:lnTo>
                  <a:lnTo>
                    <a:pt x="2798" y="374"/>
                  </a:lnTo>
                  <a:lnTo>
                    <a:pt x="2799" y="354"/>
                  </a:lnTo>
                  <a:lnTo>
                    <a:pt x="2800" y="346"/>
                  </a:lnTo>
                  <a:lnTo>
                    <a:pt x="2801" y="421"/>
                  </a:lnTo>
                  <a:lnTo>
                    <a:pt x="2802" y="367"/>
                  </a:lnTo>
                  <a:lnTo>
                    <a:pt x="2804" y="361"/>
                  </a:lnTo>
                  <a:lnTo>
                    <a:pt x="2805" y="369"/>
                  </a:lnTo>
                  <a:lnTo>
                    <a:pt x="2806" y="354"/>
                  </a:lnTo>
                  <a:lnTo>
                    <a:pt x="2807" y="348"/>
                  </a:lnTo>
                  <a:lnTo>
                    <a:pt x="2808" y="384"/>
                  </a:lnTo>
                  <a:lnTo>
                    <a:pt x="2810" y="372"/>
                  </a:lnTo>
                  <a:lnTo>
                    <a:pt x="2811" y="361"/>
                  </a:lnTo>
                  <a:lnTo>
                    <a:pt x="2812" y="345"/>
                  </a:lnTo>
                  <a:lnTo>
                    <a:pt x="2813" y="337"/>
                  </a:lnTo>
                  <a:lnTo>
                    <a:pt x="2814" y="395"/>
                  </a:lnTo>
                  <a:lnTo>
                    <a:pt x="2815" y="350"/>
                  </a:lnTo>
                  <a:lnTo>
                    <a:pt x="2817" y="318"/>
                  </a:lnTo>
                  <a:lnTo>
                    <a:pt x="2818" y="365"/>
                  </a:lnTo>
                  <a:lnTo>
                    <a:pt x="2819" y="363"/>
                  </a:lnTo>
                  <a:lnTo>
                    <a:pt x="2820" y="346"/>
                  </a:lnTo>
                  <a:lnTo>
                    <a:pt x="2821" y="384"/>
                  </a:lnTo>
                  <a:lnTo>
                    <a:pt x="2823" y="387"/>
                  </a:lnTo>
                  <a:lnTo>
                    <a:pt x="2824" y="371"/>
                  </a:lnTo>
                  <a:lnTo>
                    <a:pt x="2825" y="333"/>
                  </a:lnTo>
                  <a:lnTo>
                    <a:pt x="2826" y="328"/>
                  </a:lnTo>
                  <a:lnTo>
                    <a:pt x="2827" y="350"/>
                  </a:lnTo>
                  <a:lnTo>
                    <a:pt x="2828" y="372"/>
                  </a:lnTo>
                  <a:lnTo>
                    <a:pt x="2830" y="372"/>
                  </a:lnTo>
                  <a:lnTo>
                    <a:pt x="2831" y="330"/>
                  </a:lnTo>
                  <a:lnTo>
                    <a:pt x="2832" y="369"/>
                  </a:lnTo>
                  <a:lnTo>
                    <a:pt x="2833" y="378"/>
                  </a:lnTo>
                  <a:lnTo>
                    <a:pt x="2834" y="382"/>
                  </a:lnTo>
                  <a:lnTo>
                    <a:pt x="2835" y="339"/>
                  </a:lnTo>
                  <a:lnTo>
                    <a:pt x="2837" y="331"/>
                  </a:lnTo>
                  <a:lnTo>
                    <a:pt x="2838" y="380"/>
                  </a:lnTo>
                  <a:lnTo>
                    <a:pt x="2839" y="356"/>
                  </a:lnTo>
                  <a:lnTo>
                    <a:pt x="2840" y="354"/>
                  </a:lnTo>
                  <a:lnTo>
                    <a:pt x="2841" y="352"/>
                  </a:lnTo>
                  <a:lnTo>
                    <a:pt x="2843" y="361"/>
                  </a:lnTo>
                  <a:lnTo>
                    <a:pt x="2844" y="395"/>
                  </a:lnTo>
                  <a:lnTo>
                    <a:pt x="2845" y="369"/>
                  </a:lnTo>
                  <a:lnTo>
                    <a:pt x="2846" y="361"/>
                  </a:lnTo>
                  <a:lnTo>
                    <a:pt x="2847" y="378"/>
                  </a:lnTo>
                  <a:lnTo>
                    <a:pt x="2848" y="363"/>
                  </a:lnTo>
                  <a:lnTo>
                    <a:pt x="2850" y="333"/>
                  </a:lnTo>
                  <a:lnTo>
                    <a:pt x="2851" y="352"/>
                  </a:lnTo>
                  <a:lnTo>
                    <a:pt x="2852" y="356"/>
                  </a:lnTo>
                  <a:lnTo>
                    <a:pt x="2853" y="372"/>
                  </a:lnTo>
                  <a:lnTo>
                    <a:pt x="2854" y="389"/>
                  </a:lnTo>
                  <a:lnTo>
                    <a:pt x="2856" y="430"/>
                  </a:lnTo>
                  <a:lnTo>
                    <a:pt x="2857" y="328"/>
                  </a:lnTo>
                  <a:lnTo>
                    <a:pt x="2858" y="343"/>
                  </a:lnTo>
                  <a:lnTo>
                    <a:pt x="2859" y="385"/>
                  </a:lnTo>
                  <a:lnTo>
                    <a:pt x="2860" y="346"/>
                  </a:lnTo>
                  <a:lnTo>
                    <a:pt x="2861" y="331"/>
                  </a:lnTo>
                  <a:lnTo>
                    <a:pt x="2863" y="346"/>
                  </a:lnTo>
                  <a:lnTo>
                    <a:pt x="2864" y="393"/>
                  </a:lnTo>
                  <a:lnTo>
                    <a:pt x="2865" y="421"/>
                  </a:lnTo>
                  <a:lnTo>
                    <a:pt x="2866" y="367"/>
                  </a:lnTo>
                  <a:lnTo>
                    <a:pt x="2867" y="360"/>
                  </a:lnTo>
                  <a:lnTo>
                    <a:pt x="2868" y="374"/>
                  </a:lnTo>
                  <a:lnTo>
                    <a:pt x="2870" y="391"/>
                  </a:lnTo>
                  <a:lnTo>
                    <a:pt x="2871" y="365"/>
                  </a:lnTo>
                  <a:lnTo>
                    <a:pt x="2872" y="367"/>
                  </a:lnTo>
                  <a:lnTo>
                    <a:pt x="2873" y="363"/>
                  </a:lnTo>
                  <a:lnTo>
                    <a:pt x="2874" y="360"/>
                  </a:lnTo>
                  <a:lnTo>
                    <a:pt x="2876" y="382"/>
                  </a:lnTo>
                  <a:lnTo>
                    <a:pt x="2877" y="343"/>
                  </a:lnTo>
                  <a:lnTo>
                    <a:pt x="2878" y="360"/>
                  </a:lnTo>
                  <a:lnTo>
                    <a:pt x="2879" y="371"/>
                  </a:lnTo>
                  <a:lnTo>
                    <a:pt x="2880" y="382"/>
                  </a:lnTo>
                  <a:lnTo>
                    <a:pt x="2881" y="371"/>
                  </a:lnTo>
                  <a:lnTo>
                    <a:pt x="2883" y="372"/>
                  </a:lnTo>
                  <a:lnTo>
                    <a:pt x="2884" y="376"/>
                  </a:lnTo>
                  <a:lnTo>
                    <a:pt x="2885" y="320"/>
                  </a:lnTo>
                  <a:lnTo>
                    <a:pt x="2886" y="346"/>
                  </a:lnTo>
                  <a:lnTo>
                    <a:pt x="2887" y="356"/>
                  </a:lnTo>
                  <a:lnTo>
                    <a:pt x="2889" y="378"/>
                  </a:lnTo>
                  <a:lnTo>
                    <a:pt x="2890" y="372"/>
                  </a:lnTo>
                  <a:lnTo>
                    <a:pt x="2891" y="352"/>
                  </a:lnTo>
                  <a:lnTo>
                    <a:pt x="2892" y="369"/>
                  </a:lnTo>
                  <a:lnTo>
                    <a:pt x="2893" y="369"/>
                  </a:lnTo>
                  <a:lnTo>
                    <a:pt x="2894" y="358"/>
                  </a:lnTo>
                  <a:lnTo>
                    <a:pt x="2896" y="358"/>
                  </a:lnTo>
                  <a:lnTo>
                    <a:pt x="2897" y="374"/>
                  </a:lnTo>
                  <a:lnTo>
                    <a:pt x="2898" y="305"/>
                  </a:lnTo>
                  <a:lnTo>
                    <a:pt x="2899" y="354"/>
                  </a:lnTo>
                  <a:lnTo>
                    <a:pt x="2900" y="376"/>
                  </a:lnTo>
                  <a:lnTo>
                    <a:pt x="2901" y="341"/>
                  </a:lnTo>
                  <a:lnTo>
                    <a:pt x="2903" y="350"/>
                  </a:lnTo>
                  <a:lnTo>
                    <a:pt x="2904" y="382"/>
                  </a:lnTo>
                  <a:lnTo>
                    <a:pt x="2905" y="361"/>
                  </a:lnTo>
                  <a:lnTo>
                    <a:pt x="2906" y="384"/>
                  </a:lnTo>
                  <a:lnTo>
                    <a:pt x="2907" y="372"/>
                  </a:lnTo>
                  <a:lnTo>
                    <a:pt x="2909" y="382"/>
                  </a:lnTo>
                  <a:lnTo>
                    <a:pt x="2910" y="365"/>
                  </a:lnTo>
                  <a:lnTo>
                    <a:pt x="2911" y="341"/>
                  </a:lnTo>
                  <a:lnTo>
                    <a:pt x="2912" y="337"/>
                  </a:lnTo>
                  <a:lnTo>
                    <a:pt x="2913" y="365"/>
                  </a:lnTo>
                  <a:lnTo>
                    <a:pt x="2914" y="369"/>
                  </a:lnTo>
                  <a:lnTo>
                    <a:pt x="2916" y="406"/>
                  </a:lnTo>
                  <a:lnTo>
                    <a:pt x="2917" y="361"/>
                  </a:lnTo>
                  <a:lnTo>
                    <a:pt x="2918" y="326"/>
                  </a:lnTo>
                  <a:lnTo>
                    <a:pt x="2919" y="367"/>
                  </a:lnTo>
                  <a:lnTo>
                    <a:pt x="2920" y="391"/>
                  </a:lnTo>
                  <a:lnTo>
                    <a:pt x="2922" y="339"/>
                  </a:lnTo>
                  <a:lnTo>
                    <a:pt x="2923" y="356"/>
                  </a:lnTo>
                  <a:lnTo>
                    <a:pt x="2924" y="358"/>
                  </a:lnTo>
                  <a:lnTo>
                    <a:pt x="2925" y="376"/>
                  </a:lnTo>
                  <a:lnTo>
                    <a:pt x="2926" y="417"/>
                  </a:lnTo>
                  <a:lnTo>
                    <a:pt x="2927" y="369"/>
                  </a:lnTo>
                  <a:lnTo>
                    <a:pt x="2929" y="371"/>
                  </a:lnTo>
                  <a:lnTo>
                    <a:pt x="2930" y="378"/>
                  </a:lnTo>
                  <a:lnTo>
                    <a:pt x="2931" y="348"/>
                  </a:lnTo>
                  <a:lnTo>
                    <a:pt x="2932" y="372"/>
                  </a:lnTo>
                  <a:lnTo>
                    <a:pt x="2933" y="350"/>
                  </a:lnTo>
                  <a:lnTo>
                    <a:pt x="2934" y="365"/>
                  </a:lnTo>
                  <a:lnTo>
                    <a:pt x="2936" y="417"/>
                  </a:lnTo>
                  <a:lnTo>
                    <a:pt x="2937" y="380"/>
                  </a:lnTo>
                  <a:lnTo>
                    <a:pt x="2938" y="333"/>
                  </a:lnTo>
                  <a:lnTo>
                    <a:pt x="2939" y="371"/>
                  </a:lnTo>
                  <a:lnTo>
                    <a:pt x="2940" y="365"/>
                  </a:lnTo>
                  <a:lnTo>
                    <a:pt x="2942" y="374"/>
                  </a:lnTo>
                  <a:lnTo>
                    <a:pt x="2943" y="352"/>
                  </a:lnTo>
                  <a:lnTo>
                    <a:pt x="2944" y="346"/>
                  </a:lnTo>
                  <a:lnTo>
                    <a:pt x="2945" y="376"/>
                  </a:lnTo>
                  <a:lnTo>
                    <a:pt x="2946" y="391"/>
                  </a:lnTo>
                  <a:lnTo>
                    <a:pt x="2947" y="410"/>
                  </a:lnTo>
                  <a:lnTo>
                    <a:pt x="2949" y="372"/>
                  </a:lnTo>
                  <a:lnTo>
                    <a:pt x="2950" y="372"/>
                  </a:lnTo>
                  <a:lnTo>
                    <a:pt x="2951" y="367"/>
                  </a:lnTo>
                  <a:lnTo>
                    <a:pt x="2952" y="356"/>
                  </a:lnTo>
                  <a:lnTo>
                    <a:pt x="2953" y="371"/>
                  </a:lnTo>
                  <a:lnTo>
                    <a:pt x="2955" y="343"/>
                  </a:lnTo>
                  <a:lnTo>
                    <a:pt x="2956" y="354"/>
                  </a:lnTo>
                  <a:lnTo>
                    <a:pt x="2957" y="395"/>
                  </a:lnTo>
                  <a:lnTo>
                    <a:pt x="2958" y="374"/>
                  </a:lnTo>
                  <a:lnTo>
                    <a:pt x="2959" y="339"/>
                  </a:lnTo>
                  <a:lnTo>
                    <a:pt x="2960" y="391"/>
                  </a:lnTo>
                  <a:lnTo>
                    <a:pt x="2962" y="367"/>
                  </a:lnTo>
                  <a:lnTo>
                    <a:pt x="2963" y="343"/>
                  </a:lnTo>
                  <a:lnTo>
                    <a:pt x="2964" y="367"/>
                  </a:lnTo>
                  <a:lnTo>
                    <a:pt x="2965" y="341"/>
                  </a:lnTo>
                  <a:lnTo>
                    <a:pt x="2966" y="361"/>
                  </a:lnTo>
                  <a:lnTo>
                    <a:pt x="2967" y="400"/>
                  </a:lnTo>
                  <a:lnTo>
                    <a:pt x="2969" y="346"/>
                  </a:lnTo>
                  <a:lnTo>
                    <a:pt x="2970" y="380"/>
                  </a:lnTo>
                  <a:lnTo>
                    <a:pt x="2971" y="382"/>
                  </a:lnTo>
                  <a:lnTo>
                    <a:pt x="2972" y="380"/>
                  </a:lnTo>
                  <a:lnTo>
                    <a:pt x="2973" y="341"/>
                  </a:lnTo>
                  <a:lnTo>
                    <a:pt x="2975" y="350"/>
                  </a:lnTo>
                  <a:lnTo>
                    <a:pt x="2976" y="365"/>
                  </a:lnTo>
                  <a:lnTo>
                    <a:pt x="2977" y="372"/>
                  </a:lnTo>
                  <a:lnTo>
                    <a:pt x="2978" y="330"/>
                  </a:lnTo>
                  <a:lnTo>
                    <a:pt x="2979" y="283"/>
                  </a:lnTo>
                  <a:lnTo>
                    <a:pt x="2980" y="339"/>
                  </a:lnTo>
                  <a:lnTo>
                    <a:pt x="2982" y="386"/>
                  </a:lnTo>
                  <a:lnTo>
                    <a:pt x="2983" y="387"/>
                  </a:lnTo>
                  <a:lnTo>
                    <a:pt x="2984" y="330"/>
                  </a:lnTo>
                  <a:lnTo>
                    <a:pt x="2985" y="359"/>
                  </a:lnTo>
                  <a:lnTo>
                    <a:pt x="2986" y="350"/>
                  </a:lnTo>
                  <a:lnTo>
                    <a:pt x="2988" y="350"/>
                  </a:lnTo>
                  <a:lnTo>
                    <a:pt x="2989" y="395"/>
                  </a:lnTo>
                  <a:lnTo>
                    <a:pt x="2990" y="367"/>
                  </a:lnTo>
                  <a:lnTo>
                    <a:pt x="2991" y="354"/>
                  </a:lnTo>
                  <a:lnTo>
                    <a:pt x="2992" y="391"/>
                  </a:lnTo>
                  <a:lnTo>
                    <a:pt x="2993" y="365"/>
                  </a:lnTo>
                  <a:lnTo>
                    <a:pt x="2995" y="374"/>
                  </a:lnTo>
                  <a:lnTo>
                    <a:pt x="2996" y="386"/>
                  </a:lnTo>
                  <a:lnTo>
                    <a:pt x="2997" y="387"/>
                  </a:lnTo>
                  <a:lnTo>
                    <a:pt x="2998" y="372"/>
                  </a:lnTo>
                  <a:lnTo>
                    <a:pt x="2999" y="382"/>
                  </a:lnTo>
                  <a:lnTo>
                    <a:pt x="3000" y="304"/>
                  </a:lnTo>
                  <a:lnTo>
                    <a:pt x="3002" y="367"/>
                  </a:lnTo>
                  <a:lnTo>
                    <a:pt x="3003" y="318"/>
                  </a:lnTo>
                  <a:lnTo>
                    <a:pt x="3004" y="339"/>
                  </a:lnTo>
                  <a:lnTo>
                    <a:pt x="3005" y="345"/>
                  </a:lnTo>
                  <a:lnTo>
                    <a:pt x="3006" y="367"/>
                  </a:lnTo>
                  <a:lnTo>
                    <a:pt x="3008" y="358"/>
                  </a:lnTo>
                  <a:lnTo>
                    <a:pt x="3009" y="378"/>
                  </a:lnTo>
                  <a:lnTo>
                    <a:pt x="3010" y="412"/>
                  </a:lnTo>
                  <a:lnTo>
                    <a:pt x="3011" y="376"/>
                  </a:lnTo>
                  <a:lnTo>
                    <a:pt x="3012" y="369"/>
                  </a:lnTo>
                  <a:lnTo>
                    <a:pt x="3013" y="385"/>
                  </a:lnTo>
                  <a:lnTo>
                    <a:pt x="3015" y="352"/>
                  </a:lnTo>
                  <a:lnTo>
                    <a:pt x="3016" y="367"/>
                  </a:lnTo>
                  <a:lnTo>
                    <a:pt x="3017" y="386"/>
                  </a:lnTo>
                  <a:lnTo>
                    <a:pt x="3018" y="343"/>
                  </a:lnTo>
                  <a:lnTo>
                    <a:pt x="3019" y="343"/>
                  </a:lnTo>
                  <a:lnTo>
                    <a:pt x="3021" y="410"/>
                  </a:lnTo>
                  <a:lnTo>
                    <a:pt x="3022" y="315"/>
                  </a:lnTo>
                  <a:lnTo>
                    <a:pt x="3023" y="348"/>
                  </a:lnTo>
                  <a:lnTo>
                    <a:pt x="3024" y="406"/>
                  </a:lnTo>
                  <a:lnTo>
                    <a:pt x="3025" y="335"/>
                  </a:lnTo>
                  <a:lnTo>
                    <a:pt x="3026" y="352"/>
                  </a:lnTo>
                  <a:lnTo>
                    <a:pt x="3028" y="382"/>
                  </a:lnTo>
                  <a:lnTo>
                    <a:pt x="3029" y="328"/>
                  </a:lnTo>
                  <a:lnTo>
                    <a:pt x="3030" y="367"/>
                  </a:lnTo>
                  <a:lnTo>
                    <a:pt x="3031" y="358"/>
                  </a:lnTo>
                  <a:lnTo>
                    <a:pt x="3032" y="371"/>
                  </a:lnTo>
                  <a:lnTo>
                    <a:pt x="3033" y="365"/>
                  </a:lnTo>
                  <a:lnTo>
                    <a:pt x="3035" y="395"/>
                  </a:lnTo>
                  <a:lnTo>
                    <a:pt x="3036" y="402"/>
                  </a:lnTo>
                  <a:lnTo>
                    <a:pt x="3037" y="337"/>
                  </a:lnTo>
                  <a:lnTo>
                    <a:pt x="3038" y="345"/>
                  </a:lnTo>
                  <a:lnTo>
                    <a:pt x="3039" y="350"/>
                  </a:lnTo>
                  <a:lnTo>
                    <a:pt x="3041" y="391"/>
                  </a:lnTo>
                  <a:lnTo>
                    <a:pt x="3042" y="400"/>
                  </a:lnTo>
                  <a:lnTo>
                    <a:pt x="3043" y="389"/>
                  </a:lnTo>
                  <a:lnTo>
                    <a:pt x="3044" y="302"/>
                  </a:lnTo>
                  <a:lnTo>
                    <a:pt x="3045" y="365"/>
                  </a:lnTo>
                  <a:lnTo>
                    <a:pt x="3046" y="378"/>
                  </a:lnTo>
                  <a:lnTo>
                    <a:pt x="3048" y="378"/>
                  </a:lnTo>
                  <a:lnTo>
                    <a:pt x="3049" y="367"/>
                  </a:lnTo>
                  <a:lnTo>
                    <a:pt x="3050" y="387"/>
                  </a:lnTo>
                  <a:lnTo>
                    <a:pt x="3051" y="296"/>
                  </a:lnTo>
                  <a:lnTo>
                    <a:pt x="3052" y="305"/>
                  </a:lnTo>
                  <a:lnTo>
                    <a:pt x="3054" y="343"/>
                  </a:lnTo>
                  <a:lnTo>
                    <a:pt x="3055" y="376"/>
                  </a:lnTo>
                  <a:lnTo>
                    <a:pt x="3056" y="384"/>
                  </a:lnTo>
                  <a:lnTo>
                    <a:pt x="3057" y="406"/>
                  </a:lnTo>
                  <a:lnTo>
                    <a:pt x="3058" y="404"/>
                  </a:lnTo>
                  <a:lnTo>
                    <a:pt x="3059" y="348"/>
                  </a:lnTo>
                  <a:lnTo>
                    <a:pt x="3061" y="402"/>
                  </a:lnTo>
                  <a:lnTo>
                    <a:pt x="3062" y="328"/>
                  </a:lnTo>
                  <a:lnTo>
                    <a:pt x="3063" y="386"/>
                  </a:lnTo>
                  <a:lnTo>
                    <a:pt x="3064" y="430"/>
                  </a:lnTo>
                  <a:lnTo>
                    <a:pt x="3065" y="277"/>
                  </a:lnTo>
                  <a:lnTo>
                    <a:pt x="3066" y="322"/>
                  </a:lnTo>
                  <a:lnTo>
                    <a:pt x="3068" y="348"/>
                  </a:lnTo>
                  <a:lnTo>
                    <a:pt x="3069" y="398"/>
                  </a:lnTo>
                  <a:lnTo>
                    <a:pt x="3070" y="417"/>
                  </a:lnTo>
                  <a:lnTo>
                    <a:pt x="3071" y="449"/>
                  </a:lnTo>
                  <a:lnTo>
                    <a:pt x="3072" y="322"/>
                  </a:lnTo>
                  <a:lnTo>
                    <a:pt x="3074" y="318"/>
                  </a:lnTo>
                  <a:lnTo>
                    <a:pt x="3075" y="346"/>
                  </a:lnTo>
                  <a:lnTo>
                    <a:pt x="3076" y="367"/>
                  </a:lnTo>
                  <a:lnTo>
                    <a:pt x="3077" y="365"/>
                  </a:lnTo>
                  <a:lnTo>
                    <a:pt x="3078" y="296"/>
                  </a:lnTo>
                  <a:lnTo>
                    <a:pt x="3079" y="283"/>
                  </a:lnTo>
                  <a:lnTo>
                    <a:pt x="3081" y="365"/>
                  </a:lnTo>
                  <a:lnTo>
                    <a:pt x="3082" y="287"/>
                  </a:lnTo>
                  <a:lnTo>
                    <a:pt x="3083" y="302"/>
                  </a:lnTo>
                  <a:lnTo>
                    <a:pt x="3084" y="361"/>
                  </a:lnTo>
                  <a:lnTo>
                    <a:pt x="3085" y="469"/>
                  </a:lnTo>
                  <a:lnTo>
                    <a:pt x="3087" y="343"/>
                  </a:lnTo>
                  <a:lnTo>
                    <a:pt x="3088" y="365"/>
                  </a:lnTo>
                  <a:lnTo>
                    <a:pt x="3089" y="443"/>
                  </a:lnTo>
                  <a:lnTo>
                    <a:pt x="3090" y="354"/>
                  </a:lnTo>
                  <a:lnTo>
                    <a:pt x="3091" y="382"/>
                  </a:lnTo>
                  <a:lnTo>
                    <a:pt x="3092" y="413"/>
                  </a:lnTo>
                  <a:lnTo>
                    <a:pt x="3094" y="393"/>
                  </a:lnTo>
                  <a:lnTo>
                    <a:pt x="3095" y="363"/>
                  </a:lnTo>
                  <a:lnTo>
                    <a:pt x="3096" y="363"/>
                  </a:lnTo>
                  <a:lnTo>
                    <a:pt x="3097" y="291"/>
                  </a:lnTo>
                  <a:lnTo>
                    <a:pt x="3098" y="326"/>
                  </a:lnTo>
                  <a:lnTo>
                    <a:pt x="3099" y="391"/>
                  </a:lnTo>
                  <a:lnTo>
                    <a:pt x="3101" y="354"/>
                  </a:lnTo>
                  <a:lnTo>
                    <a:pt x="3102" y="386"/>
                  </a:lnTo>
                  <a:lnTo>
                    <a:pt x="3103" y="333"/>
                  </a:lnTo>
                  <a:lnTo>
                    <a:pt x="3104" y="318"/>
                  </a:lnTo>
                  <a:lnTo>
                    <a:pt x="3105" y="371"/>
                  </a:lnTo>
                  <a:lnTo>
                    <a:pt x="3107" y="346"/>
                  </a:lnTo>
                  <a:lnTo>
                    <a:pt x="3108" y="341"/>
                  </a:lnTo>
                  <a:lnTo>
                    <a:pt x="3109" y="272"/>
                  </a:lnTo>
                  <a:lnTo>
                    <a:pt x="3110" y="315"/>
                  </a:lnTo>
                  <a:lnTo>
                    <a:pt x="3111" y="380"/>
                  </a:lnTo>
                  <a:lnTo>
                    <a:pt x="3112" y="402"/>
                  </a:lnTo>
                  <a:lnTo>
                    <a:pt x="3114" y="529"/>
                  </a:lnTo>
                  <a:lnTo>
                    <a:pt x="3115" y="445"/>
                  </a:lnTo>
                  <a:lnTo>
                    <a:pt x="3116" y="371"/>
                  </a:lnTo>
                  <a:lnTo>
                    <a:pt x="3117" y="341"/>
                  </a:lnTo>
                  <a:lnTo>
                    <a:pt x="3118" y="371"/>
                  </a:lnTo>
                  <a:lnTo>
                    <a:pt x="3120" y="391"/>
                  </a:lnTo>
                  <a:lnTo>
                    <a:pt x="3121" y="467"/>
                  </a:lnTo>
                  <a:lnTo>
                    <a:pt x="3122" y="423"/>
                  </a:lnTo>
                  <a:lnTo>
                    <a:pt x="3123" y="367"/>
                  </a:lnTo>
                  <a:lnTo>
                    <a:pt x="3124" y="324"/>
                  </a:lnTo>
                  <a:lnTo>
                    <a:pt x="3125" y="345"/>
                  </a:lnTo>
                  <a:lnTo>
                    <a:pt x="3127" y="333"/>
                  </a:lnTo>
                  <a:lnTo>
                    <a:pt x="3128" y="354"/>
                  </a:lnTo>
                  <a:lnTo>
                    <a:pt x="3129" y="371"/>
                  </a:lnTo>
                  <a:lnTo>
                    <a:pt x="3130" y="378"/>
                  </a:lnTo>
                  <a:lnTo>
                    <a:pt x="3131" y="291"/>
                  </a:lnTo>
                  <a:lnTo>
                    <a:pt x="3132" y="376"/>
                  </a:lnTo>
                  <a:lnTo>
                    <a:pt x="3134" y="369"/>
                  </a:lnTo>
                  <a:lnTo>
                    <a:pt x="3135" y="393"/>
                  </a:lnTo>
                  <a:lnTo>
                    <a:pt x="3136" y="425"/>
                  </a:lnTo>
                  <a:lnTo>
                    <a:pt x="3137" y="397"/>
                  </a:lnTo>
                  <a:lnTo>
                    <a:pt x="3138" y="434"/>
                  </a:lnTo>
                  <a:lnTo>
                    <a:pt x="3140" y="365"/>
                  </a:lnTo>
                  <a:lnTo>
                    <a:pt x="3141" y="326"/>
                  </a:lnTo>
                  <a:lnTo>
                    <a:pt x="3142" y="333"/>
                  </a:lnTo>
                  <a:lnTo>
                    <a:pt x="3143" y="359"/>
                  </a:lnTo>
                  <a:lnTo>
                    <a:pt x="3144" y="354"/>
                  </a:lnTo>
                  <a:lnTo>
                    <a:pt x="3145" y="354"/>
                  </a:lnTo>
                  <a:lnTo>
                    <a:pt x="3147" y="367"/>
                  </a:lnTo>
                  <a:lnTo>
                    <a:pt x="3148" y="374"/>
                  </a:lnTo>
                  <a:lnTo>
                    <a:pt x="3149" y="315"/>
                  </a:lnTo>
                  <a:lnTo>
                    <a:pt x="3150" y="374"/>
                  </a:lnTo>
                  <a:lnTo>
                    <a:pt x="3151" y="386"/>
                  </a:lnTo>
                  <a:lnTo>
                    <a:pt x="3153" y="339"/>
                  </a:lnTo>
                  <a:lnTo>
                    <a:pt x="3154" y="337"/>
                  </a:lnTo>
                  <a:lnTo>
                    <a:pt x="3155" y="346"/>
                  </a:lnTo>
                  <a:lnTo>
                    <a:pt x="3156" y="365"/>
                  </a:lnTo>
                  <a:lnTo>
                    <a:pt x="3157" y="309"/>
                  </a:lnTo>
                  <a:lnTo>
                    <a:pt x="3158" y="309"/>
                  </a:lnTo>
                  <a:lnTo>
                    <a:pt x="3160" y="406"/>
                  </a:lnTo>
                  <a:lnTo>
                    <a:pt x="3161" y="408"/>
                  </a:lnTo>
                  <a:lnTo>
                    <a:pt x="3162" y="335"/>
                  </a:lnTo>
                  <a:lnTo>
                    <a:pt x="3163" y="417"/>
                  </a:lnTo>
                  <a:lnTo>
                    <a:pt x="3164" y="458"/>
                  </a:lnTo>
                  <a:lnTo>
                    <a:pt x="3165" y="386"/>
                  </a:lnTo>
                  <a:lnTo>
                    <a:pt x="3167" y="363"/>
                  </a:lnTo>
                  <a:lnTo>
                    <a:pt x="3168" y="309"/>
                  </a:lnTo>
                  <a:lnTo>
                    <a:pt x="3169" y="320"/>
                  </a:lnTo>
                  <a:lnTo>
                    <a:pt x="3170" y="380"/>
                  </a:lnTo>
                  <a:lnTo>
                    <a:pt x="3171" y="387"/>
                  </a:lnTo>
                  <a:lnTo>
                    <a:pt x="3173" y="341"/>
                  </a:lnTo>
                  <a:lnTo>
                    <a:pt x="3174" y="313"/>
                  </a:lnTo>
                  <a:lnTo>
                    <a:pt x="3175" y="311"/>
                  </a:lnTo>
                  <a:lnTo>
                    <a:pt x="3176" y="341"/>
                  </a:lnTo>
                  <a:lnTo>
                    <a:pt x="3177" y="389"/>
                  </a:lnTo>
                  <a:lnTo>
                    <a:pt x="3178" y="400"/>
                  </a:lnTo>
                  <a:lnTo>
                    <a:pt x="3180" y="371"/>
                  </a:lnTo>
                  <a:lnTo>
                    <a:pt x="3181" y="404"/>
                  </a:lnTo>
                  <a:lnTo>
                    <a:pt x="3182" y="315"/>
                  </a:lnTo>
                  <a:lnTo>
                    <a:pt x="3183" y="399"/>
                  </a:lnTo>
                  <a:lnTo>
                    <a:pt x="3184" y="427"/>
                  </a:lnTo>
                  <a:lnTo>
                    <a:pt x="3186" y="410"/>
                  </a:lnTo>
                  <a:lnTo>
                    <a:pt x="3187" y="415"/>
                  </a:lnTo>
                  <a:lnTo>
                    <a:pt x="3188" y="318"/>
                  </a:lnTo>
                  <a:lnTo>
                    <a:pt x="3189" y="337"/>
                  </a:lnTo>
                  <a:lnTo>
                    <a:pt x="3190" y="289"/>
                  </a:lnTo>
                  <a:lnTo>
                    <a:pt x="3191" y="354"/>
                  </a:lnTo>
                  <a:lnTo>
                    <a:pt x="3193" y="348"/>
                  </a:lnTo>
                  <a:lnTo>
                    <a:pt x="3194" y="380"/>
                  </a:lnTo>
                  <a:lnTo>
                    <a:pt x="3195" y="378"/>
                  </a:lnTo>
                  <a:lnTo>
                    <a:pt x="3196" y="374"/>
                  </a:lnTo>
                  <a:lnTo>
                    <a:pt x="3197" y="367"/>
                  </a:lnTo>
                  <a:lnTo>
                    <a:pt x="3198" y="358"/>
                  </a:lnTo>
                  <a:lnTo>
                    <a:pt x="3200" y="380"/>
                  </a:lnTo>
                  <a:lnTo>
                    <a:pt x="3201" y="408"/>
                  </a:lnTo>
                  <a:lnTo>
                    <a:pt x="3202" y="270"/>
                  </a:lnTo>
                  <a:lnTo>
                    <a:pt x="3203" y="324"/>
                  </a:lnTo>
                  <a:lnTo>
                    <a:pt x="3204" y="350"/>
                  </a:lnTo>
                  <a:lnTo>
                    <a:pt x="3206" y="326"/>
                  </a:lnTo>
                  <a:lnTo>
                    <a:pt x="3207" y="350"/>
                  </a:lnTo>
                  <a:lnTo>
                    <a:pt x="3208" y="315"/>
                  </a:lnTo>
                  <a:lnTo>
                    <a:pt x="3209" y="376"/>
                  </a:lnTo>
                  <a:lnTo>
                    <a:pt x="3210" y="421"/>
                  </a:lnTo>
                  <a:lnTo>
                    <a:pt x="3211" y="367"/>
                  </a:lnTo>
                  <a:lnTo>
                    <a:pt x="3213" y="358"/>
                  </a:lnTo>
                  <a:lnTo>
                    <a:pt x="3214" y="309"/>
                  </a:lnTo>
                  <a:lnTo>
                    <a:pt x="3215" y="345"/>
                  </a:lnTo>
                  <a:lnTo>
                    <a:pt x="3216" y="369"/>
                  </a:lnTo>
                  <a:lnTo>
                    <a:pt x="3217" y="378"/>
                  </a:lnTo>
                  <a:lnTo>
                    <a:pt x="3219" y="397"/>
                  </a:lnTo>
                  <a:lnTo>
                    <a:pt x="3220" y="317"/>
                  </a:lnTo>
                  <a:lnTo>
                    <a:pt x="3221" y="352"/>
                  </a:lnTo>
                  <a:lnTo>
                    <a:pt x="3222" y="367"/>
                  </a:lnTo>
                  <a:lnTo>
                    <a:pt x="3223" y="386"/>
                  </a:lnTo>
                  <a:lnTo>
                    <a:pt x="3224" y="497"/>
                  </a:lnTo>
                  <a:lnTo>
                    <a:pt x="3226" y="311"/>
                  </a:lnTo>
                  <a:lnTo>
                    <a:pt x="3227" y="318"/>
                  </a:lnTo>
                  <a:lnTo>
                    <a:pt x="3228" y="313"/>
                  </a:lnTo>
                  <a:lnTo>
                    <a:pt x="3229" y="318"/>
                  </a:lnTo>
                  <a:lnTo>
                    <a:pt x="3230" y="339"/>
                  </a:lnTo>
                  <a:lnTo>
                    <a:pt x="3231" y="352"/>
                  </a:lnTo>
                  <a:lnTo>
                    <a:pt x="3233" y="386"/>
                  </a:lnTo>
                  <a:lnTo>
                    <a:pt x="3234" y="365"/>
                  </a:lnTo>
                  <a:lnTo>
                    <a:pt x="3235" y="387"/>
                  </a:lnTo>
                  <a:lnTo>
                    <a:pt x="3236" y="358"/>
                  </a:lnTo>
                  <a:lnTo>
                    <a:pt x="3237" y="400"/>
                  </a:lnTo>
                  <a:lnTo>
                    <a:pt x="3239" y="464"/>
                  </a:lnTo>
                  <a:lnTo>
                    <a:pt x="3240" y="397"/>
                  </a:lnTo>
                  <a:lnTo>
                    <a:pt x="3241" y="453"/>
                  </a:lnTo>
                  <a:lnTo>
                    <a:pt x="3242" y="456"/>
                  </a:lnTo>
                  <a:lnTo>
                    <a:pt x="3243" y="359"/>
                  </a:lnTo>
                  <a:lnTo>
                    <a:pt x="3244" y="320"/>
                  </a:lnTo>
                  <a:lnTo>
                    <a:pt x="3246" y="371"/>
                  </a:lnTo>
                  <a:lnTo>
                    <a:pt x="3247" y="274"/>
                  </a:lnTo>
                  <a:lnTo>
                    <a:pt x="3248" y="304"/>
                  </a:lnTo>
                  <a:lnTo>
                    <a:pt x="3249" y="320"/>
                  </a:lnTo>
                  <a:lnTo>
                    <a:pt x="3250" y="378"/>
                  </a:lnTo>
                  <a:lnTo>
                    <a:pt x="3251" y="402"/>
                  </a:lnTo>
                  <a:lnTo>
                    <a:pt x="3253" y="386"/>
                  </a:lnTo>
                  <a:lnTo>
                    <a:pt x="3254" y="326"/>
                  </a:lnTo>
                  <a:lnTo>
                    <a:pt x="3255" y="335"/>
                  </a:lnTo>
                  <a:lnTo>
                    <a:pt x="3256" y="406"/>
                  </a:lnTo>
                  <a:lnTo>
                    <a:pt x="3257" y="434"/>
                  </a:lnTo>
                  <a:lnTo>
                    <a:pt x="3259" y="367"/>
                  </a:lnTo>
                  <a:lnTo>
                    <a:pt x="3260" y="402"/>
                  </a:lnTo>
                  <a:lnTo>
                    <a:pt x="3261" y="456"/>
                  </a:lnTo>
                  <a:lnTo>
                    <a:pt x="3262" y="460"/>
                  </a:lnTo>
                  <a:lnTo>
                    <a:pt x="3263" y="350"/>
                  </a:lnTo>
                  <a:lnTo>
                    <a:pt x="3264" y="330"/>
                  </a:lnTo>
                  <a:lnTo>
                    <a:pt x="3266" y="298"/>
                  </a:lnTo>
                  <a:lnTo>
                    <a:pt x="3267" y="361"/>
                  </a:lnTo>
                  <a:lnTo>
                    <a:pt x="3268" y="410"/>
                  </a:lnTo>
                  <a:lnTo>
                    <a:pt x="3269" y="402"/>
                  </a:lnTo>
                  <a:lnTo>
                    <a:pt x="3270" y="318"/>
                  </a:lnTo>
                  <a:lnTo>
                    <a:pt x="3272" y="311"/>
                  </a:lnTo>
                  <a:lnTo>
                    <a:pt x="3273" y="313"/>
                  </a:lnTo>
                  <a:lnTo>
                    <a:pt x="3274" y="345"/>
                  </a:lnTo>
                  <a:lnTo>
                    <a:pt x="3275" y="387"/>
                  </a:lnTo>
                  <a:lnTo>
                    <a:pt x="3276" y="328"/>
                  </a:lnTo>
                  <a:lnTo>
                    <a:pt x="3277" y="419"/>
                  </a:lnTo>
                  <a:lnTo>
                    <a:pt x="3279" y="449"/>
                  </a:lnTo>
                  <a:lnTo>
                    <a:pt x="3280" y="376"/>
                  </a:lnTo>
                  <a:lnTo>
                    <a:pt x="3281" y="365"/>
                  </a:lnTo>
                  <a:lnTo>
                    <a:pt x="3282" y="376"/>
                  </a:lnTo>
                  <a:lnTo>
                    <a:pt x="3283" y="417"/>
                  </a:lnTo>
                  <a:lnTo>
                    <a:pt x="3284" y="391"/>
                  </a:lnTo>
                  <a:lnTo>
                    <a:pt x="3286" y="397"/>
                  </a:lnTo>
                  <a:lnTo>
                    <a:pt x="3287" y="302"/>
                  </a:lnTo>
                  <a:lnTo>
                    <a:pt x="3288" y="339"/>
                  </a:lnTo>
                  <a:lnTo>
                    <a:pt x="3289" y="356"/>
                  </a:lnTo>
                  <a:lnTo>
                    <a:pt x="3290" y="397"/>
                  </a:lnTo>
                  <a:lnTo>
                    <a:pt x="3292" y="322"/>
                  </a:lnTo>
                  <a:lnTo>
                    <a:pt x="3293" y="354"/>
                  </a:lnTo>
                  <a:lnTo>
                    <a:pt x="3294" y="378"/>
                  </a:lnTo>
                  <a:lnTo>
                    <a:pt x="3295" y="322"/>
                  </a:lnTo>
                  <a:lnTo>
                    <a:pt x="3296" y="345"/>
                  </a:lnTo>
                  <a:lnTo>
                    <a:pt x="3297" y="367"/>
                  </a:lnTo>
                  <a:lnTo>
                    <a:pt x="3299" y="369"/>
                  </a:lnTo>
                  <a:lnTo>
                    <a:pt x="3300" y="436"/>
                  </a:lnTo>
                  <a:lnTo>
                    <a:pt x="3301" y="274"/>
                  </a:lnTo>
                  <a:lnTo>
                    <a:pt x="3302" y="333"/>
                  </a:lnTo>
                  <a:lnTo>
                    <a:pt x="3303" y="359"/>
                  </a:lnTo>
                  <a:lnTo>
                    <a:pt x="3305" y="384"/>
                  </a:lnTo>
                  <a:lnTo>
                    <a:pt x="3306" y="333"/>
                  </a:lnTo>
                  <a:lnTo>
                    <a:pt x="3307" y="343"/>
                  </a:lnTo>
                  <a:lnTo>
                    <a:pt x="3308" y="298"/>
                  </a:lnTo>
                  <a:lnTo>
                    <a:pt x="3309" y="313"/>
                  </a:lnTo>
                  <a:lnTo>
                    <a:pt x="3310" y="330"/>
                  </a:lnTo>
                  <a:lnTo>
                    <a:pt x="3312" y="455"/>
                  </a:lnTo>
                  <a:lnTo>
                    <a:pt x="3313" y="384"/>
                  </a:lnTo>
                  <a:lnTo>
                    <a:pt x="3314" y="372"/>
                  </a:lnTo>
                  <a:lnTo>
                    <a:pt x="3315" y="395"/>
                  </a:lnTo>
                  <a:lnTo>
                    <a:pt x="3316" y="337"/>
                  </a:lnTo>
                  <a:lnTo>
                    <a:pt x="3317" y="406"/>
                  </a:lnTo>
                  <a:lnTo>
                    <a:pt x="3319" y="440"/>
                  </a:lnTo>
                  <a:lnTo>
                    <a:pt x="3320" y="427"/>
                  </a:lnTo>
                  <a:lnTo>
                    <a:pt x="3321" y="374"/>
                  </a:lnTo>
                  <a:lnTo>
                    <a:pt x="3322" y="350"/>
                  </a:lnTo>
                  <a:lnTo>
                    <a:pt x="3323" y="363"/>
                  </a:lnTo>
                  <a:lnTo>
                    <a:pt x="3325" y="389"/>
                  </a:lnTo>
                  <a:lnTo>
                    <a:pt x="3326" y="404"/>
                  </a:lnTo>
                  <a:lnTo>
                    <a:pt x="3327" y="380"/>
                  </a:lnTo>
                  <a:lnTo>
                    <a:pt x="3328" y="337"/>
                  </a:lnTo>
                  <a:lnTo>
                    <a:pt x="3329" y="305"/>
                  </a:lnTo>
                  <a:lnTo>
                    <a:pt x="3330" y="337"/>
                  </a:lnTo>
                  <a:lnTo>
                    <a:pt x="3332" y="339"/>
                  </a:lnTo>
                  <a:lnTo>
                    <a:pt x="3333" y="417"/>
                  </a:lnTo>
                  <a:lnTo>
                    <a:pt x="3334" y="462"/>
                  </a:lnTo>
                  <a:lnTo>
                    <a:pt x="3335" y="382"/>
                  </a:lnTo>
                  <a:lnTo>
                    <a:pt x="3336" y="214"/>
                  </a:lnTo>
                  <a:lnTo>
                    <a:pt x="3338" y="236"/>
                  </a:lnTo>
                  <a:lnTo>
                    <a:pt x="3339" y="309"/>
                  </a:lnTo>
                  <a:lnTo>
                    <a:pt x="3340" y="443"/>
                  </a:lnTo>
                  <a:lnTo>
                    <a:pt x="3341" y="397"/>
                  </a:lnTo>
                  <a:lnTo>
                    <a:pt x="3342" y="315"/>
                  </a:lnTo>
                  <a:lnTo>
                    <a:pt x="3343" y="350"/>
                  </a:lnTo>
                  <a:lnTo>
                    <a:pt x="3345" y="350"/>
                  </a:lnTo>
                  <a:lnTo>
                    <a:pt x="3346" y="380"/>
                  </a:lnTo>
                  <a:lnTo>
                    <a:pt x="3347" y="348"/>
                  </a:lnTo>
                  <a:lnTo>
                    <a:pt x="3348" y="430"/>
                  </a:lnTo>
                  <a:lnTo>
                    <a:pt x="3349" y="404"/>
                  </a:lnTo>
                  <a:lnTo>
                    <a:pt x="3350" y="348"/>
                  </a:lnTo>
                  <a:lnTo>
                    <a:pt x="3352" y="413"/>
                  </a:lnTo>
                  <a:lnTo>
                    <a:pt x="3353" y="449"/>
                  </a:lnTo>
                  <a:lnTo>
                    <a:pt x="3354" y="326"/>
                  </a:lnTo>
                  <a:lnTo>
                    <a:pt x="3355" y="346"/>
                  </a:lnTo>
                  <a:lnTo>
                    <a:pt x="3356" y="398"/>
                  </a:lnTo>
                  <a:lnTo>
                    <a:pt x="3358" y="346"/>
                  </a:lnTo>
                  <a:lnTo>
                    <a:pt x="3359" y="359"/>
                  </a:lnTo>
                  <a:lnTo>
                    <a:pt x="3360" y="339"/>
                  </a:lnTo>
                  <a:lnTo>
                    <a:pt x="3361" y="309"/>
                  </a:lnTo>
                  <a:lnTo>
                    <a:pt x="3362" y="359"/>
                  </a:lnTo>
                  <a:lnTo>
                    <a:pt x="3363" y="374"/>
                  </a:lnTo>
                  <a:lnTo>
                    <a:pt x="3365" y="430"/>
                  </a:lnTo>
                  <a:lnTo>
                    <a:pt x="3366" y="326"/>
                  </a:lnTo>
                  <a:lnTo>
                    <a:pt x="3367" y="317"/>
                  </a:lnTo>
                  <a:lnTo>
                    <a:pt x="3368" y="345"/>
                  </a:lnTo>
                  <a:lnTo>
                    <a:pt x="3369" y="371"/>
                  </a:lnTo>
                  <a:lnTo>
                    <a:pt x="3371" y="315"/>
                  </a:lnTo>
                  <a:lnTo>
                    <a:pt x="3372" y="363"/>
                  </a:lnTo>
                  <a:lnTo>
                    <a:pt x="3373" y="417"/>
                  </a:lnTo>
                  <a:lnTo>
                    <a:pt x="3374" y="469"/>
                  </a:lnTo>
                  <a:lnTo>
                    <a:pt x="3375" y="425"/>
                  </a:lnTo>
                  <a:lnTo>
                    <a:pt x="3376" y="300"/>
                  </a:lnTo>
                  <a:lnTo>
                    <a:pt x="3378" y="322"/>
                  </a:lnTo>
                  <a:lnTo>
                    <a:pt x="3379" y="395"/>
                  </a:lnTo>
                  <a:lnTo>
                    <a:pt x="3380" y="382"/>
                  </a:lnTo>
                  <a:lnTo>
                    <a:pt x="3381" y="322"/>
                  </a:lnTo>
                  <a:lnTo>
                    <a:pt x="3382" y="360"/>
                  </a:lnTo>
                  <a:lnTo>
                    <a:pt x="3383" y="311"/>
                  </a:lnTo>
                  <a:lnTo>
                    <a:pt x="3385" y="341"/>
                  </a:lnTo>
                  <a:lnTo>
                    <a:pt x="3386" y="372"/>
                  </a:lnTo>
                  <a:lnTo>
                    <a:pt x="3387" y="395"/>
                  </a:lnTo>
                  <a:lnTo>
                    <a:pt x="3388" y="345"/>
                  </a:lnTo>
                  <a:lnTo>
                    <a:pt x="3389" y="333"/>
                  </a:lnTo>
                  <a:lnTo>
                    <a:pt x="3391" y="382"/>
                  </a:lnTo>
                  <a:lnTo>
                    <a:pt x="3392" y="415"/>
                  </a:lnTo>
                  <a:lnTo>
                    <a:pt x="3393" y="300"/>
                  </a:lnTo>
                  <a:lnTo>
                    <a:pt x="3394" y="348"/>
                  </a:lnTo>
                  <a:lnTo>
                    <a:pt x="3395" y="374"/>
                  </a:lnTo>
                  <a:lnTo>
                    <a:pt x="3396" y="382"/>
                  </a:lnTo>
                  <a:lnTo>
                    <a:pt x="3398" y="402"/>
                  </a:lnTo>
                  <a:lnTo>
                    <a:pt x="3399" y="324"/>
                  </a:lnTo>
                  <a:lnTo>
                    <a:pt x="3400" y="356"/>
                  </a:lnTo>
                  <a:lnTo>
                    <a:pt x="3401" y="404"/>
                  </a:lnTo>
                  <a:lnTo>
                    <a:pt x="3402" y="380"/>
                  </a:lnTo>
                  <a:lnTo>
                    <a:pt x="3404" y="281"/>
                  </a:lnTo>
                  <a:lnTo>
                    <a:pt x="3405" y="339"/>
                  </a:lnTo>
                  <a:lnTo>
                    <a:pt x="3406" y="365"/>
                  </a:lnTo>
                  <a:lnTo>
                    <a:pt x="3407" y="345"/>
                  </a:lnTo>
                  <a:lnTo>
                    <a:pt x="3408" y="441"/>
                  </a:lnTo>
                  <a:lnTo>
                    <a:pt x="3409" y="473"/>
                  </a:lnTo>
                  <a:lnTo>
                    <a:pt x="3411" y="497"/>
                  </a:lnTo>
                  <a:lnTo>
                    <a:pt x="3412" y="352"/>
                  </a:lnTo>
                  <a:lnTo>
                    <a:pt x="3413" y="320"/>
                  </a:lnTo>
                  <a:lnTo>
                    <a:pt x="3414" y="270"/>
                  </a:lnTo>
                  <a:lnTo>
                    <a:pt x="3415" y="376"/>
                  </a:lnTo>
                  <a:lnTo>
                    <a:pt x="3416" y="425"/>
                  </a:lnTo>
                  <a:lnTo>
                    <a:pt x="3418" y="494"/>
                  </a:lnTo>
                  <a:lnTo>
                    <a:pt x="3419" y="386"/>
                  </a:lnTo>
                  <a:lnTo>
                    <a:pt x="3420" y="361"/>
                  </a:lnTo>
                  <a:lnTo>
                    <a:pt x="3421" y="307"/>
                  </a:lnTo>
                  <a:lnTo>
                    <a:pt x="3422" y="387"/>
                  </a:lnTo>
                  <a:lnTo>
                    <a:pt x="3424" y="419"/>
                  </a:lnTo>
                  <a:lnTo>
                    <a:pt x="3425" y="451"/>
                  </a:lnTo>
                  <a:lnTo>
                    <a:pt x="3426" y="354"/>
                  </a:lnTo>
                  <a:lnTo>
                    <a:pt x="3427" y="350"/>
                  </a:lnTo>
                  <a:lnTo>
                    <a:pt x="3428" y="358"/>
                  </a:lnTo>
                  <a:lnTo>
                    <a:pt x="3429" y="341"/>
                  </a:lnTo>
                  <a:lnTo>
                    <a:pt x="3431" y="376"/>
                  </a:lnTo>
                  <a:lnTo>
                    <a:pt x="3432" y="384"/>
                  </a:lnTo>
                  <a:lnTo>
                    <a:pt x="3433" y="501"/>
                  </a:lnTo>
                  <a:lnTo>
                    <a:pt x="3434" y="451"/>
                  </a:lnTo>
                  <a:lnTo>
                    <a:pt x="3435" y="335"/>
                  </a:lnTo>
                  <a:lnTo>
                    <a:pt x="3437" y="399"/>
                  </a:lnTo>
                  <a:lnTo>
                    <a:pt x="3438" y="467"/>
                  </a:lnTo>
                  <a:lnTo>
                    <a:pt x="3439" y="387"/>
                  </a:lnTo>
                  <a:lnTo>
                    <a:pt x="3440" y="360"/>
                  </a:lnTo>
                  <a:lnTo>
                    <a:pt x="3441" y="352"/>
                  </a:lnTo>
                  <a:lnTo>
                    <a:pt x="3442" y="290"/>
                  </a:lnTo>
                  <a:lnTo>
                    <a:pt x="3444" y="331"/>
                  </a:lnTo>
                  <a:lnTo>
                    <a:pt x="3445" y="354"/>
                  </a:lnTo>
                  <a:lnTo>
                    <a:pt x="3446" y="389"/>
                  </a:lnTo>
                  <a:lnTo>
                    <a:pt x="3447" y="447"/>
                  </a:lnTo>
                  <a:lnTo>
                    <a:pt x="3448" y="436"/>
                  </a:lnTo>
                  <a:lnTo>
                    <a:pt x="3449" y="372"/>
                  </a:lnTo>
                  <a:lnTo>
                    <a:pt x="3451" y="369"/>
                  </a:lnTo>
                  <a:lnTo>
                    <a:pt x="3452" y="345"/>
                  </a:lnTo>
                  <a:lnTo>
                    <a:pt x="3453" y="386"/>
                  </a:lnTo>
                  <a:lnTo>
                    <a:pt x="3454" y="397"/>
                  </a:lnTo>
                  <a:lnTo>
                    <a:pt x="3455" y="419"/>
                  </a:lnTo>
                  <a:lnTo>
                    <a:pt x="3457" y="393"/>
                  </a:lnTo>
                  <a:lnTo>
                    <a:pt x="3458" y="328"/>
                  </a:lnTo>
                  <a:lnTo>
                    <a:pt x="3459" y="339"/>
                  </a:lnTo>
                  <a:lnTo>
                    <a:pt x="3460" y="402"/>
                  </a:lnTo>
                  <a:lnTo>
                    <a:pt x="3461" y="408"/>
                  </a:lnTo>
                  <a:lnTo>
                    <a:pt x="3462" y="404"/>
                  </a:lnTo>
                  <a:lnTo>
                    <a:pt x="3464" y="313"/>
                  </a:lnTo>
                  <a:lnTo>
                    <a:pt x="3465" y="313"/>
                  </a:lnTo>
                  <a:lnTo>
                    <a:pt x="3466" y="279"/>
                  </a:lnTo>
                  <a:lnTo>
                    <a:pt x="3467" y="337"/>
                  </a:lnTo>
                  <a:lnTo>
                    <a:pt x="3468" y="387"/>
                  </a:lnTo>
                  <a:lnTo>
                    <a:pt x="3470" y="337"/>
                  </a:lnTo>
                  <a:lnTo>
                    <a:pt x="3471" y="365"/>
                  </a:lnTo>
                  <a:lnTo>
                    <a:pt x="3472" y="358"/>
                  </a:lnTo>
                  <a:lnTo>
                    <a:pt x="3473" y="352"/>
                  </a:lnTo>
                  <a:lnTo>
                    <a:pt x="3474" y="374"/>
                  </a:lnTo>
                  <a:lnTo>
                    <a:pt x="3475" y="343"/>
                  </a:lnTo>
                  <a:lnTo>
                    <a:pt x="3477" y="322"/>
                  </a:lnTo>
                  <a:lnTo>
                    <a:pt x="3478" y="389"/>
                  </a:lnTo>
                  <a:lnTo>
                    <a:pt x="3479" y="441"/>
                  </a:lnTo>
                  <a:lnTo>
                    <a:pt x="3480" y="374"/>
                  </a:lnTo>
                  <a:lnTo>
                    <a:pt x="3481" y="382"/>
                  </a:lnTo>
                  <a:lnTo>
                    <a:pt x="3482" y="363"/>
                  </a:lnTo>
                  <a:lnTo>
                    <a:pt x="3484" y="350"/>
                  </a:lnTo>
                  <a:lnTo>
                    <a:pt x="3485" y="328"/>
                  </a:lnTo>
                  <a:lnTo>
                    <a:pt x="3486" y="348"/>
                  </a:lnTo>
                  <a:lnTo>
                    <a:pt x="3487" y="358"/>
                  </a:lnTo>
                  <a:lnTo>
                    <a:pt x="3488" y="358"/>
                  </a:lnTo>
                  <a:lnTo>
                    <a:pt x="3490" y="330"/>
                  </a:lnTo>
                  <a:lnTo>
                    <a:pt x="3491" y="380"/>
                  </a:lnTo>
                  <a:lnTo>
                    <a:pt x="3492" y="386"/>
                  </a:lnTo>
                  <a:lnTo>
                    <a:pt x="3493" y="386"/>
                  </a:lnTo>
                  <a:lnTo>
                    <a:pt x="3494" y="386"/>
                  </a:lnTo>
                  <a:lnTo>
                    <a:pt x="3495" y="387"/>
                  </a:lnTo>
                  <a:lnTo>
                    <a:pt x="3497" y="346"/>
                  </a:lnTo>
                  <a:lnTo>
                    <a:pt x="3498" y="346"/>
                  </a:lnTo>
                  <a:lnTo>
                    <a:pt x="3499" y="324"/>
                  </a:lnTo>
                  <a:lnTo>
                    <a:pt x="3500" y="369"/>
                  </a:lnTo>
                  <a:lnTo>
                    <a:pt x="3501" y="419"/>
                  </a:lnTo>
                  <a:lnTo>
                    <a:pt x="3503" y="371"/>
                  </a:lnTo>
                  <a:lnTo>
                    <a:pt x="3504" y="391"/>
                  </a:lnTo>
                  <a:lnTo>
                    <a:pt x="3505" y="335"/>
                  </a:lnTo>
                  <a:lnTo>
                    <a:pt x="3506" y="331"/>
                  </a:lnTo>
                  <a:lnTo>
                    <a:pt x="3507" y="380"/>
                  </a:lnTo>
                  <a:lnTo>
                    <a:pt x="3508" y="380"/>
                  </a:lnTo>
                  <a:lnTo>
                    <a:pt x="3510" y="415"/>
                  </a:lnTo>
                  <a:lnTo>
                    <a:pt x="3511" y="454"/>
                  </a:lnTo>
                  <a:lnTo>
                    <a:pt x="3512" y="302"/>
                  </a:lnTo>
                  <a:lnTo>
                    <a:pt x="3513" y="315"/>
                  </a:lnTo>
                  <a:lnTo>
                    <a:pt x="3514" y="326"/>
                  </a:lnTo>
                  <a:lnTo>
                    <a:pt x="3515" y="386"/>
                  </a:lnTo>
                  <a:lnTo>
                    <a:pt x="3517" y="415"/>
                  </a:lnTo>
                  <a:lnTo>
                    <a:pt x="3518" y="382"/>
                  </a:lnTo>
                  <a:lnTo>
                    <a:pt x="3519" y="415"/>
                  </a:lnTo>
                  <a:lnTo>
                    <a:pt x="3520" y="404"/>
                  </a:lnTo>
                  <a:lnTo>
                    <a:pt x="3521" y="395"/>
                  </a:lnTo>
                  <a:lnTo>
                    <a:pt x="3523" y="399"/>
                  </a:lnTo>
                  <a:lnTo>
                    <a:pt x="3524" y="382"/>
                  </a:lnTo>
                  <a:lnTo>
                    <a:pt x="3525" y="294"/>
                  </a:lnTo>
                  <a:lnTo>
                    <a:pt x="3526" y="326"/>
                  </a:lnTo>
                  <a:lnTo>
                    <a:pt x="3527" y="337"/>
                  </a:lnTo>
                  <a:lnTo>
                    <a:pt x="3528" y="374"/>
                  </a:lnTo>
                  <a:lnTo>
                    <a:pt x="3530" y="385"/>
                  </a:lnTo>
                  <a:lnTo>
                    <a:pt x="3531" y="324"/>
                  </a:lnTo>
                  <a:lnTo>
                    <a:pt x="3532" y="315"/>
                  </a:lnTo>
                  <a:lnTo>
                    <a:pt x="3533" y="339"/>
                  </a:lnTo>
                  <a:lnTo>
                    <a:pt x="3534" y="320"/>
                  </a:lnTo>
                  <a:lnTo>
                    <a:pt x="3536" y="348"/>
                  </a:lnTo>
                  <a:lnTo>
                    <a:pt x="3537" y="402"/>
                  </a:lnTo>
                  <a:lnTo>
                    <a:pt x="3538" y="434"/>
                  </a:lnTo>
                  <a:lnTo>
                    <a:pt x="3539" y="380"/>
                  </a:lnTo>
                  <a:lnTo>
                    <a:pt x="3540" y="313"/>
                  </a:lnTo>
                  <a:lnTo>
                    <a:pt x="3541" y="352"/>
                  </a:lnTo>
                  <a:lnTo>
                    <a:pt x="3543" y="395"/>
                  </a:lnTo>
                  <a:lnTo>
                    <a:pt x="3544" y="302"/>
                  </a:lnTo>
                  <a:lnTo>
                    <a:pt x="3545" y="358"/>
                  </a:lnTo>
                  <a:lnTo>
                    <a:pt x="3546" y="408"/>
                  </a:lnTo>
                  <a:lnTo>
                    <a:pt x="3547" y="438"/>
                  </a:lnTo>
                  <a:lnTo>
                    <a:pt x="3548" y="436"/>
                  </a:lnTo>
                  <a:lnTo>
                    <a:pt x="3550" y="365"/>
                  </a:lnTo>
                  <a:lnTo>
                    <a:pt x="3551" y="335"/>
                  </a:lnTo>
                  <a:lnTo>
                    <a:pt x="3552" y="339"/>
                  </a:lnTo>
                  <a:lnTo>
                    <a:pt x="3553" y="358"/>
                  </a:lnTo>
                  <a:lnTo>
                    <a:pt x="3554" y="350"/>
                  </a:lnTo>
                  <a:lnTo>
                    <a:pt x="3556" y="354"/>
                  </a:lnTo>
                  <a:lnTo>
                    <a:pt x="3557" y="395"/>
                  </a:lnTo>
                  <a:lnTo>
                    <a:pt x="3558" y="397"/>
                  </a:lnTo>
                  <a:lnTo>
                    <a:pt x="3559" y="441"/>
                  </a:lnTo>
                  <a:lnTo>
                    <a:pt x="3560" y="331"/>
                  </a:lnTo>
                  <a:lnTo>
                    <a:pt x="3561" y="337"/>
                  </a:lnTo>
                  <a:lnTo>
                    <a:pt x="3563" y="393"/>
                  </a:lnTo>
                  <a:lnTo>
                    <a:pt x="3564" y="421"/>
                  </a:lnTo>
                  <a:lnTo>
                    <a:pt x="3565" y="358"/>
                  </a:lnTo>
                  <a:lnTo>
                    <a:pt x="3566" y="315"/>
                  </a:lnTo>
                  <a:lnTo>
                    <a:pt x="3567" y="352"/>
                  </a:lnTo>
                  <a:lnTo>
                    <a:pt x="3569" y="391"/>
                  </a:lnTo>
                  <a:lnTo>
                    <a:pt x="3570" y="415"/>
                  </a:lnTo>
                  <a:lnTo>
                    <a:pt x="3571" y="395"/>
                  </a:lnTo>
                  <a:lnTo>
                    <a:pt x="3572" y="354"/>
                  </a:lnTo>
                  <a:lnTo>
                    <a:pt x="3573" y="346"/>
                  </a:lnTo>
                  <a:lnTo>
                    <a:pt x="3574" y="385"/>
                  </a:lnTo>
                  <a:lnTo>
                    <a:pt x="3576" y="372"/>
                  </a:lnTo>
                  <a:lnTo>
                    <a:pt x="3577" y="395"/>
                  </a:lnTo>
                  <a:lnTo>
                    <a:pt x="3578" y="302"/>
                  </a:lnTo>
                  <a:lnTo>
                    <a:pt x="3579" y="356"/>
                  </a:lnTo>
                  <a:lnTo>
                    <a:pt x="3580" y="436"/>
                  </a:lnTo>
                  <a:lnTo>
                    <a:pt x="3581" y="410"/>
                  </a:lnTo>
                  <a:lnTo>
                    <a:pt x="3583" y="335"/>
                  </a:lnTo>
                  <a:lnTo>
                    <a:pt x="3584" y="281"/>
                  </a:lnTo>
                  <a:lnTo>
                    <a:pt x="3585" y="339"/>
                  </a:lnTo>
                  <a:lnTo>
                    <a:pt x="3586" y="458"/>
                  </a:lnTo>
                  <a:lnTo>
                    <a:pt x="3587" y="313"/>
                  </a:lnTo>
                  <a:lnTo>
                    <a:pt x="3589" y="337"/>
                  </a:lnTo>
                  <a:lnTo>
                    <a:pt x="3590" y="345"/>
                  </a:lnTo>
                  <a:lnTo>
                    <a:pt x="3591" y="363"/>
                  </a:lnTo>
                  <a:lnTo>
                    <a:pt x="3592" y="395"/>
                  </a:lnTo>
                  <a:lnTo>
                    <a:pt x="3593" y="387"/>
                  </a:lnTo>
                  <a:lnTo>
                    <a:pt x="3594" y="391"/>
                  </a:lnTo>
                  <a:lnTo>
                    <a:pt x="3596" y="386"/>
                  </a:lnTo>
                  <a:lnTo>
                    <a:pt x="3597" y="318"/>
                  </a:lnTo>
                  <a:lnTo>
                    <a:pt x="3598" y="339"/>
                  </a:lnTo>
                  <a:lnTo>
                    <a:pt x="3599" y="348"/>
                  </a:lnTo>
                  <a:lnTo>
                    <a:pt x="3600" y="350"/>
                  </a:lnTo>
                  <a:lnTo>
                    <a:pt x="3602" y="345"/>
                  </a:lnTo>
                  <a:lnTo>
                    <a:pt x="3603" y="348"/>
                  </a:lnTo>
                  <a:lnTo>
                    <a:pt x="3604" y="378"/>
                  </a:lnTo>
                  <a:lnTo>
                    <a:pt x="3605" y="432"/>
                  </a:lnTo>
                  <a:lnTo>
                    <a:pt x="3606" y="358"/>
                  </a:lnTo>
                  <a:lnTo>
                    <a:pt x="3607" y="387"/>
                  </a:lnTo>
                  <a:lnTo>
                    <a:pt x="3609" y="395"/>
                  </a:lnTo>
                  <a:lnTo>
                    <a:pt x="3610" y="330"/>
                  </a:lnTo>
                  <a:lnTo>
                    <a:pt x="3611" y="335"/>
                  </a:lnTo>
                  <a:lnTo>
                    <a:pt x="3612" y="333"/>
                  </a:lnTo>
                  <a:lnTo>
                    <a:pt x="3613" y="322"/>
                  </a:lnTo>
                  <a:lnTo>
                    <a:pt x="3614" y="322"/>
                  </a:lnTo>
                  <a:lnTo>
                    <a:pt x="3616" y="367"/>
                  </a:lnTo>
                  <a:lnTo>
                    <a:pt x="3617" y="378"/>
                  </a:lnTo>
                  <a:lnTo>
                    <a:pt x="3618" y="449"/>
                  </a:lnTo>
                  <a:lnTo>
                    <a:pt x="3619" y="378"/>
                  </a:lnTo>
                  <a:lnTo>
                    <a:pt x="3620" y="341"/>
                  </a:lnTo>
                  <a:lnTo>
                    <a:pt x="3622" y="333"/>
                  </a:lnTo>
                  <a:lnTo>
                    <a:pt x="3623" y="354"/>
                  </a:lnTo>
                  <a:lnTo>
                    <a:pt x="3624" y="365"/>
                  </a:lnTo>
                  <a:lnTo>
                    <a:pt x="3625" y="406"/>
                  </a:lnTo>
                  <a:lnTo>
                    <a:pt x="3626" y="358"/>
                  </a:lnTo>
                  <a:lnTo>
                    <a:pt x="3627" y="389"/>
                  </a:lnTo>
                  <a:lnTo>
                    <a:pt x="3629" y="380"/>
                  </a:lnTo>
                  <a:lnTo>
                    <a:pt x="3630" y="337"/>
                  </a:lnTo>
                  <a:lnTo>
                    <a:pt x="3631" y="369"/>
                  </a:lnTo>
                  <a:lnTo>
                    <a:pt x="3632" y="387"/>
                  </a:lnTo>
                  <a:lnTo>
                    <a:pt x="3633" y="393"/>
                  </a:lnTo>
                  <a:lnTo>
                    <a:pt x="3635" y="331"/>
                  </a:lnTo>
                  <a:lnTo>
                    <a:pt x="3636" y="326"/>
                  </a:lnTo>
                  <a:lnTo>
                    <a:pt x="3637" y="382"/>
                  </a:lnTo>
                  <a:lnTo>
                    <a:pt x="3638" y="320"/>
                  </a:lnTo>
                  <a:lnTo>
                    <a:pt x="3639" y="395"/>
                  </a:lnTo>
                  <a:lnTo>
                    <a:pt x="3640" y="406"/>
                  </a:lnTo>
                  <a:lnTo>
                    <a:pt x="3642" y="363"/>
                  </a:lnTo>
                  <a:lnTo>
                    <a:pt x="3643" y="356"/>
                  </a:lnTo>
                  <a:lnTo>
                    <a:pt x="3644" y="343"/>
                  </a:lnTo>
                  <a:lnTo>
                    <a:pt x="3645" y="359"/>
                  </a:lnTo>
                  <a:lnTo>
                    <a:pt x="3646" y="384"/>
                  </a:lnTo>
                  <a:lnTo>
                    <a:pt x="3647" y="324"/>
                  </a:lnTo>
                  <a:lnTo>
                    <a:pt x="3649" y="361"/>
                  </a:lnTo>
                  <a:lnTo>
                    <a:pt x="3650" y="376"/>
                  </a:lnTo>
                  <a:lnTo>
                    <a:pt x="3651" y="389"/>
                  </a:lnTo>
                  <a:lnTo>
                    <a:pt x="3652" y="397"/>
                  </a:lnTo>
                  <a:lnTo>
                    <a:pt x="3653" y="412"/>
                  </a:lnTo>
                  <a:lnTo>
                    <a:pt x="3655" y="309"/>
                  </a:lnTo>
                  <a:lnTo>
                    <a:pt x="3656" y="363"/>
                  </a:lnTo>
                  <a:lnTo>
                    <a:pt x="3657" y="363"/>
                  </a:lnTo>
                  <a:lnTo>
                    <a:pt x="3658" y="352"/>
                  </a:lnTo>
                  <a:lnTo>
                    <a:pt x="3659" y="354"/>
                  </a:lnTo>
                  <a:lnTo>
                    <a:pt x="3660" y="365"/>
                  </a:lnTo>
                  <a:lnTo>
                    <a:pt x="3662" y="268"/>
                  </a:lnTo>
                  <a:lnTo>
                    <a:pt x="3663" y="333"/>
                  </a:lnTo>
                  <a:lnTo>
                    <a:pt x="3664" y="378"/>
                  </a:lnTo>
                  <a:lnTo>
                    <a:pt x="3665" y="385"/>
                  </a:lnTo>
                  <a:lnTo>
                    <a:pt x="3666" y="397"/>
                  </a:lnTo>
                  <a:lnTo>
                    <a:pt x="3668" y="443"/>
                  </a:lnTo>
                  <a:lnTo>
                    <a:pt x="3669" y="371"/>
                  </a:lnTo>
                  <a:lnTo>
                    <a:pt x="3670" y="384"/>
                  </a:lnTo>
                  <a:lnTo>
                    <a:pt x="3671" y="412"/>
                  </a:lnTo>
                  <a:lnTo>
                    <a:pt x="3672" y="412"/>
                  </a:lnTo>
                  <a:lnTo>
                    <a:pt x="3673" y="378"/>
                  </a:lnTo>
                  <a:lnTo>
                    <a:pt x="3675" y="395"/>
                  </a:lnTo>
                  <a:lnTo>
                    <a:pt x="3676" y="324"/>
                  </a:lnTo>
                  <a:lnTo>
                    <a:pt x="3677" y="333"/>
                  </a:lnTo>
                  <a:lnTo>
                    <a:pt x="3678" y="404"/>
                  </a:lnTo>
                  <a:lnTo>
                    <a:pt x="3679" y="345"/>
                  </a:lnTo>
                  <a:lnTo>
                    <a:pt x="3680" y="372"/>
                  </a:lnTo>
                  <a:lnTo>
                    <a:pt x="3682" y="333"/>
                  </a:lnTo>
                  <a:lnTo>
                    <a:pt x="3683" y="363"/>
                  </a:lnTo>
                  <a:lnTo>
                    <a:pt x="3684" y="363"/>
                  </a:lnTo>
                  <a:lnTo>
                    <a:pt x="3685" y="352"/>
                  </a:lnTo>
                  <a:lnTo>
                    <a:pt x="3686" y="371"/>
                  </a:lnTo>
                  <a:lnTo>
                    <a:pt x="3688" y="380"/>
                  </a:lnTo>
                  <a:lnTo>
                    <a:pt x="3689" y="404"/>
                  </a:lnTo>
                  <a:lnTo>
                    <a:pt x="3690" y="330"/>
                  </a:lnTo>
                  <a:lnTo>
                    <a:pt x="3691" y="361"/>
                  </a:lnTo>
                  <a:lnTo>
                    <a:pt x="3692" y="350"/>
                  </a:lnTo>
                  <a:lnTo>
                    <a:pt x="3693" y="369"/>
                  </a:lnTo>
                  <a:lnTo>
                    <a:pt x="3695" y="432"/>
                  </a:lnTo>
                  <a:lnTo>
                    <a:pt x="3696" y="404"/>
                  </a:lnTo>
                  <a:lnTo>
                    <a:pt x="3697" y="326"/>
                  </a:lnTo>
                  <a:lnTo>
                    <a:pt x="3698" y="331"/>
                  </a:lnTo>
                  <a:lnTo>
                    <a:pt x="3699" y="356"/>
                  </a:lnTo>
                  <a:lnTo>
                    <a:pt x="3701" y="378"/>
                  </a:lnTo>
                  <a:lnTo>
                    <a:pt x="3702" y="360"/>
                  </a:lnTo>
                  <a:lnTo>
                    <a:pt x="3703" y="296"/>
                  </a:lnTo>
                  <a:lnTo>
                    <a:pt x="3704" y="341"/>
                  </a:lnTo>
                  <a:lnTo>
                    <a:pt x="3705" y="356"/>
                  </a:lnTo>
                  <a:lnTo>
                    <a:pt x="3706" y="330"/>
                  </a:lnTo>
                  <a:lnTo>
                    <a:pt x="3708" y="354"/>
                  </a:lnTo>
                  <a:lnTo>
                    <a:pt x="3709" y="400"/>
                  </a:lnTo>
                  <a:lnTo>
                    <a:pt x="3710" y="371"/>
                  </a:lnTo>
                  <a:lnTo>
                    <a:pt x="3711" y="324"/>
                  </a:lnTo>
                  <a:lnTo>
                    <a:pt x="3712" y="350"/>
                  </a:lnTo>
                  <a:lnTo>
                    <a:pt x="3713" y="382"/>
                  </a:lnTo>
                  <a:lnTo>
                    <a:pt x="3715" y="384"/>
                  </a:lnTo>
                  <a:lnTo>
                    <a:pt x="3716" y="352"/>
                  </a:lnTo>
                  <a:lnTo>
                    <a:pt x="3717" y="372"/>
                  </a:lnTo>
                  <a:lnTo>
                    <a:pt x="3718" y="313"/>
                  </a:lnTo>
                  <a:lnTo>
                    <a:pt x="3719" y="333"/>
                  </a:lnTo>
                  <a:lnTo>
                    <a:pt x="3721" y="335"/>
                  </a:lnTo>
                  <a:lnTo>
                    <a:pt x="3722" y="363"/>
                  </a:lnTo>
                  <a:lnTo>
                    <a:pt x="3723" y="399"/>
                  </a:lnTo>
                  <a:lnTo>
                    <a:pt x="3724" y="477"/>
                  </a:lnTo>
                  <a:lnTo>
                    <a:pt x="3725" y="345"/>
                  </a:lnTo>
                  <a:lnTo>
                    <a:pt x="3726" y="330"/>
                  </a:lnTo>
                  <a:lnTo>
                    <a:pt x="3728" y="354"/>
                  </a:lnTo>
                  <a:lnTo>
                    <a:pt x="3729" y="376"/>
                  </a:lnTo>
                  <a:lnTo>
                    <a:pt x="3730" y="389"/>
                  </a:lnTo>
                  <a:lnTo>
                    <a:pt x="3731" y="371"/>
                  </a:lnTo>
                  <a:lnTo>
                    <a:pt x="3732" y="406"/>
                  </a:lnTo>
                  <a:lnTo>
                    <a:pt x="3734" y="343"/>
                  </a:lnTo>
                  <a:lnTo>
                    <a:pt x="3735" y="360"/>
                  </a:lnTo>
                  <a:lnTo>
                    <a:pt x="3736" y="374"/>
                  </a:lnTo>
                  <a:lnTo>
                    <a:pt x="3737" y="320"/>
                  </a:lnTo>
                  <a:lnTo>
                    <a:pt x="3738" y="352"/>
                  </a:lnTo>
                  <a:lnTo>
                    <a:pt x="3739" y="384"/>
                  </a:lnTo>
                  <a:lnTo>
                    <a:pt x="3741" y="380"/>
                  </a:lnTo>
                  <a:lnTo>
                    <a:pt x="3742" y="458"/>
                  </a:lnTo>
                  <a:lnTo>
                    <a:pt x="3743" y="348"/>
                  </a:lnTo>
                  <a:lnTo>
                    <a:pt x="3744" y="348"/>
                  </a:lnTo>
                  <a:lnTo>
                    <a:pt x="3745" y="400"/>
                  </a:lnTo>
                  <a:lnTo>
                    <a:pt x="3746" y="467"/>
                  </a:lnTo>
                  <a:lnTo>
                    <a:pt x="3748" y="404"/>
                  </a:lnTo>
                  <a:lnTo>
                    <a:pt x="3749" y="309"/>
                  </a:lnTo>
                  <a:lnTo>
                    <a:pt x="3750" y="315"/>
                  </a:lnTo>
                  <a:lnTo>
                    <a:pt x="3751" y="345"/>
                  </a:lnTo>
                  <a:lnTo>
                    <a:pt x="3752" y="378"/>
                  </a:lnTo>
                  <a:lnTo>
                    <a:pt x="3754" y="443"/>
                  </a:lnTo>
                  <a:lnTo>
                    <a:pt x="3755" y="354"/>
                  </a:lnTo>
                  <a:lnTo>
                    <a:pt x="3756" y="361"/>
                  </a:lnTo>
                  <a:lnTo>
                    <a:pt x="3757" y="331"/>
                  </a:lnTo>
                  <a:lnTo>
                    <a:pt x="3758" y="264"/>
                  </a:lnTo>
                  <a:lnTo>
                    <a:pt x="3759" y="291"/>
                  </a:lnTo>
                  <a:lnTo>
                    <a:pt x="3761" y="378"/>
                  </a:lnTo>
                  <a:lnTo>
                    <a:pt x="3762" y="393"/>
                  </a:lnTo>
                  <a:lnTo>
                    <a:pt x="3763" y="482"/>
                  </a:lnTo>
                  <a:lnTo>
                    <a:pt x="3764" y="279"/>
                  </a:lnTo>
                  <a:lnTo>
                    <a:pt x="3765" y="250"/>
                  </a:lnTo>
                  <a:lnTo>
                    <a:pt x="3767" y="384"/>
                  </a:lnTo>
                  <a:lnTo>
                    <a:pt x="3768" y="440"/>
                  </a:lnTo>
                  <a:lnTo>
                    <a:pt x="3769" y="400"/>
                  </a:lnTo>
                  <a:lnTo>
                    <a:pt x="3770" y="421"/>
                  </a:lnTo>
                  <a:lnTo>
                    <a:pt x="3771" y="363"/>
                  </a:lnTo>
                  <a:lnTo>
                    <a:pt x="3772" y="330"/>
                  </a:lnTo>
                  <a:lnTo>
                    <a:pt x="3774" y="279"/>
                  </a:lnTo>
                  <a:lnTo>
                    <a:pt x="3775" y="350"/>
                  </a:lnTo>
                  <a:lnTo>
                    <a:pt x="3776" y="408"/>
                  </a:lnTo>
                  <a:lnTo>
                    <a:pt x="3777" y="548"/>
                  </a:lnTo>
                  <a:lnTo>
                    <a:pt x="3778" y="546"/>
                  </a:lnTo>
                  <a:lnTo>
                    <a:pt x="3779" y="311"/>
                  </a:lnTo>
                  <a:lnTo>
                    <a:pt x="3781" y="283"/>
                  </a:lnTo>
                  <a:lnTo>
                    <a:pt x="3782" y="233"/>
                  </a:lnTo>
                  <a:lnTo>
                    <a:pt x="3783" y="218"/>
                  </a:lnTo>
                  <a:lnTo>
                    <a:pt x="3784" y="339"/>
                  </a:lnTo>
                  <a:lnTo>
                    <a:pt x="3785" y="400"/>
                  </a:lnTo>
                  <a:lnTo>
                    <a:pt x="3787" y="516"/>
                  </a:lnTo>
                  <a:lnTo>
                    <a:pt x="3788" y="318"/>
                  </a:lnTo>
                  <a:lnTo>
                    <a:pt x="3789" y="346"/>
                  </a:lnTo>
                  <a:lnTo>
                    <a:pt x="3790" y="434"/>
                  </a:lnTo>
                  <a:lnTo>
                    <a:pt x="3791" y="376"/>
                  </a:lnTo>
                  <a:lnTo>
                    <a:pt x="3792" y="551"/>
                  </a:lnTo>
                  <a:lnTo>
                    <a:pt x="3794" y="585"/>
                  </a:lnTo>
                  <a:lnTo>
                    <a:pt x="3795" y="523"/>
                  </a:lnTo>
                  <a:lnTo>
                    <a:pt x="3796" y="268"/>
                  </a:lnTo>
                  <a:lnTo>
                    <a:pt x="3797" y="251"/>
                  </a:lnTo>
                  <a:lnTo>
                    <a:pt x="3798" y="337"/>
                  </a:lnTo>
                  <a:lnTo>
                    <a:pt x="3800" y="380"/>
                  </a:lnTo>
                  <a:lnTo>
                    <a:pt x="3801" y="473"/>
                  </a:lnTo>
                  <a:lnTo>
                    <a:pt x="3802" y="598"/>
                  </a:lnTo>
                  <a:lnTo>
                    <a:pt x="3803" y="436"/>
                  </a:lnTo>
                  <a:lnTo>
                    <a:pt x="3804" y="354"/>
                  </a:lnTo>
                  <a:lnTo>
                    <a:pt x="3805" y="302"/>
                  </a:lnTo>
                  <a:lnTo>
                    <a:pt x="3807" y="345"/>
                  </a:lnTo>
                  <a:lnTo>
                    <a:pt x="3808" y="305"/>
                  </a:lnTo>
                  <a:lnTo>
                    <a:pt x="3809" y="300"/>
                  </a:lnTo>
                  <a:lnTo>
                    <a:pt x="3810" y="303"/>
                  </a:lnTo>
                  <a:lnTo>
                    <a:pt x="3811" y="324"/>
                  </a:lnTo>
                  <a:lnTo>
                    <a:pt x="3812" y="395"/>
                  </a:lnTo>
                  <a:lnTo>
                    <a:pt x="3814" y="343"/>
                  </a:lnTo>
                  <a:lnTo>
                    <a:pt x="3815" y="456"/>
                  </a:lnTo>
                  <a:lnTo>
                    <a:pt x="3816" y="570"/>
                  </a:lnTo>
                  <a:lnTo>
                    <a:pt x="3817" y="479"/>
                  </a:lnTo>
                  <a:lnTo>
                    <a:pt x="3818" y="453"/>
                  </a:lnTo>
                  <a:lnTo>
                    <a:pt x="3820" y="449"/>
                  </a:lnTo>
                  <a:lnTo>
                    <a:pt x="3821" y="307"/>
                  </a:lnTo>
                  <a:lnTo>
                    <a:pt x="3822" y="255"/>
                  </a:lnTo>
                  <a:lnTo>
                    <a:pt x="3823" y="263"/>
                  </a:lnTo>
                  <a:lnTo>
                    <a:pt x="3824" y="331"/>
                  </a:lnTo>
                  <a:lnTo>
                    <a:pt x="3825" y="320"/>
                  </a:lnTo>
                  <a:lnTo>
                    <a:pt x="3827" y="371"/>
                  </a:lnTo>
                  <a:lnTo>
                    <a:pt x="3828" y="445"/>
                  </a:lnTo>
                  <a:lnTo>
                    <a:pt x="3829" y="510"/>
                  </a:lnTo>
                  <a:lnTo>
                    <a:pt x="3830" y="544"/>
                  </a:lnTo>
                  <a:lnTo>
                    <a:pt x="3831" y="348"/>
                  </a:lnTo>
                  <a:lnTo>
                    <a:pt x="3832" y="386"/>
                  </a:lnTo>
                  <a:lnTo>
                    <a:pt x="3834" y="309"/>
                  </a:lnTo>
                  <a:lnTo>
                    <a:pt x="3835" y="328"/>
                  </a:lnTo>
                  <a:lnTo>
                    <a:pt x="3836" y="328"/>
                  </a:lnTo>
                  <a:lnTo>
                    <a:pt x="3837" y="410"/>
                  </a:lnTo>
                  <a:lnTo>
                    <a:pt x="3838" y="529"/>
                  </a:lnTo>
                  <a:lnTo>
                    <a:pt x="3840" y="477"/>
                  </a:lnTo>
                  <a:lnTo>
                    <a:pt x="3841" y="414"/>
                  </a:lnTo>
                  <a:lnTo>
                    <a:pt x="3842" y="311"/>
                  </a:lnTo>
                  <a:lnTo>
                    <a:pt x="3843" y="268"/>
                  </a:lnTo>
                  <a:lnTo>
                    <a:pt x="3844" y="384"/>
                  </a:lnTo>
                  <a:lnTo>
                    <a:pt x="3845" y="494"/>
                  </a:lnTo>
                  <a:lnTo>
                    <a:pt x="3847" y="361"/>
                  </a:lnTo>
                  <a:lnTo>
                    <a:pt x="3848" y="386"/>
                  </a:lnTo>
                  <a:lnTo>
                    <a:pt x="3849" y="481"/>
                  </a:lnTo>
                  <a:lnTo>
                    <a:pt x="3850" y="326"/>
                  </a:lnTo>
                  <a:lnTo>
                    <a:pt x="3851" y="361"/>
                  </a:lnTo>
                  <a:lnTo>
                    <a:pt x="3853" y="479"/>
                  </a:lnTo>
                  <a:lnTo>
                    <a:pt x="3854" y="436"/>
                  </a:lnTo>
                  <a:lnTo>
                    <a:pt x="3855" y="132"/>
                  </a:lnTo>
                  <a:lnTo>
                    <a:pt x="3856" y="324"/>
                  </a:lnTo>
                  <a:lnTo>
                    <a:pt x="3857" y="387"/>
                  </a:lnTo>
                  <a:lnTo>
                    <a:pt x="3858" y="434"/>
                  </a:lnTo>
                  <a:lnTo>
                    <a:pt x="3860" y="592"/>
                  </a:lnTo>
                  <a:lnTo>
                    <a:pt x="3861" y="542"/>
                  </a:lnTo>
                  <a:lnTo>
                    <a:pt x="3862" y="235"/>
                  </a:lnTo>
                  <a:lnTo>
                    <a:pt x="3863" y="231"/>
                  </a:lnTo>
                  <a:lnTo>
                    <a:pt x="3864" y="307"/>
                  </a:lnTo>
                  <a:lnTo>
                    <a:pt x="3865" y="410"/>
                  </a:lnTo>
                  <a:lnTo>
                    <a:pt x="3867" y="453"/>
                  </a:lnTo>
                  <a:lnTo>
                    <a:pt x="3868" y="307"/>
                  </a:lnTo>
                  <a:lnTo>
                    <a:pt x="3869" y="412"/>
                  </a:lnTo>
                  <a:lnTo>
                    <a:pt x="3870" y="335"/>
                  </a:lnTo>
                  <a:lnTo>
                    <a:pt x="3871" y="410"/>
                  </a:lnTo>
                  <a:lnTo>
                    <a:pt x="3873" y="499"/>
                  </a:lnTo>
                  <a:lnTo>
                    <a:pt x="3874" y="501"/>
                  </a:lnTo>
                  <a:lnTo>
                    <a:pt x="3875" y="479"/>
                  </a:lnTo>
                  <a:lnTo>
                    <a:pt x="3876" y="298"/>
                  </a:lnTo>
                  <a:lnTo>
                    <a:pt x="3877" y="242"/>
                  </a:lnTo>
                  <a:lnTo>
                    <a:pt x="3878" y="309"/>
                  </a:lnTo>
                  <a:lnTo>
                    <a:pt x="3880" y="315"/>
                  </a:lnTo>
                  <a:lnTo>
                    <a:pt x="3881" y="371"/>
                  </a:lnTo>
                  <a:lnTo>
                    <a:pt x="3882" y="376"/>
                  </a:lnTo>
                  <a:lnTo>
                    <a:pt x="3883" y="460"/>
                  </a:lnTo>
                  <a:lnTo>
                    <a:pt x="3884" y="464"/>
                  </a:lnTo>
                  <a:lnTo>
                    <a:pt x="3886" y="298"/>
                  </a:lnTo>
                  <a:lnTo>
                    <a:pt x="3887" y="352"/>
                  </a:lnTo>
                  <a:lnTo>
                    <a:pt x="3888" y="441"/>
                  </a:lnTo>
                  <a:lnTo>
                    <a:pt x="3889" y="427"/>
                  </a:lnTo>
                  <a:lnTo>
                    <a:pt x="3890" y="311"/>
                  </a:lnTo>
                  <a:lnTo>
                    <a:pt x="3891" y="389"/>
                  </a:lnTo>
                  <a:lnTo>
                    <a:pt x="3893" y="384"/>
                  </a:lnTo>
                  <a:lnTo>
                    <a:pt x="3894" y="371"/>
                  </a:lnTo>
                  <a:lnTo>
                    <a:pt x="3895" y="464"/>
                  </a:lnTo>
                  <a:lnTo>
                    <a:pt x="3896" y="421"/>
                  </a:lnTo>
                  <a:lnTo>
                    <a:pt x="3897" y="384"/>
                  </a:lnTo>
                  <a:lnTo>
                    <a:pt x="3898" y="406"/>
                  </a:lnTo>
                  <a:lnTo>
                    <a:pt x="3900" y="313"/>
                  </a:lnTo>
                  <a:lnTo>
                    <a:pt x="3901" y="358"/>
                  </a:lnTo>
                  <a:lnTo>
                    <a:pt x="3902" y="313"/>
                  </a:lnTo>
                  <a:lnTo>
                    <a:pt x="3903" y="335"/>
                  </a:lnTo>
                  <a:lnTo>
                    <a:pt x="3904" y="451"/>
                  </a:lnTo>
                  <a:lnTo>
                    <a:pt x="3906" y="486"/>
                  </a:lnTo>
                  <a:lnTo>
                    <a:pt x="3907" y="331"/>
                  </a:lnTo>
                  <a:lnTo>
                    <a:pt x="3908" y="294"/>
                  </a:lnTo>
                  <a:lnTo>
                    <a:pt x="3909" y="205"/>
                  </a:lnTo>
                  <a:lnTo>
                    <a:pt x="3910" y="395"/>
                  </a:lnTo>
                  <a:lnTo>
                    <a:pt x="3911" y="458"/>
                  </a:lnTo>
                  <a:lnTo>
                    <a:pt x="3913" y="475"/>
                  </a:lnTo>
                  <a:lnTo>
                    <a:pt x="3914" y="432"/>
                  </a:lnTo>
                  <a:lnTo>
                    <a:pt x="3915" y="352"/>
                  </a:lnTo>
                  <a:lnTo>
                    <a:pt x="3916" y="372"/>
                  </a:lnTo>
                  <a:lnTo>
                    <a:pt x="3917" y="382"/>
                  </a:lnTo>
                  <a:lnTo>
                    <a:pt x="3919" y="270"/>
                  </a:lnTo>
                  <a:lnTo>
                    <a:pt x="3920" y="410"/>
                  </a:lnTo>
                  <a:lnTo>
                    <a:pt x="3921" y="561"/>
                  </a:lnTo>
                  <a:lnTo>
                    <a:pt x="3922" y="304"/>
                  </a:lnTo>
                  <a:lnTo>
                    <a:pt x="3923" y="352"/>
                  </a:lnTo>
                  <a:lnTo>
                    <a:pt x="3924" y="378"/>
                  </a:lnTo>
                  <a:lnTo>
                    <a:pt x="3926" y="497"/>
                  </a:lnTo>
                  <a:lnTo>
                    <a:pt x="3927" y="413"/>
                  </a:lnTo>
                  <a:lnTo>
                    <a:pt x="3928" y="358"/>
                  </a:lnTo>
                  <a:lnTo>
                    <a:pt x="3929" y="343"/>
                  </a:lnTo>
                  <a:lnTo>
                    <a:pt x="3930" y="255"/>
                  </a:lnTo>
                  <a:lnTo>
                    <a:pt x="3931" y="348"/>
                  </a:lnTo>
                  <a:lnTo>
                    <a:pt x="3933" y="412"/>
                  </a:lnTo>
                  <a:lnTo>
                    <a:pt x="3934" y="386"/>
                  </a:lnTo>
                  <a:lnTo>
                    <a:pt x="3935" y="410"/>
                  </a:lnTo>
                  <a:lnTo>
                    <a:pt x="3936" y="438"/>
                  </a:lnTo>
                  <a:lnTo>
                    <a:pt x="3937" y="169"/>
                  </a:lnTo>
                  <a:lnTo>
                    <a:pt x="3939" y="86"/>
                  </a:lnTo>
                  <a:lnTo>
                    <a:pt x="3940" y="304"/>
                  </a:lnTo>
                  <a:lnTo>
                    <a:pt x="3941" y="335"/>
                  </a:lnTo>
                  <a:lnTo>
                    <a:pt x="3942" y="434"/>
                  </a:lnTo>
                  <a:lnTo>
                    <a:pt x="3943" y="354"/>
                  </a:lnTo>
                  <a:lnTo>
                    <a:pt x="3944" y="354"/>
                  </a:lnTo>
                  <a:lnTo>
                    <a:pt x="3946" y="415"/>
                  </a:lnTo>
                  <a:lnTo>
                    <a:pt x="3947" y="419"/>
                  </a:lnTo>
                  <a:lnTo>
                    <a:pt x="3948" y="328"/>
                  </a:lnTo>
                  <a:lnTo>
                    <a:pt x="3949" y="397"/>
                  </a:lnTo>
                  <a:lnTo>
                    <a:pt x="3950" y="417"/>
                  </a:lnTo>
                  <a:lnTo>
                    <a:pt x="3952" y="408"/>
                  </a:lnTo>
                  <a:lnTo>
                    <a:pt x="3953" y="175"/>
                  </a:lnTo>
                  <a:lnTo>
                    <a:pt x="3954" y="197"/>
                  </a:lnTo>
                  <a:lnTo>
                    <a:pt x="3955" y="331"/>
                  </a:lnTo>
                  <a:lnTo>
                    <a:pt x="3956" y="421"/>
                  </a:lnTo>
                  <a:lnTo>
                    <a:pt x="3957" y="469"/>
                  </a:lnTo>
                  <a:lnTo>
                    <a:pt x="3959" y="434"/>
                  </a:lnTo>
                  <a:lnTo>
                    <a:pt x="3960" y="469"/>
                  </a:lnTo>
                  <a:lnTo>
                    <a:pt x="3961" y="341"/>
                  </a:lnTo>
                  <a:lnTo>
                    <a:pt x="3962" y="369"/>
                  </a:lnTo>
                  <a:lnTo>
                    <a:pt x="3963" y="294"/>
                  </a:lnTo>
                  <a:lnTo>
                    <a:pt x="3964" y="365"/>
                  </a:lnTo>
                  <a:lnTo>
                    <a:pt x="3966" y="423"/>
                  </a:lnTo>
                  <a:lnTo>
                    <a:pt x="3967" y="305"/>
                  </a:lnTo>
                  <a:lnTo>
                    <a:pt x="3968" y="305"/>
                  </a:lnTo>
                  <a:lnTo>
                    <a:pt x="3969" y="360"/>
                  </a:lnTo>
                  <a:lnTo>
                    <a:pt x="3970" y="175"/>
                  </a:lnTo>
                  <a:lnTo>
                    <a:pt x="3972" y="259"/>
                  </a:lnTo>
                  <a:lnTo>
                    <a:pt x="3973" y="331"/>
                  </a:lnTo>
                  <a:lnTo>
                    <a:pt x="3974" y="460"/>
                  </a:lnTo>
                  <a:lnTo>
                    <a:pt x="3975" y="499"/>
                  </a:lnTo>
                  <a:lnTo>
                    <a:pt x="3976" y="209"/>
                  </a:lnTo>
                  <a:lnTo>
                    <a:pt x="3977" y="309"/>
                  </a:lnTo>
                  <a:lnTo>
                    <a:pt x="3979" y="365"/>
                  </a:lnTo>
                  <a:lnTo>
                    <a:pt x="3980" y="343"/>
                  </a:lnTo>
                  <a:lnTo>
                    <a:pt x="3981" y="369"/>
                  </a:lnTo>
                  <a:lnTo>
                    <a:pt x="3982" y="292"/>
                  </a:lnTo>
                  <a:lnTo>
                    <a:pt x="3983" y="371"/>
                  </a:lnTo>
                  <a:lnTo>
                    <a:pt x="3985" y="453"/>
                  </a:lnTo>
                  <a:lnTo>
                    <a:pt x="3986" y="441"/>
                  </a:lnTo>
                  <a:lnTo>
                    <a:pt x="3987" y="419"/>
                  </a:lnTo>
                  <a:lnTo>
                    <a:pt x="3988" y="441"/>
                  </a:lnTo>
                  <a:lnTo>
                    <a:pt x="3989" y="447"/>
                  </a:lnTo>
                  <a:lnTo>
                    <a:pt x="3990" y="255"/>
                  </a:lnTo>
                  <a:lnTo>
                    <a:pt x="3992" y="251"/>
                  </a:lnTo>
                  <a:lnTo>
                    <a:pt x="3993" y="322"/>
                  </a:lnTo>
                  <a:lnTo>
                    <a:pt x="3994" y="371"/>
                  </a:lnTo>
                  <a:lnTo>
                    <a:pt x="3995" y="436"/>
                  </a:lnTo>
                  <a:lnTo>
                    <a:pt x="3996" y="440"/>
                  </a:lnTo>
                  <a:lnTo>
                    <a:pt x="3997" y="320"/>
                  </a:lnTo>
                  <a:lnTo>
                    <a:pt x="3999" y="363"/>
                  </a:lnTo>
                  <a:lnTo>
                    <a:pt x="4000" y="266"/>
                  </a:lnTo>
                  <a:lnTo>
                    <a:pt x="4001" y="266"/>
                  </a:lnTo>
                  <a:lnTo>
                    <a:pt x="4002" y="343"/>
                  </a:lnTo>
                  <a:lnTo>
                    <a:pt x="4003" y="309"/>
                  </a:lnTo>
                  <a:lnTo>
                    <a:pt x="4005" y="384"/>
                  </a:lnTo>
                  <a:lnTo>
                    <a:pt x="4006" y="281"/>
                  </a:lnTo>
                  <a:lnTo>
                    <a:pt x="4007" y="285"/>
                  </a:lnTo>
                  <a:lnTo>
                    <a:pt x="4008" y="311"/>
                  </a:lnTo>
                  <a:lnTo>
                    <a:pt x="4009" y="263"/>
                  </a:lnTo>
                  <a:lnTo>
                    <a:pt x="4010" y="402"/>
                  </a:lnTo>
                  <a:lnTo>
                    <a:pt x="4012" y="337"/>
                  </a:lnTo>
                  <a:lnTo>
                    <a:pt x="4013" y="397"/>
                  </a:lnTo>
                  <a:lnTo>
                    <a:pt x="4014" y="356"/>
                  </a:lnTo>
                  <a:lnTo>
                    <a:pt x="4015" y="346"/>
                  </a:lnTo>
                  <a:lnTo>
                    <a:pt x="4016" y="447"/>
                  </a:lnTo>
                  <a:lnTo>
                    <a:pt x="4018" y="529"/>
                  </a:lnTo>
                  <a:lnTo>
                    <a:pt x="4019" y="501"/>
                  </a:lnTo>
                  <a:lnTo>
                    <a:pt x="4020" y="361"/>
                  </a:lnTo>
                  <a:lnTo>
                    <a:pt x="4021" y="361"/>
                  </a:lnTo>
                  <a:lnTo>
                    <a:pt x="4022" y="356"/>
                  </a:lnTo>
                  <a:lnTo>
                    <a:pt x="4023" y="343"/>
                  </a:lnTo>
                  <a:lnTo>
                    <a:pt x="4025" y="380"/>
                  </a:lnTo>
                  <a:lnTo>
                    <a:pt x="4026" y="402"/>
                  </a:lnTo>
                  <a:lnTo>
                    <a:pt x="4027" y="289"/>
                  </a:lnTo>
                  <a:lnTo>
                    <a:pt x="4028" y="328"/>
                  </a:lnTo>
                  <a:lnTo>
                    <a:pt x="4029" y="363"/>
                  </a:lnTo>
                  <a:lnTo>
                    <a:pt x="4030" y="365"/>
                  </a:lnTo>
                  <a:lnTo>
                    <a:pt x="4032" y="397"/>
                  </a:lnTo>
                  <a:lnTo>
                    <a:pt x="4033" y="467"/>
                  </a:lnTo>
                  <a:lnTo>
                    <a:pt x="4034" y="289"/>
                  </a:lnTo>
                  <a:lnTo>
                    <a:pt x="4035" y="318"/>
                  </a:lnTo>
                  <a:lnTo>
                    <a:pt x="4036" y="304"/>
                  </a:lnTo>
                  <a:lnTo>
                    <a:pt x="4038" y="326"/>
                  </a:lnTo>
                  <a:lnTo>
                    <a:pt x="4039" y="365"/>
                  </a:lnTo>
                  <a:lnTo>
                    <a:pt x="4040" y="378"/>
                  </a:lnTo>
                  <a:lnTo>
                    <a:pt x="4041" y="421"/>
                  </a:lnTo>
                  <a:lnTo>
                    <a:pt x="4042" y="464"/>
                  </a:lnTo>
                  <a:lnTo>
                    <a:pt x="4043" y="419"/>
                  </a:lnTo>
                  <a:lnTo>
                    <a:pt x="4045" y="484"/>
                  </a:lnTo>
                  <a:lnTo>
                    <a:pt x="4046" y="462"/>
                  </a:lnTo>
                  <a:lnTo>
                    <a:pt x="4047" y="240"/>
                  </a:lnTo>
                  <a:lnTo>
                    <a:pt x="4048" y="324"/>
                  </a:lnTo>
                  <a:lnTo>
                    <a:pt x="4049" y="408"/>
                  </a:lnTo>
                  <a:lnTo>
                    <a:pt x="4051" y="236"/>
                  </a:lnTo>
                  <a:lnTo>
                    <a:pt x="4052" y="318"/>
                  </a:lnTo>
                  <a:lnTo>
                    <a:pt x="4053" y="345"/>
                  </a:lnTo>
                  <a:lnTo>
                    <a:pt x="4054" y="419"/>
                  </a:lnTo>
                  <a:lnTo>
                    <a:pt x="4055" y="516"/>
                  </a:lnTo>
                  <a:lnTo>
                    <a:pt x="4056" y="233"/>
                  </a:lnTo>
                  <a:lnTo>
                    <a:pt x="4058" y="345"/>
                  </a:lnTo>
                  <a:lnTo>
                    <a:pt x="4059" y="376"/>
                  </a:lnTo>
                  <a:lnTo>
                    <a:pt x="4060" y="387"/>
                  </a:lnTo>
                  <a:lnTo>
                    <a:pt x="4061" y="492"/>
                  </a:lnTo>
                  <a:lnTo>
                    <a:pt x="4062" y="427"/>
                  </a:lnTo>
                  <a:lnTo>
                    <a:pt x="4063" y="374"/>
                  </a:lnTo>
                  <a:lnTo>
                    <a:pt x="4065" y="317"/>
                  </a:lnTo>
                  <a:lnTo>
                    <a:pt x="4066" y="317"/>
                  </a:lnTo>
                  <a:lnTo>
                    <a:pt x="4067" y="346"/>
                  </a:lnTo>
                  <a:lnTo>
                    <a:pt x="4068" y="361"/>
                  </a:lnTo>
                  <a:lnTo>
                    <a:pt x="4069" y="436"/>
                  </a:lnTo>
                  <a:lnTo>
                    <a:pt x="4071" y="313"/>
                  </a:lnTo>
                  <a:lnTo>
                    <a:pt x="4072" y="214"/>
                  </a:lnTo>
                  <a:lnTo>
                    <a:pt x="4073" y="279"/>
                  </a:lnTo>
                  <a:lnTo>
                    <a:pt x="4074" y="356"/>
                  </a:lnTo>
                  <a:lnTo>
                    <a:pt x="4075" y="423"/>
                  </a:lnTo>
                  <a:lnTo>
                    <a:pt x="4076" y="311"/>
                  </a:lnTo>
                  <a:lnTo>
                    <a:pt x="4078" y="395"/>
                  </a:lnTo>
                  <a:lnTo>
                    <a:pt x="4079" y="415"/>
                  </a:lnTo>
                  <a:lnTo>
                    <a:pt x="4080" y="248"/>
                  </a:lnTo>
                  <a:lnTo>
                    <a:pt x="4081" y="384"/>
                  </a:lnTo>
                  <a:lnTo>
                    <a:pt x="4082" y="479"/>
                  </a:lnTo>
                  <a:lnTo>
                    <a:pt x="4084" y="484"/>
                  </a:lnTo>
                  <a:lnTo>
                    <a:pt x="4085" y="488"/>
                  </a:lnTo>
                  <a:lnTo>
                    <a:pt x="4086" y="445"/>
                  </a:lnTo>
                  <a:lnTo>
                    <a:pt x="4087" y="255"/>
                  </a:lnTo>
                  <a:lnTo>
                    <a:pt x="4088" y="331"/>
                  </a:lnTo>
                  <a:lnTo>
                    <a:pt x="4089" y="447"/>
                  </a:lnTo>
                  <a:lnTo>
                    <a:pt x="4091" y="337"/>
                  </a:lnTo>
                  <a:lnTo>
                    <a:pt x="4092" y="361"/>
                  </a:lnTo>
                  <a:lnTo>
                    <a:pt x="4093" y="438"/>
                  </a:lnTo>
                  <a:lnTo>
                    <a:pt x="4094" y="430"/>
                  </a:lnTo>
                  <a:lnTo>
                    <a:pt x="4095" y="352"/>
                  </a:lnTo>
                  <a:lnTo>
                    <a:pt x="4096" y="290"/>
                  </a:lnTo>
                  <a:lnTo>
                    <a:pt x="4098" y="255"/>
                  </a:lnTo>
                  <a:lnTo>
                    <a:pt x="4099" y="372"/>
                  </a:lnTo>
                  <a:lnTo>
                    <a:pt x="4100" y="481"/>
                  </a:lnTo>
                  <a:lnTo>
                    <a:pt x="4101" y="453"/>
                  </a:lnTo>
                  <a:lnTo>
                    <a:pt x="4102" y="417"/>
                  </a:lnTo>
                  <a:lnTo>
                    <a:pt x="4104" y="227"/>
                  </a:lnTo>
                  <a:lnTo>
                    <a:pt x="4105" y="266"/>
                  </a:lnTo>
                  <a:lnTo>
                    <a:pt x="4106" y="311"/>
                  </a:lnTo>
                  <a:lnTo>
                    <a:pt x="4107" y="440"/>
                  </a:lnTo>
                  <a:lnTo>
                    <a:pt x="4108" y="289"/>
                  </a:lnTo>
                  <a:lnTo>
                    <a:pt x="4109" y="423"/>
                  </a:lnTo>
                  <a:lnTo>
                    <a:pt x="4111" y="441"/>
                  </a:lnTo>
                  <a:lnTo>
                    <a:pt x="4112" y="382"/>
                  </a:lnTo>
                  <a:lnTo>
                    <a:pt x="4113" y="343"/>
                  </a:lnTo>
                  <a:lnTo>
                    <a:pt x="4114" y="330"/>
                  </a:lnTo>
                  <a:lnTo>
                    <a:pt x="4115" y="335"/>
                  </a:lnTo>
                  <a:lnTo>
                    <a:pt x="4117" y="395"/>
                  </a:lnTo>
                  <a:lnTo>
                    <a:pt x="4118" y="412"/>
                  </a:lnTo>
                  <a:lnTo>
                    <a:pt x="4119" y="231"/>
                  </a:lnTo>
                  <a:lnTo>
                    <a:pt x="4120" y="259"/>
                  </a:lnTo>
                  <a:lnTo>
                    <a:pt x="4121" y="389"/>
                  </a:lnTo>
                  <a:lnTo>
                    <a:pt x="4122" y="447"/>
                  </a:lnTo>
                  <a:lnTo>
                    <a:pt x="4124" y="441"/>
                  </a:lnTo>
                  <a:lnTo>
                    <a:pt x="4125" y="348"/>
                  </a:lnTo>
                  <a:lnTo>
                    <a:pt x="4126" y="289"/>
                  </a:lnTo>
                  <a:lnTo>
                    <a:pt x="4127" y="359"/>
                  </a:lnTo>
                  <a:lnTo>
                    <a:pt x="4128" y="335"/>
                  </a:lnTo>
                  <a:lnTo>
                    <a:pt x="4129" y="380"/>
                  </a:lnTo>
                  <a:lnTo>
                    <a:pt x="4131" y="427"/>
                  </a:lnTo>
                  <a:lnTo>
                    <a:pt x="4132" y="440"/>
                  </a:lnTo>
                  <a:lnTo>
                    <a:pt x="4133" y="395"/>
                  </a:lnTo>
                  <a:lnTo>
                    <a:pt x="4134" y="305"/>
                  </a:lnTo>
                  <a:lnTo>
                    <a:pt x="4135" y="333"/>
                  </a:lnTo>
                  <a:lnTo>
                    <a:pt x="4137" y="387"/>
                  </a:lnTo>
                  <a:lnTo>
                    <a:pt x="4138" y="363"/>
                  </a:lnTo>
                  <a:lnTo>
                    <a:pt x="4139" y="199"/>
                  </a:lnTo>
                  <a:lnTo>
                    <a:pt x="4140" y="399"/>
                  </a:lnTo>
                  <a:lnTo>
                    <a:pt x="4141" y="432"/>
                  </a:lnTo>
                  <a:lnTo>
                    <a:pt x="4142" y="408"/>
                  </a:lnTo>
                  <a:lnTo>
                    <a:pt x="4144" y="410"/>
                  </a:lnTo>
                  <a:lnTo>
                    <a:pt x="4145" y="348"/>
                  </a:lnTo>
                  <a:lnTo>
                    <a:pt x="4146" y="358"/>
                  </a:lnTo>
                  <a:lnTo>
                    <a:pt x="4147" y="361"/>
                  </a:lnTo>
                  <a:lnTo>
                    <a:pt x="4148" y="345"/>
                  </a:lnTo>
                  <a:lnTo>
                    <a:pt x="4150" y="384"/>
                  </a:lnTo>
                  <a:lnTo>
                    <a:pt x="4151" y="343"/>
                  </a:lnTo>
                  <a:lnTo>
                    <a:pt x="4152" y="376"/>
                  </a:lnTo>
                  <a:lnTo>
                    <a:pt x="4153" y="326"/>
                  </a:lnTo>
                  <a:lnTo>
                    <a:pt x="4154" y="415"/>
                  </a:lnTo>
                  <a:lnTo>
                    <a:pt x="4155" y="303"/>
                  </a:lnTo>
                  <a:lnTo>
                    <a:pt x="4157" y="345"/>
                  </a:lnTo>
                  <a:lnTo>
                    <a:pt x="4158" y="436"/>
                  </a:lnTo>
                  <a:lnTo>
                    <a:pt x="4159" y="479"/>
                  </a:lnTo>
                  <a:lnTo>
                    <a:pt x="4160" y="331"/>
                  </a:lnTo>
                  <a:lnTo>
                    <a:pt x="4161" y="331"/>
                  </a:lnTo>
                  <a:lnTo>
                    <a:pt x="4162" y="346"/>
                  </a:lnTo>
                  <a:lnTo>
                    <a:pt x="4164" y="292"/>
                  </a:lnTo>
                  <a:lnTo>
                    <a:pt x="4165" y="361"/>
                  </a:lnTo>
                  <a:lnTo>
                    <a:pt x="4166" y="345"/>
                  </a:lnTo>
                  <a:lnTo>
                    <a:pt x="4167" y="330"/>
                  </a:lnTo>
                  <a:lnTo>
                    <a:pt x="4168" y="391"/>
                  </a:lnTo>
                  <a:lnTo>
                    <a:pt x="4170" y="384"/>
                  </a:lnTo>
                  <a:lnTo>
                    <a:pt x="4171" y="363"/>
                  </a:lnTo>
                  <a:lnTo>
                    <a:pt x="4172" y="320"/>
                  </a:lnTo>
                  <a:lnTo>
                    <a:pt x="4173" y="400"/>
                  </a:lnTo>
                  <a:lnTo>
                    <a:pt x="4174" y="471"/>
                  </a:lnTo>
                  <a:lnTo>
                    <a:pt x="4175" y="365"/>
                  </a:lnTo>
                  <a:lnTo>
                    <a:pt x="4177" y="307"/>
                  </a:lnTo>
                  <a:lnTo>
                    <a:pt x="4178" y="283"/>
                  </a:lnTo>
                  <a:lnTo>
                    <a:pt x="4179" y="348"/>
                  </a:lnTo>
                  <a:lnTo>
                    <a:pt x="4180" y="298"/>
                  </a:lnTo>
                  <a:lnTo>
                    <a:pt x="4181" y="343"/>
                  </a:lnTo>
                  <a:lnTo>
                    <a:pt x="4183" y="398"/>
                  </a:lnTo>
                  <a:lnTo>
                    <a:pt x="4184" y="467"/>
                  </a:lnTo>
                  <a:lnTo>
                    <a:pt x="4185" y="443"/>
                  </a:lnTo>
                  <a:lnTo>
                    <a:pt x="4186" y="367"/>
                  </a:lnTo>
                  <a:lnTo>
                    <a:pt x="4187" y="359"/>
                  </a:lnTo>
                  <a:lnTo>
                    <a:pt x="4188" y="350"/>
                  </a:lnTo>
                  <a:lnTo>
                    <a:pt x="4190" y="296"/>
                  </a:lnTo>
                  <a:lnTo>
                    <a:pt x="4191" y="402"/>
                  </a:lnTo>
                  <a:lnTo>
                    <a:pt x="4192" y="341"/>
                  </a:lnTo>
                  <a:lnTo>
                    <a:pt x="4193" y="322"/>
                  </a:lnTo>
                  <a:lnTo>
                    <a:pt x="4194" y="363"/>
                  </a:lnTo>
                  <a:lnTo>
                    <a:pt x="4195" y="361"/>
                  </a:lnTo>
                  <a:lnTo>
                    <a:pt x="4197" y="363"/>
                  </a:lnTo>
                  <a:lnTo>
                    <a:pt x="4198" y="440"/>
                  </a:lnTo>
                  <a:lnTo>
                    <a:pt x="4199" y="311"/>
                  </a:lnTo>
                  <a:lnTo>
                    <a:pt x="4200" y="352"/>
                  </a:lnTo>
                  <a:lnTo>
                    <a:pt x="4201" y="270"/>
                  </a:lnTo>
                  <a:lnTo>
                    <a:pt x="4203" y="395"/>
                  </a:lnTo>
                  <a:lnTo>
                    <a:pt x="4204" y="352"/>
                  </a:lnTo>
                  <a:lnTo>
                    <a:pt x="4205" y="399"/>
                  </a:lnTo>
                  <a:lnTo>
                    <a:pt x="4206" y="464"/>
                  </a:lnTo>
                  <a:lnTo>
                    <a:pt x="4207" y="427"/>
                  </a:lnTo>
                  <a:lnTo>
                    <a:pt x="4208" y="371"/>
                  </a:lnTo>
                  <a:lnTo>
                    <a:pt x="4210" y="363"/>
                  </a:lnTo>
                  <a:lnTo>
                    <a:pt x="4211" y="421"/>
                  </a:lnTo>
                  <a:lnTo>
                    <a:pt x="4212" y="374"/>
                  </a:lnTo>
                  <a:lnTo>
                    <a:pt x="4213" y="326"/>
                  </a:lnTo>
                  <a:lnTo>
                    <a:pt x="4214" y="415"/>
                  </a:lnTo>
                  <a:lnTo>
                    <a:pt x="4216" y="372"/>
                  </a:lnTo>
                  <a:lnTo>
                    <a:pt x="4217" y="376"/>
                  </a:lnTo>
                  <a:lnTo>
                    <a:pt x="4218" y="397"/>
                  </a:lnTo>
                  <a:lnTo>
                    <a:pt x="4219" y="367"/>
                  </a:lnTo>
                  <a:lnTo>
                    <a:pt x="4220" y="447"/>
                  </a:lnTo>
                  <a:lnTo>
                    <a:pt x="4221" y="436"/>
                  </a:lnTo>
                  <a:lnTo>
                    <a:pt x="4223" y="235"/>
                  </a:lnTo>
                  <a:lnTo>
                    <a:pt x="4224" y="318"/>
                  </a:lnTo>
                  <a:lnTo>
                    <a:pt x="4225" y="346"/>
                  </a:lnTo>
                  <a:lnTo>
                    <a:pt x="4226" y="393"/>
                  </a:lnTo>
                  <a:lnTo>
                    <a:pt x="4227" y="341"/>
                  </a:lnTo>
                  <a:lnTo>
                    <a:pt x="4228" y="386"/>
                  </a:lnTo>
                  <a:lnTo>
                    <a:pt x="4230" y="326"/>
                  </a:lnTo>
                  <a:lnTo>
                    <a:pt x="4231" y="307"/>
                  </a:lnTo>
                  <a:lnTo>
                    <a:pt x="4232" y="358"/>
                  </a:lnTo>
                  <a:lnTo>
                    <a:pt x="4233" y="307"/>
                  </a:lnTo>
                  <a:lnTo>
                    <a:pt x="4234" y="365"/>
                  </a:lnTo>
                  <a:lnTo>
                    <a:pt x="4236" y="343"/>
                  </a:lnTo>
                  <a:lnTo>
                    <a:pt x="4237" y="313"/>
                  </a:lnTo>
                  <a:lnTo>
                    <a:pt x="4238" y="238"/>
                  </a:lnTo>
                  <a:lnTo>
                    <a:pt x="4239" y="259"/>
                  </a:lnTo>
                  <a:lnTo>
                    <a:pt x="4240" y="421"/>
                  </a:lnTo>
                  <a:lnTo>
                    <a:pt x="4241" y="482"/>
                  </a:lnTo>
                  <a:lnTo>
                    <a:pt x="4243" y="432"/>
                  </a:lnTo>
                  <a:lnTo>
                    <a:pt x="4244" y="415"/>
                  </a:lnTo>
                  <a:lnTo>
                    <a:pt x="4245" y="251"/>
                  </a:lnTo>
                  <a:lnTo>
                    <a:pt x="4246" y="348"/>
                  </a:lnTo>
                  <a:lnTo>
                    <a:pt x="4247" y="350"/>
                  </a:lnTo>
                  <a:lnTo>
                    <a:pt x="4249" y="374"/>
                  </a:lnTo>
                  <a:lnTo>
                    <a:pt x="4250" y="350"/>
                  </a:lnTo>
                  <a:lnTo>
                    <a:pt x="4251" y="367"/>
                  </a:lnTo>
                  <a:lnTo>
                    <a:pt x="4252" y="309"/>
                  </a:lnTo>
                  <a:lnTo>
                    <a:pt x="4253" y="376"/>
                  </a:lnTo>
                  <a:lnTo>
                    <a:pt x="4254" y="412"/>
                  </a:lnTo>
                  <a:lnTo>
                    <a:pt x="4256" y="494"/>
                  </a:lnTo>
                  <a:lnTo>
                    <a:pt x="4257" y="635"/>
                  </a:lnTo>
                  <a:lnTo>
                    <a:pt x="4258" y="589"/>
                  </a:lnTo>
                  <a:lnTo>
                    <a:pt x="4259" y="481"/>
                  </a:lnTo>
                  <a:lnTo>
                    <a:pt x="4260" y="441"/>
                  </a:lnTo>
                  <a:lnTo>
                    <a:pt x="4261" y="350"/>
                  </a:lnTo>
                  <a:lnTo>
                    <a:pt x="4263" y="354"/>
                  </a:lnTo>
                  <a:lnTo>
                    <a:pt x="4264" y="358"/>
                  </a:lnTo>
                  <a:lnTo>
                    <a:pt x="4265" y="317"/>
                  </a:lnTo>
                  <a:lnTo>
                    <a:pt x="4266" y="328"/>
                  </a:lnTo>
                  <a:lnTo>
                    <a:pt x="4267" y="302"/>
                  </a:lnTo>
                  <a:lnTo>
                    <a:pt x="4269" y="345"/>
                  </a:lnTo>
                  <a:lnTo>
                    <a:pt x="4270" y="315"/>
                  </a:lnTo>
                  <a:lnTo>
                    <a:pt x="4271" y="384"/>
                  </a:lnTo>
                  <a:lnTo>
                    <a:pt x="4272" y="415"/>
                  </a:lnTo>
                  <a:lnTo>
                    <a:pt x="4273" y="477"/>
                  </a:lnTo>
                  <a:lnTo>
                    <a:pt x="4274" y="447"/>
                  </a:lnTo>
                  <a:lnTo>
                    <a:pt x="4276" y="363"/>
                  </a:lnTo>
                  <a:lnTo>
                    <a:pt x="4277" y="343"/>
                  </a:lnTo>
                  <a:lnTo>
                    <a:pt x="4278" y="369"/>
                  </a:lnTo>
                  <a:lnTo>
                    <a:pt x="4279" y="354"/>
                  </a:lnTo>
                  <a:lnTo>
                    <a:pt x="4280" y="421"/>
                  </a:lnTo>
                  <a:lnTo>
                    <a:pt x="4282" y="380"/>
                  </a:lnTo>
                  <a:lnTo>
                    <a:pt x="4283" y="408"/>
                  </a:lnTo>
                  <a:lnTo>
                    <a:pt x="4284" y="564"/>
                  </a:lnTo>
                  <a:lnTo>
                    <a:pt x="4285" y="307"/>
                  </a:lnTo>
                  <a:lnTo>
                    <a:pt x="4286" y="371"/>
                  </a:lnTo>
                  <a:lnTo>
                    <a:pt x="4287" y="393"/>
                  </a:lnTo>
                  <a:lnTo>
                    <a:pt x="4289" y="386"/>
                  </a:lnTo>
                  <a:lnTo>
                    <a:pt x="4290" y="350"/>
                  </a:lnTo>
                  <a:lnTo>
                    <a:pt x="4291" y="382"/>
                  </a:lnTo>
                  <a:lnTo>
                    <a:pt x="4292" y="369"/>
                  </a:lnTo>
                  <a:lnTo>
                    <a:pt x="4293" y="339"/>
                  </a:lnTo>
                  <a:lnTo>
                    <a:pt x="4294" y="335"/>
                  </a:lnTo>
                  <a:lnTo>
                    <a:pt x="4296" y="363"/>
                  </a:lnTo>
                  <a:lnTo>
                    <a:pt x="4297" y="432"/>
                  </a:lnTo>
                  <a:lnTo>
                    <a:pt x="4298" y="337"/>
                  </a:lnTo>
                  <a:lnTo>
                    <a:pt x="4299" y="376"/>
                  </a:lnTo>
                  <a:lnTo>
                    <a:pt x="4300" y="397"/>
                  </a:lnTo>
                  <a:lnTo>
                    <a:pt x="4302" y="400"/>
                  </a:lnTo>
                  <a:lnTo>
                    <a:pt x="4303" y="467"/>
                  </a:lnTo>
                  <a:lnTo>
                    <a:pt x="4304" y="386"/>
                  </a:lnTo>
                  <a:lnTo>
                    <a:pt x="4305" y="160"/>
                  </a:lnTo>
                  <a:lnTo>
                    <a:pt x="4306" y="268"/>
                  </a:lnTo>
                  <a:lnTo>
                    <a:pt x="4307" y="277"/>
                  </a:lnTo>
                  <a:lnTo>
                    <a:pt x="4309" y="343"/>
                  </a:lnTo>
                  <a:lnTo>
                    <a:pt x="4310" y="402"/>
                  </a:lnTo>
                  <a:lnTo>
                    <a:pt x="4311" y="358"/>
                  </a:lnTo>
                  <a:lnTo>
                    <a:pt x="4312" y="354"/>
                  </a:lnTo>
                  <a:lnTo>
                    <a:pt x="4313" y="423"/>
                  </a:lnTo>
                  <a:lnTo>
                    <a:pt x="4315" y="447"/>
                  </a:lnTo>
                  <a:lnTo>
                    <a:pt x="4316" y="352"/>
                  </a:lnTo>
                  <a:lnTo>
                    <a:pt x="4317" y="331"/>
                  </a:lnTo>
                  <a:lnTo>
                    <a:pt x="4318" y="330"/>
                  </a:lnTo>
                  <a:lnTo>
                    <a:pt x="4319" y="417"/>
                  </a:lnTo>
                  <a:lnTo>
                    <a:pt x="4320" y="341"/>
                  </a:lnTo>
                  <a:lnTo>
                    <a:pt x="4322" y="378"/>
                  </a:lnTo>
                  <a:lnTo>
                    <a:pt x="4323" y="380"/>
                  </a:lnTo>
                  <a:lnTo>
                    <a:pt x="4324" y="438"/>
                  </a:lnTo>
                  <a:lnTo>
                    <a:pt x="4325" y="412"/>
                  </a:lnTo>
                  <a:lnTo>
                    <a:pt x="4326" y="423"/>
                  </a:lnTo>
                  <a:lnTo>
                    <a:pt x="4327" y="413"/>
                  </a:lnTo>
                  <a:lnTo>
                    <a:pt x="4329" y="326"/>
                  </a:lnTo>
                  <a:lnTo>
                    <a:pt x="4330" y="309"/>
                  </a:lnTo>
                  <a:lnTo>
                    <a:pt x="4331" y="248"/>
                  </a:lnTo>
                  <a:lnTo>
                    <a:pt x="4332" y="231"/>
                  </a:lnTo>
                  <a:lnTo>
                    <a:pt x="4333" y="318"/>
                  </a:lnTo>
                  <a:lnTo>
                    <a:pt x="4335" y="385"/>
                  </a:lnTo>
                  <a:lnTo>
                    <a:pt x="4336" y="281"/>
                  </a:lnTo>
                  <a:lnTo>
                    <a:pt x="4337" y="386"/>
                  </a:lnTo>
                  <a:lnTo>
                    <a:pt x="4338" y="469"/>
                  </a:lnTo>
                  <a:lnTo>
                    <a:pt x="4339" y="328"/>
                  </a:lnTo>
                  <a:lnTo>
                    <a:pt x="4340" y="412"/>
                  </a:lnTo>
                  <a:lnTo>
                    <a:pt x="4342" y="479"/>
                  </a:lnTo>
                  <a:lnTo>
                    <a:pt x="4343" y="322"/>
                  </a:lnTo>
                  <a:lnTo>
                    <a:pt x="4344" y="326"/>
                  </a:lnTo>
                  <a:lnTo>
                    <a:pt x="4345" y="421"/>
                  </a:lnTo>
                  <a:lnTo>
                    <a:pt x="4346" y="458"/>
                  </a:lnTo>
                  <a:lnTo>
                    <a:pt x="4348" y="307"/>
                  </a:lnTo>
                  <a:lnTo>
                    <a:pt x="4349" y="345"/>
                  </a:lnTo>
                  <a:lnTo>
                    <a:pt x="4350" y="395"/>
                  </a:lnTo>
                  <a:lnTo>
                    <a:pt x="4351" y="346"/>
                  </a:lnTo>
                  <a:lnTo>
                    <a:pt x="4352" y="385"/>
                  </a:lnTo>
                  <a:lnTo>
                    <a:pt x="4353" y="348"/>
                  </a:lnTo>
                  <a:lnTo>
                    <a:pt x="4355" y="367"/>
                  </a:lnTo>
                  <a:lnTo>
                    <a:pt x="4356" y="451"/>
                  </a:lnTo>
                  <a:lnTo>
                    <a:pt x="4357" y="367"/>
                  </a:lnTo>
                  <a:lnTo>
                    <a:pt x="4358" y="289"/>
                  </a:lnTo>
                  <a:lnTo>
                    <a:pt x="4359" y="359"/>
                  </a:lnTo>
                  <a:lnTo>
                    <a:pt x="4360" y="365"/>
                  </a:lnTo>
                  <a:lnTo>
                    <a:pt x="4362" y="372"/>
                  </a:lnTo>
                  <a:lnTo>
                    <a:pt x="4363" y="335"/>
                  </a:lnTo>
                  <a:lnTo>
                    <a:pt x="4364" y="285"/>
                  </a:lnTo>
                  <a:lnTo>
                    <a:pt x="4365" y="344"/>
                  </a:lnTo>
                  <a:lnTo>
                    <a:pt x="4366" y="302"/>
                  </a:lnTo>
                  <a:lnTo>
                    <a:pt x="4368" y="303"/>
                  </a:lnTo>
                  <a:lnTo>
                    <a:pt x="4369" y="343"/>
                  </a:lnTo>
                  <a:lnTo>
                    <a:pt x="4370" y="462"/>
                  </a:lnTo>
                  <a:lnTo>
                    <a:pt x="4371" y="264"/>
                  </a:lnTo>
                  <a:lnTo>
                    <a:pt x="4372" y="367"/>
                  </a:lnTo>
                  <a:lnTo>
                    <a:pt x="4373" y="492"/>
                  </a:lnTo>
                  <a:lnTo>
                    <a:pt x="4375" y="369"/>
                  </a:lnTo>
                  <a:lnTo>
                    <a:pt x="4376" y="387"/>
                  </a:lnTo>
                  <a:lnTo>
                    <a:pt x="4377" y="397"/>
                  </a:lnTo>
                  <a:lnTo>
                    <a:pt x="4378" y="404"/>
                  </a:lnTo>
                  <a:lnTo>
                    <a:pt x="4379" y="328"/>
                  </a:lnTo>
                  <a:lnTo>
                    <a:pt x="4381" y="337"/>
                  </a:lnTo>
                  <a:lnTo>
                    <a:pt x="4382" y="369"/>
                  </a:lnTo>
                  <a:lnTo>
                    <a:pt x="4383" y="412"/>
                  </a:lnTo>
                  <a:lnTo>
                    <a:pt x="4384" y="592"/>
                  </a:lnTo>
                  <a:lnTo>
                    <a:pt x="4385" y="291"/>
                  </a:lnTo>
                  <a:lnTo>
                    <a:pt x="4386" y="229"/>
                  </a:lnTo>
                  <a:lnTo>
                    <a:pt x="4388" y="292"/>
                  </a:lnTo>
                  <a:lnTo>
                    <a:pt x="4389" y="248"/>
                  </a:lnTo>
                  <a:lnTo>
                    <a:pt x="4390" y="302"/>
                  </a:lnTo>
                  <a:lnTo>
                    <a:pt x="4391" y="341"/>
                  </a:lnTo>
                  <a:lnTo>
                    <a:pt x="4392" y="406"/>
                  </a:lnTo>
                  <a:lnTo>
                    <a:pt x="4393" y="451"/>
                  </a:lnTo>
                  <a:lnTo>
                    <a:pt x="4395" y="328"/>
                  </a:lnTo>
                  <a:lnTo>
                    <a:pt x="4396" y="447"/>
                  </a:lnTo>
                  <a:lnTo>
                    <a:pt x="4397" y="322"/>
                  </a:lnTo>
                  <a:lnTo>
                    <a:pt x="4398" y="376"/>
                  </a:lnTo>
                  <a:lnTo>
                    <a:pt x="4399" y="592"/>
                  </a:lnTo>
                  <a:lnTo>
                    <a:pt x="4401" y="227"/>
                  </a:lnTo>
                  <a:lnTo>
                    <a:pt x="4402" y="348"/>
                  </a:lnTo>
                  <a:lnTo>
                    <a:pt x="4403" y="507"/>
                  </a:lnTo>
                  <a:lnTo>
                    <a:pt x="4404" y="449"/>
                  </a:lnTo>
                  <a:lnTo>
                    <a:pt x="4405" y="318"/>
                  </a:lnTo>
                  <a:lnTo>
                    <a:pt x="4406" y="374"/>
                  </a:lnTo>
                  <a:lnTo>
                    <a:pt x="4408" y="300"/>
                  </a:lnTo>
                  <a:lnTo>
                    <a:pt x="4409" y="382"/>
                  </a:lnTo>
                  <a:lnTo>
                    <a:pt x="4410" y="384"/>
                  </a:lnTo>
                  <a:lnTo>
                    <a:pt x="4411" y="427"/>
                  </a:lnTo>
                  <a:lnTo>
                    <a:pt x="4412" y="337"/>
                  </a:lnTo>
                  <a:lnTo>
                    <a:pt x="4413" y="348"/>
                  </a:lnTo>
                  <a:lnTo>
                    <a:pt x="4415" y="449"/>
                  </a:lnTo>
                  <a:lnTo>
                    <a:pt x="4416" y="482"/>
                  </a:lnTo>
                  <a:lnTo>
                    <a:pt x="4417" y="145"/>
                  </a:lnTo>
                  <a:lnTo>
                    <a:pt x="4418" y="296"/>
                  </a:lnTo>
                  <a:lnTo>
                    <a:pt x="4419" y="356"/>
                  </a:lnTo>
                  <a:lnTo>
                    <a:pt x="4421" y="367"/>
                  </a:lnTo>
                  <a:lnTo>
                    <a:pt x="4422" y="443"/>
                  </a:lnTo>
                  <a:lnTo>
                    <a:pt x="4423" y="473"/>
                  </a:lnTo>
                  <a:lnTo>
                    <a:pt x="4424" y="458"/>
                  </a:lnTo>
                  <a:lnTo>
                    <a:pt x="4425" y="333"/>
                  </a:lnTo>
                  <a:lnTo>
                    <a:pt x="4426" y="410"/>
                  </a:lnTo>
                  <a:lnTo>
                    <a:pt x="4428" y="417"/>
                  </a:lnTo>
                  <a:lnTo>
                    <a:pt x="4429" y="425"/>
                  </a:lnTo>
                  <a:lnTo>
                    <a:pt x="4430" y="456"/>
                  </a:lnTo>
                  <a:lnTo>
                    <a:pt x="4431" y="240"/>
                  </a:lnTo>
                  <a:lnTo>
                    <a:pt x="4432" y="352"/>
                  </a:lnTo>
                  <a:lnTo>
                    <a:pt x="4434" y="253"/>
                  </a:lnTo>
                  <a:lnTo>
                    <a:pt x="4435" y="296"/>
                  </a:lnTo>
                  <a:lnTo>
                    <a:pt x="4436" y="389"/>
                  </a:lnTo>
                  <a:lnTo>
                    <a:pt x="4437" y="492"/>
                  </a:lnTo>
                  <a:lnTo>
                    <a:pt x="4438" y="169"/>
                  </a:lnTo>
                  <a:lnTo>
                    <a:pt x="4439" y="46"/>
                  </a:lnTo>
                  <a:lnTo>
                    <a:pt x="4441" y="303"/>
                  </a:lnTo>
                  <a:lnTo>
                    <a:pt x="4442" y="453"/>
                  </a:lnTo>
                  <a:lnTo>
                    <a:pt x="4443" y="546"/>
                  </a:lnTo>
                  <a:lnTo>
                    <a:pt x="4444" y="456"/>
                  </a:lnTo>
                  <a:lnTo>
                    <a:pt x="4445" y="298"/>
                  </a:lnTo>
                  <a:lnTo>
                    <a:pt x="4446" y="264"/>
                  </a:lnTo>
                  <a:lnTo>
                    <a:pt x="4448" y="220"/>
                  </a:lnTo>
                  <a:lnTo>
                    <a:pt x="4449" y="184"/>
                  </a:lnTo>
                  <a:lnTo>
                    <a:pt x="4450" y="337"/>
                  </a:lnTo>
                  <a:lnTo>
                    <a:pt x="4451" y="773"/>
                  </a:lnTo>
                  <a:lnTo>
                    <a:pt x="4452" y="356"/>
                  </a:lnTo>
                  <a:lnTo>
                    <a:pt x="4454" y="331"/>
                  </a:lnTo>
                  <a:lnTo>
                    <a:pt x="4455" y="348"/>
                  </a:lnTo>
                  <a:lnTo>
                    <a:pt x="4456" y="464"/>
                  </a:lnTo>
                  <a:lnTo>
                    <a:pt x="4457" y="203"/>
                  </a:lnTo>
                  <a:lnTo>
                    <a:pt x="4458" y="277"/>
                  </a:lnTo>
                  <a:lnTo>
                    <a:pt x="4459" y="413"/>
                  </a:lnTo>
                  <a:lnTo>
                    <a:pt x="4461" y="430"/>
                  </a:lnTo>
                  <a:lnTo>
                    <a:pt x="4462" y="333"/>
                  </a:lnTo>
                  <a:lnTo>
                    <a:pt x="4463" y="341"/>
                  </a:lnTo>
                  <a:lnTo>
                    <a:pt x="4464" y="393"/>
                  </a:lnTo>
                  <a:lnTo>
                    <a:pt x="4465" y="423"/>
                  </a:lnTo>
                  <a:lnTo>
                    <a:pt x="4467" y="443"/>
                  </a:lnTo>
                  <a:lnTo>
                    <a:pt x="4468" y="330"/>
                  </a:lnTo>
                  <a:lnTo>
                    <a:pt x="4469" y="320"/>
                  </a:lnTo>
                  <a:lnTo>
                    <a:pt x="4470" y="317"/>
                  </a:lnTo>
                  <a:lnTo>
                    <a:pt x="4471" y="389"/>
                  </a:lnTo>
                  <a:lnTo>
                    <a:pt x="4472" y="477"/>
                  </a:lnTo>
                  <a:lnTo>
                    <a:pt x="4474" y="257"/>
                  </a:lnTo>
                  <a:lnTo>
                    <a:pt x="4475" y="350"/>
                  </a:lnTo>
                  <a:lnTo>
                    <a:pt x="4476" y="399"/>
                  </a:lnTo>
                  <a:lnTo>
                    <a:pt x="4477" y="402"/>
                  </a:lnTo>
                  <a:lnTo>
                    <a:pt x="4478" y="214"/>
                  </a:lnTo>
                  <a:lnTo>
                    <a:pt x="4479" y="363"/>
                  </a:lnTo>
                  <a:lnTo>
                    <a:pt x="4481" y="391"/>
                  </a:lnTo>
                  <a:lnTo>
                    <a:pt x="4482" y="466"/>
                  </a:lnTo>
                  <a:lnTo>
                    <a:pt x="4483" y="443"/>
                  </a:lnTo>
                  <a:lnTo>
                    <a:pt x="4484" y="417"/>
                  </a:lnTo>
                  <a:lnTo>
                    <a:pt x="4485" y="337"/>
                  </a:lnTo>
                  <a:lnTo>
                    <a:pt x="4487" y="371"/>
                  </a:lnTo>
                  <a:lnTo>
                    <a:pt x="4488" y="345"/>
                  </a:lnTo>
                  <a:lnTo>
                    <a:pt x="4489" y="387"/>
                  </a:lnTo>
                  <a:lnTo>
                    <a:pt x="4490" y="464"/>
                  </a:lnTo>
                  <a:lnTo>
                    <a:pt x="4491" y="188"/>
                  </a:lnTo>
                  <a:lnTo>
                    <a:pt x="4492" y="263"/>
                  </a:lnTo>
                  <a:lnTo>
                    <a:pt x="4494" y="374"/>
                  </a:lnTo>
                  <a:lnTo>
                    <a:pt x="4495" y="495"/>
                  </a:lnTo>
                  <a:lnTo>
                    <a:pt x="4496" y="324"/>
                  </a:lnTo>
                  <a:lnTo>
                    <a:pt x="4497" y="391"/>
                  </a:lnTo>
                  <a:lnTo>
                    <a:pt x="4498" y="227"/>
                  </a:lnTo>
                  <a:lnTo>
                    <a:pt x="4500" y="231"/>
                  </a:lnTo>
                  <a:lnTo>
                    <a:pt x="4501" y="365"/>
                  </a:lnTo>
                  <a:lnTo>
                    <a:pt x="4502" y="369"/>
                  </a:lnTo>
                  <a:lnTo>
                    <a:pt x="4503" y="402"/>
                  </a:lnTo>
                  <a:lnTo>
                    <a:pt x="4504" y="427"/>
                  </a:lnTo>
                  <a:lnTo>
                    <a:pt x="4505" y="404"/>
                  </a:lnTo>
                  <a:lnTo>
                    <a:pt x="4507" y="492"/>
                  </a:lnTo>
                  <a:lnTo>
                    <a:pt x="4508" y="445"/>
                  </a:lnTo>
                  <a:lnTo>
                    <a:pt x="4509" y="410"/>
                  </a:lnTo>
                  <a:lnTo>
                    <a:pt x="4510" y="296"/>
                  </a:lnTo>
                  <a:lnTo>
                    <a:pt x="4511" y="216"/>
                  </a:lnTo>
                  <a:lnTo>
                    <a:pt x="4512" y="302"/>
                  </a:lnTo>
                  <a:lnTo>
                    <a:pt x="4514" y="395"/>
                  </a:lnTo>
                  <a:lnTo>
                    <a:pt x="4515" y="367"/>
                  </a:lnTo>
                  <a:lnTo>
                    <a:pt x="4516" y="201"/>
                  </a:lnTo>
                  <a:lnTo>
                    <a:pt x="4517" y="272"/>
                  </a:lnTo>
                  <a:lnTo>
                    <a:pt x="4518" y="365"/>
                  </a:lnTo>
                  <a:lnTo>
                    <a:pt x="4520" y="302"/>
                  </a:lnTo>
                  <a:lnTo>
                    <a:pt x="4521" y="283"/>
                  </a:lnTo>
                  <a:lnTo>
                    <a:pt x="4522" y="277"/>
                  </a:lnTo>
                  <a:lnTo>
                    <a:pt x="4523" y="291"/>
                  </a:lnTo>
                  <a:lnTo>
                    <a:pt x="4524" y="413"/>
                  </a:lnTo>
                  <a:lnTo>
                    <a:pt x="4525" y="427"/>
                  </a:lnTo>
                  <a:lnTo>
                    <a:pt x="4527" y="400"/>
                  </a:lnTo>
                  <a:lnTo>
                    <a:pt x="4528" y="218"/>
                  </a:lnTo>
                  <a:lnTo>
                    <a:pt x="4529" y="61"/>
                  </a:lnTo>
                  <a:lnTo>
                    <a:pt x="4530" y="2"/>
                  </a:lnTo>
                  <a:lnTo>
                    <a:pt x="4531" y="304"/>
                  </a:lnTo>
                  <a:lnTo>
                    <a:pt x="4533" y="305"/>
                  </a:lnTo>
                  <a:lnTo>
                    <a:pt x="4534" y="365"/>
                  </a:lnTo>
                  <a:lnTo>
                    <a:pt x="4535" y="374"/>
                  </a:lnTo>
                  <a:lnTo>
                    <a:pt x="4536" y="328"/>
                  </a:lnTo>
                  <a:lnTo>
                    <a:pt x="4537" y="281"/>
                  </a:lnTo>
                  <a:lnTo>
                    <a:pt x="4538" y="110"/>
                  </a:lnTo>
                  <a:lnTo>
                    <a:pt x="4540" y="199"/>
                  </a:lnTo>
                  <a:lnTo>
                    <a:pt x="4541" y="102"/>
                  </a:lnTo>
                  <a:lnTo>
                    <a:pt x="4542" y="311"/>
                  </a:lnTo>
                  <a:lnTo>
                    <a:pt x="4543" y="397"/>
                  </a:lnTo>
                  <a:lnTo>
                    <a:pt x="4544" y="305"/>
                  </a:lnTo>
                  <a:lnTo>
                    <a:pt x="4545" y="546"/>
                  </a:lnTo>
                  <a:lnTo>
                    <a:pt x="4547" y="700"/>
                  </a:lnTo>
                  <a:lnTo>
                    <a:pt x="4548" y="460"/>
                  </a:lnTo>
                  <a:lnTo>
                    <a:pt x="4549" y="613"/>
                  </a:lnTo>
                  <a:lnTo>
                    <a:pt x="4550" y="568"/>
                  </a:lnTo>
                  <a:lnTo>
                    <a:pt x="4551" y="535"/>
                  </a:lnTo>
                  <a:lnTo>
                    <a:pt x="4553" y="505"/>
                  </a:lnTo>
                  <a:lnTo>
                    <a:pt x="4554" y="445"/>
                  </a:lnTo>
                  <a:lnTo>
                    <a:pt x="4555" y="501"/>
                  </a:lnTo>
                  <a:lnTo>
                    <a:pt x="4556" y="460"/>
                  </a:lnTo>
                  <a:lnTo>
                    <a:pt x="4557" y="384"/>
                  </a:lnTo>
                  <a:lnTo>
                    <a:pt x="4558" y="423"/>
                  </a:lnTo>
                  <a:lnTo>
                    <a:pt x="4560" y="374"/>
                  </a:lnTo>
                  <a:lnTo>
                    <a:pt x="4561" y="296"/>
                  </a:lnTo>
                  <a:lnTo>
                    <a:pt x="4562" y="218"/>
                  </a:lnTo>
                  <a:lnTo>
                    <a:pt x="4563" y="240"/>
                  </a:lnTo>
                  <a:lnTo>
                    <a:pt x="4564" y="207"/>
                  </a:lnTo>
                  <a:lnTo>
                    <a:pt x="4566" y="244"/>
                  </a:lnTo>
                  <a:lnTo>
                    <a:pt x="4567" y="322"/>
                  </a:lnTo>
                  <a:lnTo>
                    <a:pt x="4568" y="395"/>
                  </a:lnTo>
                  <a:lnTo>
                    <a:pt x="4569" y="350"/>
                  </a:lnTo>
                  <a:lnTo>
                    <a:pt x="4570" y="417"/>
                  </a:lnTo>
                  <a:lnTo>
                    <a:pt x="4571" y="495"/>
                  </a:lnTo>
                  <a:lnTo>
                    <a:pt x="4573" y="261"/>
                  </a:lnTo>
                  <a:lnTo>
                    <a:pt x="4574" y="307"/>
                  </a:lnTo>
                  <a:lnTo>
                    <a:pt x="4575" y="449"/>
                  </a:lnTo>
                  <a:lnTo>
                    <a:pt x="4576" y="503"/>
                  </a:lnTo>
                  <a:lnTo>
                    <a:pt x="4577" y="503"/>
                  </a:lnTo>
                  <a:lnTo>
                    <a:pt x="4578" y="413"/>
                  </a:lnTo>
                  <a:lnTo>
                    <a:pt x="4580" y="436"/>
                  </a:lnTo>
                  <a:lnTo>
                    <a:pt x="4581" y="365"/>
                  </a:lnTo>
                  <a:lnTo>
                    <a:pt x="4582" y="378"/>
                  </a:lnTo>
                  <a:lnTo>
                    <a:pt x="4583" y="419"/>
                  </a:lnTo>
                  <a:lnTo>
                    <a:pt x="4584" y="447"/>
                  </a:lnTo>
                  <a:lnTo>
                    <a:pt x="4586" y="397"/>
                  </a:lnTo>
                  <a:lnTo>
                    <a:pt x="4587" y="361"/>
                  </a:lnTo>
                  <a:lnTo>
                    <a:pt x="4588" y="322"/>
                  </a:lnTo>
                  <a:lnTo>
                    <a:pt x="4589" y="304"/>
                  </a:lnTo>
                  <a:lnTo>
                    <a:pt x="4590" y="307"/>
                  </a:lnTo>
                  <a:lnTo>
                    <a:pt x="4591" y="350"/>
                  </a:lnTo>
                  <a:lnTo>
                    <a:pt x="4593" y="365"/>
                  </a:lnTo>
                  <a:lnTo>
                    <a:pt x="4594" y="434"/>
                  </a:lnTo>
                  <a:lnTo>
                    <a:pt x="4595" y="689"/>
                  </a:lnTo>
                  <a:lnTo>
                    <a:pt x="4596" y="685"/>
                  </a:lnTo>
                  <a:lnTo>
                    <a:pt x="4597" y="674"/>
                  </a:lnTo>
                  <a:lnTo>
                    <a:pt x="4599" y="671"/>
                  </a:lnTo>
                  <a:lnTo>
                    <a:pt x="4600" y="665"/>
                  </a:lnTo>
                  <a:lnTo>
                    <a:pt x="4601" y="661"/>
                  </a:lnTo>
                  <a:lnTo>
                    <a:pt x="4602" y="650"/>
                  </a:lnTo>
                  <a:lnTo>
                    <a:pt x="4603" y="367"/>
                  </a:lnTo>
                  <a:lnTo>
                    <a:pt x="4604" y="367"/>
                  </a:lnTo>
                  <a:lnTo>
                    <a:pt x="4606" y="367"/>
                  </a:lnTo>
                  <a:lnTo>
                    <a:pt x="4607" y="367"/>
                  </a:lnTo>
                  <a:lnTo>
                    <a:pt x="4608" y="367"/>
                  </a:lnTo>
                  <a:lnTo>
                    <a:pt x="4609" y="365"/>
                  </a:lnTo>
                  <a:lnTo>
                    <a:pt x="4610" y="367"/>
                  </a:lnTo>
                  <a:lnTo>
                    <a:pt x="4611" y="367"/>
                  </a:lnTo>
                  <a:lnTo>
                    <a:pt x="4613" y="367"/>
                  </a:lnTo>
                  <a:lnTo>
                    <a:pt x="4614" y="369"/>
                  </a:lnTo>
                  <a:lnTo>
                    <a:pt x="4615" y="367"/>
                  </a:lnTo>
                  <a:lnTo>
                    <a:pt x="4616" y="367"/>
                  </a:lnTo>
                  <a:lnTo>
                    <a:pt x="4617" y="367"/>
                  </a:lnTo>
                  <a:lnTo>
                    <a:pt x="4619" y="367"/>
                  </a:lnTo>
                  <a:lnTo>
                    <a:pt x="4620" y="367"/>
                  </a:lnTo>
                  <a:lnTo>
                    <a:pt x="4621" y="367"/>
                  </a:lnTo>
                  <a:lnTo>
                    <a:pt x="4622" y="367"/>
                  </a:lnTo>
                  <a:lnTo>
                    <a:pt x="4623" y="367"/>
                  </a:lnTo>
                  <a:lnTo>
                    <a:pt x="4624" y="367"/>
                  </a:lnTo>
                  <a:lnTo>
                    <a:pt x="4626" y="367"/>
                  </a:lnTo>
                  <a:lnTo>
                    <a:pt x="4627" y="367"/>
                  </a:lnTo>
                  <a:lnTo>
                    <a:pt x="4628" y="367"/>
                  </a:lnTo>
                  <a:lnTo>
                    <a:pt x="4629" y="367"/>
                  </a:lnTo>
                  <a:lnTo>
                    <a:pt x="4630" y="367"/>
                  </a:lnTo>
                  <a:lnTo>
                    <a:pt x="4632" y="367"/>
                  </a:lnTo>
                  <a:lnTo>
                    <a:pt x="4633" y="367"/>
                  </a:lnTo>
                  <a:lnTo>
                    <a:pt x="4634" y="367"/>
                  </a:lnTo>
                  <a:lnTo>
                    <a:pt x="4635" y="367"/>
                  </a:lnTo>
                  <a:lnTo>
                    <a:pt x="4636" y="367"/>
                  </a:lnTo>
                  <a:lnTo>
                    <a:pt x="4637" y="367"/>
                  </a:lnTo>
                  <a:lnTo>
                    <a:pt x="4639" y="367"/>
                  </a:lnTo>
                  <a:lnTo>
                    <a:pt x="4640" y="367"/>
                  </a:lnTo>
                  <a:lnTo>
                    <a:pt x="4641" y="367"/>
                  </a:lnTo>
                  <a:lnTo>
                    <a:pt x="4642" y="3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72" name="Rectangle 232"/>
            <p:cNvSpPr>
              <a:spLocks noChangeArrowheads="1"/>
            </p:cNvSpPr>
            <p:nvPr/>
          </p:nvSpPr>
          <p:spPr bwMode="auto">
            <a:xfrm>
              <a:off x="991" y="131"/>
              <a:ext cx="396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Figure 1. Alfred Brown Coal Company, MSHA ID 36-08893, June 14, 2011, Gunboat Coming 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73" name="Rectangle 233"/>
            <p:cNvSpPr>
              <a:spLocks noChangeArrowheads="1"/>
            </p:cNvSpPr>
            <p:nvPr/>
          </p:nvSpPr>
          <p:spPr bwMode="auto">
            <a:xfrm>
              <a:off x="284" y="3533"/>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76" name="Rectangle 234"/>
            <p:cNvSpPr>
              <a:spLocks noChangeArrowheads="1"/>
            </p:cNvSpPr>
            <p:nvPr/>
          </p:nvSpPr>
          <p:spPr bwMode="auto">
            <a:xfrm>
              <a:off x="284" y="3376"/>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77" name="Rectangle 235"/>
            <p:cNvSpPr>
              <a:spLocks noChangeArrowheads="1"/>
            </p:cNvSpPr>
            <p:nvPr/>
          </p:nvSpPr>
          <p:spPr bwMode="auto">
            <a:xfrm>
              <a:off x="284" y="3219"/>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78" name="Rectangle 236"/>
            <p:cNvSpPr>
              <a:spLocks noChangeArrowheads="1"/>
            </p:cNvSpPr>
            <p:nvPr/>
          </p:nvSpPr>
          <p:spPr bwMode="auto">
            <a:xfrm>
              <a:off x="284" y="3062"/>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79" name="Rectangle 237"/>
            <p:cNvSpPr>
              <a:spLocks noChangeArrowheads="1"/>
            </p:cNvSpPr>
            <p:nvPr/>
          </p:nvSpPr>
          <p:spPr bwMode="auto">
            <a:xfrm>
              <a:off x="284" y="2905"/>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0" name="Rectangle 238"/>
            <p:cNvSpPr>
              <a:spLocks noChangeArrowheads="1"/>
            </p:cNvSpPr>
            <p:nvPr/>
          </p:nvSpPr>
          <p:spPr bwMode="auto">
            <a:xfrm>
              <a:off x="284" y="2749"/>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1" name="Rectangle 239"/>
            <p:cNvSpPr>
              <a:spLocks noChangeArrowheads="1"/>
            </p:cNvSpPr>
            <p:nvPr/>
          </p:nvSpPr>
          <p:spPr bwMode="auto">
            <a:xfrm>
              <a:off x="284" y="2592"/>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2" name="Rectangle 240"/>
            <p:cNvSpPr>
              <a:spLocks noChangeArrowheads="1"/>
            </p:cNvSpPr>
            <p:nvPr/>
          </p:nvSpPr>
          <p:spPr bwMode="auto">
            <a:xfrm>
              <a:off x="284" y="2435"/>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3" name="Rectangle 241"/>
            <p:cNvSpPr>
              <a:spLocks noChangeArrowheads="1"/>
            </p:cNvSpPr>
            <p:nvPr/>
          </p:nvSpPr>
          <p:spPr bwMode="auto">
            <a:xfrm>
              <a:off x="284" y="2278"/>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4" name="Rectangle 242"/>
            <p:cNvSpPr>
              <a:spLocks noChangeArrowheads="1"/>
            </p:cNvSpPr>
            <p:nvPr/>
          </p:nvSpPr>
          <p:spPr bwMode="auto">
            <a:xfrm>
              <a:off x="284" y="2121"/>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5" name="Rectangle 243"/>
            <p:cNvSpPr>
              <a:spLocks noChangeArrowheads="1"/>
            </p:cNvSpPr>
            <p:nvPr/>
          </p:nvSpPr>
          <p:spPr bwMode="auto">
            <a:xfrm>
              <a:off x="284" y="1964"/>
              <a:ext cx="1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6" name="Rectangle 244"/>
            <p:cNvSpPr>
              <a:spLocks noChangeArrowheads="1"/>
            </p:cNvSpPr>
            <p:nvPr/>
          </p:nvSpPr>
          <p:spPr bwMode="auto">
            <a:xfrm>
              <a:off x="330" y="1807"/>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7" name="Rectangle 245"/>
            <p:cNvSpPr>
              <a:spLocks noChangeArrowheads="1"/>
            </p:cNvSpPr>
            <p:nvPr/>
          </p:nvSpPr>
          <p:spPr bwMode="auto">
            <a:xfrm>
              <a:off x="330" y="1650"/>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8" name="Rectangle 246"/>
            <p:cNvSpPr>
              <a:spLocks noChangeArrowheads="1"/>
            </p:cNvSpPr>
            <p:nvPr/>
          </p:nvSpPr>
          <p:spPr bwMode="auto">
            <a:xfrm>
              <a:off x="330" y="1493"/>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89" name="Rectangle 247"/>
            <p:cNvSpPr>
              <a:spLocks noChangeArrowheads="1"/>
            </p:cNvSpPr>
            <p:nvPr/>
          </p:nvSpPr>
          <p:spPr bwMode="auto">
            <a:xfrm>
              <a:off x="330" y="1336"/>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0" name="Rectangle 248"/>
            <p:cNvSpPr>
              <a:spLocks noChangeArrowheads="1"/>
            </p:cNvSpPr>
            <p:nvPr/>
          </p:nvSpPr>
          <p:spPr bwMode="auto">
            <a:xfrm>
              <a:off x="358" y="1179"/>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1" name="Rectangle 249"/>
            <p:cNvSpPr>
              <a:spLocks noChangeArrowheads="1"/>
            </p:cNvSpPr>
            <p:nvPr/>
          </p:nvSpPr>
          <p:spPr bwMode="auto">
            <a:xfrm>
              <a:off x="358" y="1022"/>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2" name="Rectangle 250"/>
            <p:cNvSpPr>
              <a:spLocks noChangeArrowheads="1"/>
            </p:cNvSpPr>
            <p:nvPr/>
          </p:nvSpPr>
          <p:spPr bwMode="auto">
            <a:xfrm>
              <a:off x="358" y="866"/>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3" name="Rectangle 251"/>
            <p:cNvSpPr>
              <a:spLocks noChangeArrowheads="1"/>
            </p:cNvSpPr>
            <p:nvPr/>
          </p:nvSpPr>
          <p:spPr bwMode="auto">
            <a:xfrm>
              <a:off x="834" y="668"/>
              <a:ext cx="13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4" name="Rectangle 252"/>
            <p:cNvSpPr>
              <a:spLocks noChangeArrowheads="1"/>
            </p:cNvSpPr>
            <p:nvPr/>
          </p:nvSpPr>
          <p:spPr bwMode="auto">
            <a:xfrm>
              <a:off x="1248" y="668"/>
              <a:ext cx="13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5" name="Rectangle 253"/>
            <p:cNvSpPr>
              <a:spLocks noChangeArrowheads="1"/>
            </p:cNvSpPr>
            <p:nvPr/>
          </p:nvSpPr>
          <p:spPr bwMode="auto">
            <a:xfrm>
              <a:off x="1660" y="668"/>
              <a:ext cx="13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6" name="Rectangle 254"/>
            <p:cNvSpPr>
              <a:spLocks noChangeArrowheads="1"/>
            </p:cNvSpPr>
            <p:nvPr/>
          </p:nvSpPr>
          <p:spPr bwMode="auto">
            <a:xfrm>
              <a:off x="2050"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7" name="Rectangle 255"/>
            <p:cNvSpPr>
              <a:spLocks noChangeArrowheads="1"/>
            </p:cNvSpPr>
            <p:nvPr/>
          </p:nvSpPr>
          <p:spPr bwMode="auto">
            <a:xfrm>
              <a:off x="2463"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8" name="Rectangle 256"/>
            <p:cNvSpPr>
              <a:spLocks noChangeArrowheads="1"/>
            </p:cNvSpPr>
            <p:nvPr/>
          </p:nvSpPr>
          <p:spPr bwMode="auto">
            <a:xfrm>
              <a:off x="2876"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099" name="Rectangle 257"/>
            <p:cNvSpPr>
              <a:spLocks noChangeArrowheads="1"/>
            </p:cNvSpPr>
            <p:nvPr/>
          </p:nvSpPr>
          <p:spPr bwMode="auto">
            <a:xfrm>
              <a:off x="3290"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0" name="Rectangle 258"/>
            <p:cNvSpPr>
              <a:spLocks noChangeArrowheads="1"/>
            </p:cNvSpPr>
            <p:nvPr/>
          </p:nvSpPr>
          <p:spPr bwMode="auto">
            <a:xfrm>
              <a:off x="3702"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1" name="Rectangle 259"/>
            <p:cNvSpPr>
              <a:spLocks noChangeArrowheads="1"/>
            </p:cNvSpPr>
            <p:nvPr/>
          </p:nvSpPr>
          <p:spPr bwMode="auto">
            <a:xfrm>
              <a:off x="4116"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2" name="Rectangle 260"/>
            <p:cNvSpPr>
              <a:spLocks noChangeArrowheads="1"/>
            </p:cNvSpPr>
            <p:nvPr/>
          </p:nvSpPr>
          <p:spPr bwMode="auto">
            <a:xfrm>
              <a:off x="4528"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3" name="Rectangle 261"/>
            <p:cNvSpPr>
              <a:spLocks noChangeArrowheads="1"/>
            </p:cNvSpPr>
            <p:nvPr/>
          </p:nvSpPr>
          <p:spPr bwMode="auto">
            <a:xfrm>
              <a:off x="4942" y="668"/>
              <a:ext cx="18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4" name="Rectangle 262"/>
            <p:cNvSpPr>
              <a:spLocks noChangeArrowheads="1"/>
            </p:cNvSpPr>
            <p:nvPr/>
          </p:nvSpPr>
          <p:spPr bwMode="auto">
            <a:xfrm>
              <a:off x="4061" y="500"/>
              <a:ext cx="120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Approximate Distance (feet)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5" name="Rectangle 263"/>
            <p:cNvSpPr>
              <a:spLocks noChangeArrowheads="1"/>
            </p:cNvSpPr>
            <p:nvPr/>
          </p:nvSpPr>
          <p:spPr bwMode="auto">
            <a:xfrm rot="16200000">
              <a:off x="12" y="2118"/>
              <a:ext cx="39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LMA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6" name="Rectangle 264"/>
            <p:cNvSpPr>
              <a:spLocks noChangeArrowheads="1"/>
            </p:cNvSpPr>
            <p:nvPr/>
          </p:nvSpPr>
          <p:spPr bwMode="auto">
            <a:xfrm>
              <a:off x="5249" y="3533"/>
              <a:ext cx="19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7" name="Rectangle 265"/>
            <p:cNvSpPr>
              <a:spLocks noChangeArrowheads="1"/>
            </p:cNvSpPr>
            <p:nvPr/>
          </p:nvSpPr>
          <p:spPr bwMode="auto">
            <a:xfrm>
              <a:off x="5249" y="3228"/>
              <a:ext cx="19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8" name="Rectangle 266"/>
            <p:cNvSpPr>
              <a:spLocks noChangeArrowheads="1"/>
            </p:cNvSpPr>
            <p:nvPr/>
          </p:nvSpPr>
          <p:spPr bwMode="auto">
            <a:xfrm>
              <a:off x="5249" y="2923"/>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09" name="Rectangle 267"/>
            <p:cNvSpPr>
              <a:spLocks noChangeArrowheads="1"/>
            </p:cNvSpPr>
            <p:nvPr/>
          </p:nvSpPr>
          <p:spPr bwMode="auto">
            <a:xfrm>
              <a:off x="5249" y="2618"/>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0" name="Rectangle 268"/>
            <p:cNvSpPr>
              <a:spLocks noChangeArrowheads="1"/>
            </p:cNvSpPr>
            <p:nvPr/>
          </p:nvSpPr>
          <p:spPr bwMode="auto">
            <a:xfrm>
              <a:off x="5249" y="2313"/>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1" name="Rectangle 269"/>
            <p:cNvSpPr>
              <a:spLocks noChangeArrowheads="1"/>
            </p:cNvSpPr>
            <p:nvPr/>
          </p:nvSpPr>
          <p:spPr bwMode="auto">
            <a:xfrm>
              <a:off x="5249" y="2008"/>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2" name="Rectangle 270"/>
            <p:cNvSpPr>
              <a:spLocks noChangeArrowheads="1"/>
            </p:cNvSpPr>
            <p:nvPr/>
          </p:nvSpPr>
          <p:spPr bwMode="auto">
            <a:xfrm>
              <a:off x="5249" y="1703"/>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3" name="Rectangle 271"/>
            <p:cNvSpPr>
              <a:spLocks noChangeArrowheads="1"/>
            </p:cNvSpPr>
            <p:nvPr/>
          </p:nvSpPr>
          <p:spPr bwMode="auto">
            <a:xfrm>
              <a:off x="5249" y="1397"/>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4" name="Rectangle 272"/>
            <p:cNvSpPr>
              <a:spLocks noChangeArrowheads="1"/>
            </p:cNvSpPr>
            <p:nvPr/>
          </p:nvSpPr>
          <p:spPr bwMode="auto">
            <a:xfrm>
              <a:off x="5249" y="1092"/>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5" name="Rectangle 273"/>
            <p:cNvSpPr>
              <a:spLocks noChangeArrowheads="1"/>
            </p:cNvSpPr>
            <p:nvPr/>
          </p:nvSpPr>
          <p:spPr bwMode="auto">
            <a:xfrm>
              <a:off x="5249" y="788"/>
              <a:ext cx="1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6" name="Rectangle 274"/>
            <p:cNvSpPr>
              <a:spLocks noChangeArrowheads="1"/>
            </p:cNvSpPr>
            <p:nvPr/>
          </p:nvSpPr>
          <p:spPr bwMode="auto">
            <a:xfrm rot="16200000">
              <a:off x="5411" y="2137"/>
              <a:ext cx="12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LF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1117" name="Group 277"/>
            <p:cNvGrpSpPr>
              <a:grpSpLocks/>
            </p:cNvGrpSpPr>
            <p:nvPr/>
          </p:nvGrpSpPr>
          <p:grpSpPr bwMode="auto">
            <a:xfrm>
              <a:off x="785" y="1845"/>
              <a:ext cx="675" cy="227"/>
              <a:chOff x="785" y="1845"/>
              <a:chExt cx="675" cy="227"/>
            </a:xfrm>
          </p:grpSpPr>
          <p:sp>
            <p:nvSpPr>
              <p:cNvPr id="131166" name="Rectangle 275"/>
              <p:cNvSpPr>
                <a:spLocks noChangeArrowheads="1"/>
              </p:cNvSpPr>
              <p:nvPr/>
            </p:nvSpPr>
            <p:spPr bwMode="auto">
              <a:xfrm>
                <a:off x="785" y="1845"/>
                <a:ext cx="675"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67" name="Rectangle 276"/>
              <p:cNvSpPr>
                <a:spLocks noChangeArrowheads="1"/>
              </p:cNvSpPr>
              <p:nvPr/>
            </p:nvSpPr>
            <p:spPr bwMode="auto">
              <a:xfrm>
                <a:off x="785" y="1845"/>
                <a:ext cx="675" cy="227"/>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118" name="Rectangle 278"/>
            <p:cNvSpPr>
              <a:spLocks noChangeArrowheads="1"/>
            </p:cNvSpPr>
            <p:nvPr/>
          </p:nvSpPr>
          <p:spPr bwMode="auto">
            <a:xfrm>
              <a:off x="800" y="1851"/>
              <a:ext cx="67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Standardization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19" name="Rectangle 279"/>
            <p:cNvSpPr>
              <a:spLocks noChangeArrowheads="1"/>
            </p:cNvSpPr>
            <p:nvPr/>
          </p:nvSpPr>
          <p:spPr bwMode="auto">
            <a:xfrm>
              <a:off x="800" y="1954"/>
              <a:ext cx="70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Rod = 3.2% LMA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20" name="Freeform 280"/>
            <p:cNvSpPr>
              <a:spLocks noEditPoints="1"/>
            </p:cNvSpPr>
            <p:nvPr/>
          </p:nvSpPr>
          <p:spPr bwMode="auto">
            <a:xfrm>
              <a:off x="620" y="1614"/>
              <a:ext cx="169" cy="283"/>
            </a:xfrm>
            <a:custGeom>
              <a:avLst/>
              <a:gdLst>
                <a:gd name="T0" fmla="*/ 2567 w 2701"/>
                <a:gd name="T1" fmla="*/ 4498 h 4541"/>
                <a:gd name="T2" fmla="*/ 281 w 2701"/>
                <a:gd name="T3" fmla="*/ 609 h 4541"/>
                <a:gd name="T4" fmla="*/ 305 w 2701"/>
                <a:gd name="T5" fmla="*/ 518 h 4541"/>
                <a:gd name="T6" fmla="*/ 396 w 2701"/>
                <a:gd name="T7" fmla="*/ 541 h 4541"/>
                <a:gd name="T8" fmla="*/ 2682 w 2701"/>
                <a:gd name="T9" fmla="*/ 4431 h 4541"/>
                <a:gd name="T10" fmla="*/ 2658 w 2701"/>
                <a:gd name="T11" fmla="*/ 4522 h 4541"/>
                <a:gd name="T12" fmla="*/ 2567 w 2701"/>
                <a:gd name="T13" fmla="*/ 4498 h 4541"/>
                <a:gd name="T14" fmla="*/ 61 w 2701"/>
                <a:gd name="T15" fmla="*/ 893 h 4541"/>
                <a:gd name="T16" fmla="*/ 0 w 2701"/>
                <a:gd name="T17" fmla="*/ 0 h 4541"/>
                <a:gd name="T18" fmla="*/ 751 w 2701"/>
                <a:gd name="T19" fmla="*/ 487 h 4541"/>
                <a:gd name="T20" fmla="*/ 61 w 2701"/>
                <a:gd name="T21" fmla="*/ 893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1" h="4541">
                  <a:moveTo>
                    <a:pt x="2567" y="4498"/>
                  </a:moveTo>
                  <a:lnTo>
                    <a:pt x="281" y="609"/>
                  </a:lnTo>
                  <a:cubicBezTo>
                    <a:pt x="262" y="577"/>
                    <a:pt x="273" y="536"/>
                    <a:pt x="305" y="518"/>
                  </a:cubicBezTo>
                  <a:cubicBezTo>
                    <a:pt x="336" y="499"/>
                    <a:pt x="377" y="510"/>
                    <a:pt x="396" y="541"/>
                  </a:cubicBezTo>
                  <a:lnTo>
                    <a:pt x="2682" y="4431"/>
                  </a:lnTo>
                  <a:cubicBezTo>
                    <a:pt x="2701" y="4462"/>
                    <a:pt x="2690" y="4503"/>
                    <a:pt x="2658" y="4522"/>
                  </a:cubicBezTo>
                  <a:cubicBezTo>
                    <a:pt x="2627" y="4541"/>
                    <a:pt x="2586" y="4530"/>
                    <a:pt x="2567" y="4498"/>
                  </a:cubicBezTo>
                  <a:close/>
                  <a:moveTo>
                    <a:pt x="61" y="893"/>
                  </a:moveTo>
                  <a:lnTo>
                    <a:pt x="0" y="0"/>
                  </a:lnTo>
                  <a:lnTo>
                    <a:pt x="751" y="487"/>
                  </a:lnTo>
                  <a:lnTo>
                    <a:pt x="61" y="893"/>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31121" name="Group 283"/>
            <p:cNvGrpSpPr>
              <a:grpSpLocks/>
            </p:cNvGrpSpPr>
            <p:nvPr/>
          </p:nvGrpSpPr>
          <p:grpSpPr bwMode="auto">
            <a:xfrm>
              <a:off x="2120" y="1801"/>
              <a:ext cx="594" cy="227"/>
              <a:chOff x="2120" y="1801"/>
              <a:chExt cx="594" cy="227"/>
            </a:xfrm>
          </p:grpSpPr>
          <p:sp>
            <p:nvSpPr>
              <p:cNvPr id="131164" name="Rectangle 281"/>
              <p:cNvSpPr>
                <a:spLocks noChangeArrowheads="1"/>
              </p:cNvSpPr>
              <p:nvPr/>
            </p:nvSpPr>
            <p:spPr bwMode="auto">
              <a:xfrm>
                <a:off x="2120" y="1801"/>
                <a:ext cx="594"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65" name="Rectangle 282"/>
              <p:cNvSpPr>
                <a:spLocks noChangeArrowheads="1"/>
              </p:cNvSpPr>
              <p:nvPr/>
            </p:nvSpPr>
            <p:spPr bwMode="auto">
              <a:xfrm>
                <a:off x="2120" y="1801"/>
                <a:ext cx="594" cy="227"/>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122" name="Rectangle 284"/>
            <p:cNvSpPr>
              <a:spLocks noChangeArrowheads="1"/>
            </p:cNvSpPr>
            <p:nvPr/>
          </p:nvSpPr>
          <p:spPr bwMode="auto">
            <a:xfrm>
              <a:off x="2144" y="1807"/>
              <a:ext cx="62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Localized Loss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23" name="Rectangle 285"/>
            <p:cNvSpPr>
              <a:spLocks noChangeArrowheads="1"/>
            </p:cNvSpPr>
            <p:nvPr/>
          </p:nvSpPr>
          <p:spPr bwMode="auto">
            <a:xfrm>
              <a:off x="2203" y="1910"/>
              <a:ext cx="49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~6.5% LMA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24" name="Freeform 286"/>
            <p:cNvSpPr>
              <a:spLocks noEditPoints="1"/>
            </p:cNvSpPr>
            <p:nvPr/>
          </p:nvSpPr>
          <p:spPr bwMode="auto">
            <a:xfrm>
              <a:off x="2723" y="1767"/>
              <a:ext cx="194" cy="106"/>
            </a:xfrm>
            <a:custGeom>
              <a:avLst/>
              <a:gdLst>
                <a:gd name="T0" fmla="*/ 23 w 1550"/>
                <a:gd name="T1" fmla="*/ 787 h 855"/>
                <a:gd name="T2" fmla="*/ 1241 w 1550"/>
                <a:gd name="T3" fmla="*/ 129 h 855"/>
                <a:gd name="T4" fmla="*/ 1286 w 1550"/>
                <a:gd name="T5" fmla="*/ 143 h 855"/>
                <a:gd name="T6" fmla="*/ 1273 w 1550"/>
                <a:gd name="T7" fmla="*/ 188 h 855"/>
                <a:gd name="T8" fmla="*/ 54 w 1550"/>
                <a:gd name="T9" fmla="*/ 846 h 855"/>
                <a:gd name="T10" fmla="*/ 9 w 1550"/>
                <a:gd name="T11" fmla="*/ 832 h 855"/>
                <a:gd name="T12" fmla="*/ 23 w 1550"/>
                <a:gd name="T13" fmla="*/ 787 h 855"/>
                <a:gd name="T14" fmla="*/ 1103 w 1550"/>
                <a:gd name="T15" fmla="*/ 14 h 855"/>
                <a:gd name="T16" fmla="*/ 1550 w 1550"/>
                <a:gd name="T17" fmla="*/ 0 h 855"/>
                <a:gd name="T18" fmla="*/ 1293 w 1550"/>
                <a:gd name="T19" fmla="*/ 366 h 855"/>
                <a:gd name="T20" fmla="*/ 1103 w 1550"/>
                <a:gd name="T21" fmla="*/ 14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0" h="855">
                  <a:moveTo>
                    <a:pt x="23" y="787"/>
                  </a:moveTo>
                  <a:lnTo>
                    <a:pt x="1241" y="129"/>
                  </a:lnTo>
                  <a:cubicBezTo>
                    <a:pt x="1257" y="121"/>
                    <a:pt x="1278" y="127"/>
                    <a:pt x="1286" y="143"/>
                  </a:cubicBezTo>
                  <a:cubicBezTo>
                    <a:pt x="1295" y="159"/>
                    <a:pt x="1289" y="179"/>
                    <a:pt x="1273" y="188"/>
                  </a:cubicBezTo>
                  <a:lnTo>
                    <a:pt x="54" y="846"/>
                  </a:lnTo>
                  <a:cubicBezTo>
                    <a:pt x="38" y="855"/>
                    <a:pt x="18" y="849"/>
                    <a:pt x="9" y="832"/>
                  </a:cubicBezTo>
                  <a:cubicBezTo>
                    <a:pt x="0" y="816"/>
                    <a:pt x="6" y="796"/>
                    <a:pt x="23" y="787"/>
                  </a:cubicBezTo>
                  <a:close/>
                  <a:moveTo>
                    <a:pt x="1103" y="14"/>
                  </a:moveTo>
                  <a:lnTo>
                    <a:pt x="1550" y="0"/>
                  </a:lnTo>
                  <a:lnTo>
                    <a:pt x="1293" y="366"/>
                  </a:lnTo>
                  <a:lnTo>
                    <a:pt x="1103" y="1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31125" name="Group 289"/>
            <p:cNvGrpSpPr>
              <a:grpSpLocks/>
            </p:cNvGrpSpPr>
            <p:nvPr/>
          </p:nvGrpSpPr>
          <p:grpSpPr bwMode="auto">
            <a:xfrm>
              <a:off x="3536" y="2205"/>
              <a:ext cx="609" cy="228"/>
              <a:chOff x="3536" y="2205"/>
              <a:chExt cx="609" cy="228"/>
            </a:xfrm>
          </p:grpSpPr>
          <p:sp>
            <p:nvSpPr>
              <p:cNvPr id="131162" name="Rectangle 287"/>
              <p:cNvSpPr>
                <a:spLocks noChangeArrowheads="1"/>
              </p:cNvSpPr>
              <p:nvPr/>
            </p:nvSpPr>
            <p:spPr bwMode="auto">
              <a:xfrm>
                <a:off x="3536" y="2205"/>
                <a:ext cx="609"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63" name="Rectangle 288"/>
              <p:cNvSpPr>
                <a:spLocks noChangeArrowheads="1"/>
              </p:cNvSpPr>
              <p:nvPr/>
            </p:nvSpPr>
            <p:spPr bwMode="auto">
              <a:xfrm>
                <a:off x="3536" y="2205"/>
                <a:ext cx="609" cy="228"/>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126" name="Rectangle 290"/>
            <p:cNvSpPr>
              <a:spLocks noChangeArrowheads="1"/>
            </p:cNvSpPr>
            <p:nvPr/>
          </p:nvSpPr>
          <p:spPr bwMode="auto">
            <a:xfrm>
              <a:off x="3552" y="2212"/>
              <a:ext cx="6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Maximum Loss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27" name="Rectangle 291"/>
            <p:cNvSpPr>
              <a:spLocks noChangeArrowheads="1"/>
            </p:cNvSpPr>
            <p:nvPr/>
          </p:nvSpPr>
          <p:spPr bwMode="auto">
            <a:xfrm>
              <a:off x="3552" y="2315"/>
              <a:ext cx="56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11.5% LMA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28" name="Freeform 292"/>
            <p:cNvSpPr>
              <a:spLocks noEditPoints="1"/>
            </p:cNvSpPr>
            <p:nvPr/>
          </p:nvSpPr>
          <p:spPr bwMode="auto">
            <a:xfrm>
              <a:off x="4144" y="2154"/>
              <a:ext cx="122" cy="153"/>
            </a:xfrm>
            <a:custGeom>
              <a:avLst/>
              <a:gdLst>
                <a:gd name="T0" fmla="*/ 5 w 490"/>
                <a:gd name="T1" fmla="*/ 582 h 611"/>
                <a:gd name="T2" fmla="*/ 374 w 490"/>
                <a:gd name="T3" fmla="*/ 120 h 611"/>
                <a:gd name="T4" fmla="*/ 397 w 490"/>
                <a:gd name="T5" fmla="*/ 118 h 611"/>
                <a:gd name="T6" fmla="*/ 400 w 490"/>
                <a:gd name="T7" fmla="*/ 141 h 611"/>
                <a:gd name="T8" fmla="*/ 32 w 490"/>
                <a:gd name="T9" fmla="*/ 603 h 611"/>
                <a:gd name="T10" fmla="*/ 8 w 490"/>
                <a:gd name="T11" fmla="*/ 606 h 611"/>
                <a:gd name="T12" fmla="*/ 5 w 490"/>
                <a:gd name="T13" fmla="*/ 582 h 611"/>
                <a:gd name="T14" fmla="*/ 288 w 490"/>
                <a:gd name="T15" fmla="*/ 95 h 611"/>
                <a:gd name="T16" fmla="*/ 490 w 490"/>
                <a:gd name="T17" fmla="*/ 0 h 611"/>
                <a:gd name="T18" fmla="*/ 444 w 490"/>
                <a:gd name="T19" fmla="*/ 219 h 611"/>
                <a:gd name="T20" fmla="*/ 288 w 490"/>
                <a:gd name="T21" fmla="*/ 9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0" h="611">
                  <a:moveTo>
                    <a:pt x="5" y="582"/>
                  </a:moveTo>
                  <a:lnTo>
                    <a:pt x="374" y="120"/>
                  </a:lnTo>
                  <a:cubicBezTo>
                    <a:pt x="379" y="113"/>
                    <a:pt x="390" y="112"/>
                    <a:pt x="397" y="118"/>
                  </a:cubicBezTo>
                  <a:cubicBezTo>
                    <a:pt x="404" y="123"/>
                    <a:pt x="405" y="134"/>
                    <a:pt x="400" y="141"/>
                  </a:cubicBezTo>
                  <a:lnTo>
                    <a:pt x="32" y="603"/>
                  </a:lnTo>
                  <a:cubicBezTo>
                    <a:pt x="26" y="610"/>
                    <a:pt x="15" y="611"/>
                    <a:pt x="8" y="606"/>
                  </a:cubicBezTo>
                  <a:cubicBezTo>
                    <a:pt x="1" y="600"/>
                    <a:pt x="0" y="589"/>
                    <a:pt x="5" y="582"/>
                  </a:cubicBezTo>
                  <a:close/>
                  <a:moveTo>
                    <a:pt x="288" y="95"/>
                  </a:moveTo>
                  <a:lnTo>
                    <a:pt x="490" y="0"/>
                  </a:lnTo>
                  <a:lnTo>
                    <a:pt x="444" y="219"/>
                  </a:lnTo>
                  <a:lnTo>
                    <a:pt x="288" y="95"/>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31129" name="Group 295"/>
            <p:cNvGrpSpPr>
              <a:grpSpLocks/>
            </p:cNvGrpSpPr>
            <p:nvPr/>
          </p:nvGrpSpPr>
          <p:grpSpPr bwMode="auto">
            <a:xfrm>
              <a:off x="3813" y="988"/>
              <a:ext cx="624" cy="228"/>
              <a:chOff x="3813" y="988"/>
              <a:chExt cx="624" cy="228"/>
            </a:xfrm>
          </p:grpSpPr>
          <p:sp>
            <p:nvSpPr>
              <p:cNvPr id="131160" name="Rectangle 293"/>
              <p:cNvSpPr>
                <a:spLocks noChangeArrowheads="1"/>
              </p:cNvSpPr>
              <p:nvPr/>
            </p:nvSpPr>
            <p:spPr bwMode="auto">
              <a:xfrm>
                <a:off x="3813" y="988"/>
                <a:ext cx="624"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61" name="Rectangle 294"/>
              <p:cNvSpPr>
                <a:spLocks noChangeArrowheads="1"/>
              </p:cNvSpPr>
              <p:nvPr/>
            </p:nvSpPr>
            <p:spPr bwMode="auto">
              <a:xfrm>
                <a:off x="3813" y="988"/>
                <a:ext cx="624" cy="228"/>
              </a:xfrm>
              <a:prstGeom prst="rect">
                <a:avLst/>
              </a:prstGeom>
              <a:solidFill>
                <a:srgbClr val="FFFF00"/>
              </a:solid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130" name="Rectangle 296"/>
            <p:cNvSpPr>
              <a:spLocks noChangeArrowheads="1"/>
            </p:cNvSpPr>
            <p:nvPr/>
          </p:nvSpPr>
          <p:spPr bwMode="auto">
            <a:xfrm>
              <a:off x="3836" y="994"/>
              <a:ext cx="65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Section Marked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31" name="Rectangle 297"/>
            <p:cNvSpPr>
              <a:spLocks noChangeArrowheads="1"/>
            </p:cNvSpPr>
            <p:nvPr/>
          </p:nvSpPr>
          <p:spPr bwMode="auto">
            <a:xfrm>
              <a:off x="3939" y="1097"/>
              <a:ext cx="43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for Cut-off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132" name="Freeform 298"/>
            <p:cNvSpPr>
              <a:spLocks noEditPoints="1"/>
            </p:cNvSpPr>
            <p:nvPr/>
          </p:nvSpPr>
          <p:spPr bwMode="auto">
            <a:xfrm>
              <a:off x="3675" y="1134"/>
              <a:ext cx="143" cy="250"/>
            </a:xfrm>
            <a:custGeom>
              <a:avLst/>
              <a:gdLst>
                <a:gd name="T0" fmla="*/ 1134 w 1143"/>
                <a:gd name="T1" fmla="*/ 55 h 1998"/>
                <a:gd name="T2" fmla="*/ 193 w 1143"/>
                <a:gd name="T3" fmla="*/ 1724 h 1998"/>
                <a:gd name="T4" fmla="*/ 148 w 1143"/>
                <a:gd name="T5" fmla="*/ 1737 h 1998"/>
                <a:gd name="T6" fmla="*/ 135 w 1143"/>
                <a:gd name="T7" fmla="*/ 1692 h 1998"/>
                <a:gd name="T8" fmla="*/ 1075 w 1143"/>
                <a:gd name="T9" fmla="*/ 22 h 1998"/>
                <a:gd name="T10" fmla="*/ 1121 w 1143"/>
                <a:gd name="T11" fmla="*/ 9 h 1998"/>
                <a:gd name="T12" fmla="*/ 1134 w 1143"/>
                <a:gd name="T13" fmla="*/ 55 h 1998"/>
                <a:gd name="T14" fmla="*/ 371 w 1143"/>
                <a:gd name="T15" fmla="*/ 1748 h 1998"/>
                <a:gd name="T16" fmla="*/ 0 w 1143"/>
                <a:gd name="T17" fmla="*/ 1998 h 1998"/>
                <a:gd name="T18" fmla="*/ 23 w 1143"/>
                <a:gd name="T19" fmla="*/ 1552 h 1998"/>
                <a:gd name="T20" fmla="*/ 371 w 1143"/>
                <a:gd name="T21" fmla="*/ 1748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3" h="1998">
                  <a:moveTo>
                    <a:pt x="1134" y="55"/>
                  </a:moveTo>
                  <a:lnTo>
                    <a:pt x="193" y="1724"/>
                  </a:lnTo>
                  <a:cubicBezTo>
                    <a:pt x="184" y="1740"/>
                    <a:pt x="164" y="1746"/>
                    <a:pt x="148" y="1737"/>
                  </a:cubicBezTo>
                  <a:cubicBezTo>
                    <a:pt x="132" y="1728"/>
                    <a:pt x="126" y="1708"/>
                    <a:pt x="135" y="1692"/>
                  </a:cubicBezTo>
                  <a:lnTo>
                    <a:pt x="1075" y="22"/>
                  </a:lnTo>
                  <a:cubicBezTo>
                    <a:pt x="1084" y="6"/>
                    <a:pt x="1105" y="0"/>
                    <a:pt x="1121" y="9"/>
                  </a:cubicBezTo>
                  <a:cubicBezTo>
                    <a:pt x="1137" y="18"/>
                    <a:pt x="1143" y="39"/>
                    <a:pt x="1134" y="55"/>
                  </a:cubicBezTo>
                  <a:close/>
                  <a:moveTo>
                    <a:pt x="371" y="1748"/>
                  </a:moveTo>
                  <a:lnTo>
                    <a:pt x="0" y="1998"/>
                  </a:lnTo>
                  <a:lnTo>
                    <a:pt x="23" y="1552"/>
                  </a:lnTo>
                  <a:lnTo>
                    <a:pt x="371" y="174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31133" name="Group 301"/>
            <p:cNvGrpSpPr>
              <a:grpSpLocks/>
            </p:cNvGrpSpPr>
            <p:nvPr/>
          </p:nvGrpSpPr>
          <p:grpSpPr bwMode="auto">
            <a:xfrm>
              <a:off x="847" y="862"/>
              <a:ext cx="1056" cy="228"/>
              <a:chOff x="847" y="862"/>
              <a:chExt cx="1056" cy="228"/>
            </a:xfrm>
          </p:grpSpPr>
          <p:sp>
            <p:nvSpPr>
              <p:cNvPr id="131158" name="Rectangle 299"/>
              <p:cNvSpPr>
                <a:spLocks noChangeArrowheads="1"/>
              </p:cNvSpPr>
              <p:nvPr/>
            </p:nvSpPr>
            <p:spPr bwMode="auto">
              <a:xfrm>
                <a:off x="847" y="862"/>
                <a:ext cx="1056"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59" name="Rectangle 300"/>
              <p:cNvSpPr>
                <a:spLocks noChangeArrowheads="1"/>
              </p:cNvSpPr>
              <p:nvPr/>
            </p:nvSpPr>
            <p:spPr bwMode="auto">
              <a:xfrm>
                <a:off x="847" y="862"/>
                <a:ext cx="1056" cy="228"/>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134" name="Rectangle 302"/>
            <p:cNvSpPr>
              <a:spLocks noChangeArrowheads="1"/>
            </p:cNvSpPr>
            <p:nvPr/>
          </p:nvSpPr>
          <p:spPr bwMode="auto">
            <a:xfrm>
              <a:off x="870" y="869"/>
              <a:ext cx="110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Test Start from Shaft Collar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35" name="Rectangle 303"/>
            <p:cNvSpPr>
              <a:spLocks noChangeArrowheads="1"/>
            </p:cNvSpPr>
            <p:nvPr/>
          </p:nvSpPr>
          <p:spPr bwMode="auto">
            <a:xfrm>
              <a:off x="1026" y="971"/>
              <a:ext cx="77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Gunboat at Bottom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36" name="Freeform 304"/>
            <p:cNvSpPr>
              <a:spLocks noEditPoints="1"/>
            </p:cNvSpPr>
            <p:nvPr/>
          </p:nvSpPr>
          <p:spPr bwMode="auto">
            <a:xfrm>
              <a:off x="662" y="920"/>
              <a:ext cx="189" cy="250"/>
            </a:xfrm>
            <a:custGeom>
              <a:avLst/>
              <a:gdLst>
                <a:gd name="T0" fmla="*/ 2998 w 3020"/>
                <a:gd name="T1" fmla="*/ 116 h 3995"/>
                <a:gd name="T2" fmla="*/ 454 w 3020"/>
                <a:gd name="T3" fmla="*/ 3502 h 3995"/>
                <a:gd name="T4" fmla="*/ 361 w 3020"/>
                <a:gd name="T5" fmla="*/ 3516 h 3995"/>
                <a:gd name="T6" fmla="*/ 348 w 3020"/>
                <a:gd name="T7" fmla="*/ 3422 h 3995"/>
                <a:gd name="T8" fmla="*/ 2891 w 3020"/>
                <a:gd name="T9" fmla="*/ 35 h 3995"/>
                <a:gd name="T10" fmla="*/ 2985 w 3020"/>
                <a:gd name="T11" fmla="*/ 22 h 3995"/>
                <a:gd name="T12" fmla="*/ 2998 w 3020"/>
                <a:gd name="T13" fmla="*/ 116 h 3995"/>
                <a:gd name="T14" fmla="*/ 801 w 3020"/>
                <a:gd name="T15" fmla="*/ 3596 h 3995"/>
                <a:gd name="T16" fmla="*/ 0 w 3020"/>
                <a:gd name="T17" fmla="*/ 3995 h 3995"/>
                <a:gd name="T18" fmla="*/ 161 w 3020"/>
                <a:gd name="T19" fmla="*/ 3116 h 3995"/>
                <a:gd name="T20" fmla="*/ 801 w 3020"/>
                <a:gd name="T21" fmla="*/ 3596 h 3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0" h="3995">
                  <a:moveTo>
                    <a:pt x="2998" y="116"/>
                  </a:moveTo>
                  <a:lnTo>
                    <a:pt x="454" y="3502"/>
                  </a:lnTo>
                  <a:cubicBezTo>
                    <a:pt x="432" y="3532"/>
                    <a:pt x="390" y="3538"/>
                    <a:pt x="361" y="3516"/>
                  </a:cubicBezTo>
                  <a:cubicBezTo>
                    <a:pt x="331" y="3494"/>
                    <a:pt x="325" y="3452"/>
                    <a:pt x="348" y="3422"/>
                  </a:cubicBezTo>
                  <a:lnTo>
                    <a:pt x="2891" y="35"/>
                  </a:lnTo>
                  <a:cubicBezTo>
                    <a:pt x="2913" y="6"/>
                    <a:pt x="2955" y="0"/>
                    <a:pt x="2985" y="22"/>
                  </a:cubicBezTo>
                  <a:cubicBezTo>
                    <a:pt x="3014" y="44"/>
                    <a:pt x="3020" y="86"/>
                    <a:pt x="2998" y="116"/>
                  </a:cubicBezTo>
                  <a:close/>
                  <a:moveTo>
                    <a:pt x="801" y="3596"/>
                  </a:moveTo>
                  <a:lnTo>
                    <a:pt x="0" y="3995"/>
                  </a:lnTo>
                  <a:lnTo>
                    <a:pt x="161" y="3116"/>
                  </a:lnTo>
                  <a:lnTo>
                    <a:pt x="801" y="359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31137" name="Group 307"/>
            <p:cNvGrpSpPr>
              <a:grpSpLocks/>
            </p:cNvGrpSpPr>
            <p:nvPr/>
          </p:nvGrpSpPr>
          <p:grpSpPr bwMode="auto">
            <a:xfrm>
              <a:off x="4399" y="1350"/>
              <a:ext cx="500" cy="228"/>
              <a:chOff x="4399" y="1350"/>
              <a:chExt cx="500" cy="228"/>
            </a:xfrm>
          </p:grpSpPr>
          <p:sp>
            <p:nvSpPr>
              <p:cNvPr id="131156" name="Rectangle 305"/>
              <p:cNvSpPr>
                <a:spLocks noChangeArrowheads="1"/>
              </p:cNvSpPr>
              <p:nvPr/>
            </p:nvSpPr>
            <p:spPr bwMode="auto">
              <a:xfrm>
                <a:off x="4399" y="1350"/>
                <a:ext cx="500"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57" name="Rectangle 306"/>
              <p:cNvSpPr>
                <a:spLocks noChangeArrowheads="1"/>
              </p:cNvSpPr>
              <p:nvPr/>
            </p:nvSpPr>
            <p:spPr bwMode="auto">
              <a:xfrm>
                <a:off x="4399" y="1350"/>
                <a:ext cx="500" cy="228"/>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138" name="Rectangle 308"/>
            <p:cNvSpPr>
              <a:spLocks noChangeArrowheads="1"/>
            </p:cNvSpPr>
            <p:nvPr/>
          </p:nvSpPr>
          <p:spPr bwMode="auto">
            <a:xfrm>
              <a:off x="4444" y="1356"/>
              <a:ext cx="47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Gunboat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39" name="Rectangle 309"/>
            <p:cNvSpPr>
              <a:spLocks noChangeArrowheads="1"/>
            </p:cNvSpPr>
            <p:nvPr/>
          </p:nvSpPr>
          <p:spPr bwMode="auto">
            <a:xfrm>
              <a:off x="4422" y="1459"/>
              <a:ext cx="51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Top of Shaft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40" name="Freeform 310"/>
            <p:cNvSpPr>
              <a:spLocks noEditPoints="1"/>
            </p:cNvSpPr>
            <p:nvPr/>
          </p:nvSpPr>
          <p:spPr bwMode="auto">
            <a:xfrm>
              <a:off x="4741" y="1568"/>
              <a:ext cx="202" cy="230"/>
            </a:xfrm>
            <a:custGeom>
              <a:avLst/>
              <a:gdLst>
                <a:gd name="T0" fmla="*/ 31 w 810"/>
                <a:gd name="T1" fmla="*/ 7 h 918"/>
                <a:gd name="T2" fmla="*/ 713 w 810"/>
                <a:gd name="T3" fmla="*/ 782 h 918"/>
                <a:gd name="T4" fmla="*/ 711 w 810"/>
                <a:gd name="T5" fmla="*/ 806 h 918"/>
                <a:gd name="T6" fmla="*/ 688 w 810"/>
                <a:gd name="T7" fmla="*/ 804 h 918"/>
                <a:gd name="T8" fmla="*/ 6 w 810"/>
                <a:gd name="T9" fmla="*/ 29 h 918"/>
                <a:gd name="T10" fmla="*/ 7 w 810"/>
                <a:gd name="T11" fmla="*/ 6 h 918"/>
                <a:gd name="T12" fmla="*/ 31 w 810"/>
                <a:gd name="T13" fmla="*/ 7 h 918"/>
                <a:gd name="T14" fmla="*/ 753 w 810"/>
                <a:gd name="T15" fmla="*/ 702 h 918"/>
                <a:gd name="T16" fmla="*/ 810 w 810"/>
                <a:gd name="T17" fmla="*/ 918 h 918"/>
                <a:gd name="T18" fmla="*/ 603 w 810"/>
                <a:gd name="T19" fmla="*/ 834 h 918"/>
                <a:gd name="T20" fmla="*/ 753 w 810"/>
                <a:gd name="T21" fmla="*/ 702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 h="918">
                  <a:moveTo>
                    <a:pt x="31" y="7"/>
                  </a:moveTo>
                  <a:lnTo>
                    <a:pt x="713" y="782"/>
                  </a:lnTo>
                  <a:cubicBezTo>
                    <a:pt x="719" y="789"/>
                    <a:pt x="718" y="800"/>
                    <a:pt x="711" y="806"/>
                  </a:cubicBezTo>
                  <a:cubicBezTo>
                    <a:pt x="704" y="812"/>
                    <a:pt x="694" y="811"/>
                    <a:pt x="688" y="804"/>
                  </a:cubicBezTo>
                  <a:lnTo>
                    <a:pt x="6" y="29"/>
                  </a:lnTo>
                  <a:cubicBezTo>
                    <a:pt x="0" y="23"/>
                    <a:pt x="1" y="12"/>
                    <a:pt x="7" y="6"/>
                  </a:cubicBezTo>
                  <a:cubicBezTo>
                    <a:pt x="14" y="0"/>
                    <a:pt x="25" y="1"/>
                    <a:pt x="31" y="7"/>
                  </a:cubicBezTo>
                  <a:close/>
                  <a:moveTo>
                    <a:pt x="753" y="702"/>
                  </a:moveTo>
                  <a:lnTo>
                    <a:pt x="810" y="918"/>
                  </a:lnTo>
                  <a:lnTo>
                    <a:pt x="603" y="834"/>
                  </a:lnTo>
                  <a:lnTo>
                    <a:pt x="753" y="70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31141" name="Group 313"/>
            <p:cNvGrpSpPr>
              <a:grpSpLocks/>
            </p:cNvGrpSpPr>
            <p:nvPr/>
          </p:nvGrpSpPr>
          <p:grpSpPr bwMode="auto">
            <a:xfrm>
              <a:off x="2297" y="2400"/>
              <a:ext cx="322" cy="331"/>
              <a:chOff x="2297" y="2400"/>
              <a:chExt cx="322" cy="331"/>
            </a:xfrm>
          </p:grpSpPr>
          <p:sp>
            <p:nvSpPr>
              <p:cNvPr id="131154" name="Rectangle 311"/>
              <p:cNvSpPr>
                <a:spLocks noChangeArrowheads="1"/>
              </p:cNvSpPr>
              <p:nvPr/>
            </p:nvSpPr>
            <p:spPr bwMode="auto">
              <a:xfrm>
                <a:off x="2297" y="2400"/>
                <a:ext cx="322"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55" name="Rectangle 312"/>
              <p:cNvSpPr>
                <a:spLocks noChangeArrowheads="1"/>
              </p:cNvSpPr>
              <p:nvPr/>
            </p:nvSpPr>
            <p:spPr bwMode="auto">
              <a:xfrm>
                <a:off x="2297" y="2400"/>
                <a:ext cx="322" cy="331"/>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142" name="Rectangle 314"/>
            <p:cNvSpPr>
              <a:spLocks noChangeArrowheads="1"/>
            </p:cNvSpPr>
            <p:nvPr/>
          </p:nvSpPr>
          <p:spPr bwMode="auto">
            <a:xfrm>
              <a:off x="2320" y="2407"/>
              <a:ext cx="3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Internal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43" name="Rectangle 315"/>
            <p:cNvSpPr>
              <a:spLocks noChangeArrowheads="1"/>
            </p:cNvSpPr>
            <p:nvPr/>
          </p:nvSpPr>
          <p:spPr bwMode="auto">
            <a:xfrm>
              <a:off x="2326" y="2510"/>
              <a:ext cx="31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Broken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44" name="Rectangle 316"/>
            <p:cNvSpPr>
              <a:spLocks noChangeArrowheads="1"/>
            </p:cNvSpPr>
            <p:nvPr/>
          </p:nvSpPr>
          <p:spPr bwMode="auto">
            <a:xfrm>
              <a:off x="2350" y="2613"/>
              <a:ext cx="26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Wires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45" name="Freeform 317"/>
            <p:cNvSpPr>
              <a:spLocks noEditPoints="1"/>
            </p:cNvSpPr>
            <p:nvPr/>
          </p:nvSpPr>
          <p:spPr bwMode="auto">
            <a:xfrm>
              <a:off x="2600" y="2500"/>
              <a:ext cx="283" cy="273"/>
            </a:xfrm>
            <a:custGeom>
              <a:avLst/>
              <a:gdLst>
                <a:gd name="T0" fmla="*/ 60 w 2260"/>
                <a:gd name="T1" fmla="*/ 13 h 2188"/>
                <a:gd name="T2" fmla="*/ 2044 w 2260"/>
                <a:gd name="T3" fmla="*/ 1933 h 2188"/>
                <a:gd name="T4" fmla="*/ 2045 w 2260"/>
                <a:gd name="T5" fmla="*/ 1980 h 2188"/>
                <a:gd name="T6" fmla="*/ 1998 w 2260"/>
                <a:gd name="T7" fmla="*/ 1981 h 2188"/>
                <a:gd name="T8" fmla="*/ 13 w 2260"/>
                <a:gd name="T9" fmla="*/ 60 h 2188"/>
                <a:gd name="T10" fmla="*/ 13 w 2260"/>
                <a:gd name="T11" fmla="*/ 13 h 2188"/>
                <a:gd name="T12" fmla="*/ 60 w 2260"/>
                <a:gd name="T13" fmla="*/ 13 h 2188"/>
                <a:gd name="T14" fmla="*/ 2112 w 2260"/>
                <a:gd name="T15" fmla="*/ 1767 h 2188"/>
                <a:gd name="T16" fmla="*/ 2260 w 2260"/>
                <a:gd name="T17" fmla="*/ 2188 h 2188"/>
                <a:gd name="T18" fmla="*/ 1834 w 2260"/>
                <a:gd name="T19" fmla="*/ 2054 h 2188"/>
                <a:gd name="T20" fmla="*/ 2112 w 2260"/>
                <a:gd name="T21" fmla="*/ 1767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0" h="2188">
                  <a:moveTo>
                    <a:pt x="60" y="13"/>
                  </a:moveTo>
                  <a:lnTo>
                    <a:pt x="2044" y="1933"/>
                  </a:lnTo>
                  <a:cubicBezTo>
                    <a:pt x="2057" y="1946"/>
                    <a:pt x="2058" y="1967"/>
                    <a:pt x="2045" y="1980"/>
                  </a:cubicBezTo>
                  <a:cubicBezTo>
                    <a:pt x="2032" y="1993"/>
                    <a:pt x="2011" y="1993"/>
                    <a:pt x="1998" y="1981"/>
                  </a:cubicBezTo>
                  <a:lnTo>
                    <a:pt x="13" y="60"/>
                  </a:lnTo>
                  <a:cubicBezTo>
                    <a:pt x="0" y="48"/>
                    <a:pt x="0" y="27"/>
                    <a:pt x="13" y="13"/>
                  </a:cubicBezTo>
                  <a:cubicBezTo>
                    <a:pt x="25" y="0"/>
                    <a:pt x="46" y="0"/>
                    <a:pt x="60" y="13"/>
                  </a:cubicBezTo>
                  <a:close/>
                  <a:moveTo>
                    <a:pt x="2112" y="1767"/>
                  </a:moveTo>
                  <a:lnTo>
                    <a:pt x="2260" y="2188"/>
                  </a:lnTo>
                  <a:lnTo>
                    <a:pt x="1834" y="2054"/>
                  </a:lnTo>
                  <a:lnTo>
                    <a:pt x="2112" y="176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31146" name="Group 320"/>
            <p:cNvGrpSpPr>
              <a:grpSpLocks/>
            </p:cNvGrpSpPr>
            <p:nvPr/>
          </p:nvGrpSpPr>
          <p:grpSpPr bwMode="auto">
            <a:xfrm>
              <a:off x="3675" y="2504"/>
              <a:ext cx="905" cy="228"/>
              <a:chOff x="3675" y="2504"/>
              <a:chExt cx="905" cy="228"/>
            </a:xfrm>
          </p:grpSpPr>
          <p:sp>
            <p:nvSpPr>
              <p:cNvPr id="131152" name="Rectangle 318"/>
              <p:cNvSpPr>
                <a:spLocks noChangeArrowheads="1"/>
              </p:cNvSpPr>
              <p:nvPr/>
            </p:nvSpPr>
            <p:spPr bwMode="auto">
              <a:xfrm>
                <a:off x="3675" y="2504"/>
                <a:ext cx="905"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53" name="Rectangle 319"/>
              <p:cNvSpPr>
                <a:spLocks noChangeArrowheads="1"/>
              </p:cNvSpPr>
              <p:nvPr/>
            </p:nvSpPr>
            <p:spPr bwMode="auto">
              <a:xfrm>
                <a:off x="3675" y="2504"/>
                <a:ext cx="905" cy="228"/>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147" name="Rectangle 321"/>
            <p:cNvSpPr>
              <a:spLocks noChangeArrowheads="1"/>
            </p:cNvSpPr>
            <p:nvPr/>
          </p:nvSpPr>
          <p:spPr bwMode="auto">
            <a:xfrm>
              <a:off x="3867" y="2511"/>
              <a:ext cx="59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Corrosion 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48" name="Rectangle 322"/>
            <p:cNvSpPr>
              <a:spLocks noChangeArrowheads="1"/>
            </p:cNvSpPr>
            <p:nvPr/>
          </p:nvSpPr>
          <p:spPr bwMode="auto">
            <a:xfrm>
              <a:off x="3698" y="2614"/>
              <a:ext cx="94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Probable Broken Wires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49" name="Freeform 323"/>
            <p:cNvSpPr>
              <a:spLocks noEditPoints="1"/>
            </p:cNvSpPr>
            <p:nvPr/>
          </p:nvSpPr>
          <p:spPr bwMode="auto">
            <a:xfrm>
              <a:off x="4474" y="2733"/>
              <a:ext cx="313" cy="154"/>
            </a:xfrm>
            <a:custGeom>
              <a:avLst/>
              <a:gdLst>
                <a:gd name="T0" fmla="*/ 27 w 1251"/>
                <a:gd name="T1" fmla="*/ 4 h 615"/>
                <a:gd name="T2" fmla="*/ 1108 w 1251"/>
                <a:gd name="T3" fmla="*/ 524 h 615"/>
                <a:gd name="T4" fmla="*/ 1116 w 1251"/>
                <a:gd name="T5" fmla="*/ 547 h 615"/>
                <a:gd name="T6" fmla="*/ 1094 w 1251"/>
                <a:gd name="T7" fmla="*/ 554 h 615"/>
                <a:gd name="T8" fmla="*/ 12 w 1251"/>
                <a:gd name="T9" fmla="*/ 34 h 615"/>
                <a:gd name="T10" fmla="*/ 4 w 1251"/>
                <a:gd name="T11" fmla="*/ 12 h 615"/>
                <a:gd name="T12" fmla="*/ 27 w 1251"/>
                <a:gd name="T13" fmla="*/ 4 h 615"/>
                <a:gd name="T14" fmla="*/ 1115 w 1251"/>
                <a:gd name="T15" fmla="*/ 435 h 615"/>
                <a:gd name="T16" fmla="*/ 1251 w 1251"/>
                <a:gd name="T17" fmla="*/ 611 h 615"/>
                <a:gd name="T18" fmla="*/ 1028 w 1251"/>
                <a:gd name="T19" fmla="*/ 615 h 615"/>
                <a:gd name="T20" fmla="*/ 1115 w 1251"/>
                <a:gd name="T21" fmla="*/ 43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1" h="615">
                  <a:moveTo>
                    <a:pt x="27" y="4"/>
                  </a:moveTo>
                  <a:lnTo>
                    <a:pt x="1108" y="524"/>
                  </a:lnTo>
                  <a:cubicBezTo>
                    <a:pt x="1117" y="528"/>
                    <a:pt x="1120" y="538"/>
                    <a:pt x="1116" y="547"/>
                  </a:cubicBezTo>
                  <a:cubicBezTo>
                    <a:pt x="1112" y="555"/>
                    <a:pt x="1102" y="558"/>
                    <a:pt x="1094" y="554"/>
                  </a:cubicBezTo>
                  <a:lnTo>
                    <a:pt x="12" y="34"/>
                  </a:lnTo>
                  <a:cubicBezTo>
                    <a:pt x="4" y="31"/>
                    <a:pt x="0" y="21"/>
                    <a:pt x="4" y="12"/>
                  </a:cubicBezTo>
                  <a:cubicBezTo>
                    <a:pt x="8" y="4"/>
                    <a:pt x="18" y="0"/>
                    <a:pt x="27" y="4"/>
                  </a:cubicBezTo>
                  <a:close/>
                  <a:moveTo>
                    <a:pt x="1115" y="435"/>
                  </a:moveTo>
                  <a:lnTo>
                    <a:pt x="1251" y="611"/>
                  </a:lnTo>
                  <a:lnTo>
                    <a:pt x="1028" y="615"/>
                  </a:lnTo>
                  <a:lnTo>
                    <a:pt x="1115" y="435"/>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1150" name="Freeform 324"/>
            <p:cNvSpPr>
              <a:spLocks noEditPoints="1"/>
            </p:cNvSpPr>
            <p:nvPr/>
          </p:nvSpPr>
          <p:spPr bwMode="auto">
            <a:xfrm>
              <a:off x="4399" y="2733"/>
              <a:ext cx="85" cy="153"/>
            </a:xfrm>
            <a:custGeom>
              <a:avLst/>
              <a:gdLst>
                <a:gd name="T0" fmla="*/ 335 w 340"/>
                <a:gd name="T1" fmla="*/ 27 h 611"/>
                <a:gd name="T2" fmla="*/ 94 w 340"/>
                <a:gd name="T3" fmla="*/ 473 h 611"/>
                <a:gd name="T4" fmla="*/ 72 w 340"/>
                <a:gd name="T5" fmla="*/ 480 h 611"/>
                <a:gd name="T6" fmla="*/ 65 w 340"/>
                <a:gd name="T7" fmla="*/ 457 h 611"/>
                <a:gd name="T8" fmla="*/ 306 w 340"/>
                <a:gd name="T9" fmla="*/ 12 h 611"/>
                <a:gd name="T10" fmla="*/ 328 w 340"/>
                <a:gd name="T11" fmla="*/ 5 h 611"/>
                <a:gd name="T12" fmla="*/ 335 w 340"/>
                <a:gd name="T13" fmla="*/ 27 h 611"/>
                <a:gd name="T14" fmla="*/ 184 w 340"/>
                <a:gd name="T15" fmla="*/ 483 h 611"/>
                <a:gd name="T16" fmla="*/ 0 w 340"/>
                <a:gd name="T17" fmla="*/ 611 h 611"/>
                <a:gd name="T18" fmla="*/ 8 w 340"/>
                <a:gd name="T19" fmla="*/ 388 h 611"/>
                <a:gd name="T20" fmla="*/ 184 w 340"/>
                <a:gd name="T21" fmla="*/ 48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11">
                  <a:moveTo>
                    <a:pt x="335" y="27"/>
                  </a:moveTo>
                  <a:lnTo>
                    <a:pt x="94" y="473"/>
                  </a:lnTo>
                  <a:cubicBezTo>
                    <a:pt x="90" y="481"/>
                    <a:pt x="80" y="484"/>
                    <a:pt x="72" y="480"/>
                  </a:cubicBezTo>
                  <a:cubicBezTo>
                    <a:pt x="64" y="475"/>
                    <a:pt x="61" y="465"/>
                    <a:pt x="65" y="457"/>
                  </a:cubicBezTo>
                  <a:lnTo>
                    <a:pt x="306" y="12"/>
                  </a:lnTo>
                  <a:cubicBezTo>
                    <a:pt x="310" y="3"/>
                    <a:pt x="320" y="0"/>
                    <a:pt x="328" y="5"/>
                  </a:cubicBezTo>
                  <a:cubicBezTo>
                    <a:pt x="336" y="9"/>
                    <a:pt x="340" y="19"/>
                    <a:pt x="335" y="27"/>
                  </a:cubicBezTo>
                  <a:close/>
                  <a:moveTo>
                    <a:pt x="184" y="483"/>
                  </a:moveTo>
                  <a:lnTo>
                    <a:pt x="0" y="611"/>
                  </a:lnTo>
                  <a:lnTo>
                    <a:pt x="8" y="388"/>
                  </a:lnTo>
                  <a:lnTo>
                    <a:pt x="184" y="483"/>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1151" name="Rectangle 325"/>
            <p:cNvSpPr>
              <a:spLocks noChangeArrowheads="1"/>
            </p:cNvSpPr>
            <p:nvPr/>
          </p:nvSpPr>
          <p:spPr bwMode="auto">
            <a:xfrm>
              <a:off x="579" y="675"/>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26" name="Rectangle 325"/>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824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339"/>
          <a:stretch/>
        </p:blipFill>
        <p:spPr bwMode="auto">
          <a:xfrm>
            <a:off x="152400" y="38100"/>
            <a:ext cx="8812213" cy="562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12670" y="38100"/>
            <a:ext cx="1903085" cy="461665"/>
          </a:xfrm>
          <a:prstGeom prst="rect">
            <a:avLst/>
          </a:prstGeom>
        </p:spPr>
        <p:txBody>
          <a:bodyPr wrap="none">
            <a:spAutoFit/>
          </a:bodyPr>
          <a:lstStyle/>
          <a:p>
            <a:r>
              <a:rPr lang="en-US" dirty="0"/>
              <a:t>June 10, 2012</a:t>
            </a:r>
          </a:p>
        </p:txBody>
      </p:sp>
      <p:sp>
        <p:nvSpPr>
          <p:cNvPr id="3" name="Oval 2"/>
          <p:cNvSpPr/>
          <p:nvPr/>
        </p:nvSpPr>
        <p:spPr>
          <a:xfrm>
            <a:off x="4114800" y="1066800"/>
            <a:ext cx="15240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928229"/>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2" descr="District 1 July 2012 0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98120"/>
            <a:ext cx="85344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69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8AA76B5-9AB4-4F37-ACB1-E55A9A2F3948}"/>
              </a:ext>
            </a:extLst>
          </p:cNvPr>
          <p:cNvSpPr>
            <a:spLocks noGrp="1"/>
          </p:cNvSpPr>
          <p:nvPr>
            <p:ph type="title"/>
          </p:nvPr>
        </p:nvSpPr>
        <p:spPr>
          <a:xfrm>
            <a:off x="457200" y="2396657"/>
            <a:ext cx="8229600" cy="1143000"/>
          </a:xfrm>
        </p:spPr>
        <p:txBody>
          <a:bodyPr/>
          <a:lstStyle/>
          <a:p>
            <a:r>
              <a:rPr lang="en-US" dirty="0"/>
              <a:t>QUESTIONS?</a:t>
            </a:r>
          </a:p>
        </p:txBody>
      </p:sp>
      <p:sp>
        <p:nvSpPr>
          <p:cNvPr id="3" name="Subtitle 2"/>
          <p:cNvSpPr>
            <a:spLocks noGrp="1"/>
          </p:cNvSpPr>
          <p:nvPr>
            <p:ph type="subTitle" idx="4294967295"/>
          </p:nvPr>
        </p:nvSpPr>
        <p:spPr>
          <a:xfrm>
            <a:off x="2009775" y="466491"/>
            <a:ext cx="5124450" cy="1463675"/>
          </a:xfrm>
        </p:spPr>
        <p:txBody>
          <a:bodyPr>
            <a:noAutofit/>
          </a:bodyPr>
          <a:lstStyle/>
          <a:p>
            <a:pPr marL="0" indent="0" algn="ctr">
              <a:buNone/>
            </a:pPr>
            <a:r>
              <a:rPr lang="en-US" sz="2400" b="1" dirty="0">
                <a:solidFill>
                  <a:schemeClr val="tx1"/>
                </a:solidFill>
                <a:latin typeface="+mj-lt"/>
              </a:rPr>
              <a:t>Michael P. Snyder</a:t>
            </a:r>
          </a:p>
          <a:p>
            <a:pPr marL="0" indent="0" algn="ctr">
              <a:buNone/>
            </a:pPr>
            <a:r>
              <a:rPr lang="en-US" sz="2400" b="1" dirty="0">
                <a:solidFill>
                  <a:schemeClr val="tx1"/>
                </a:solidFill>
                <a:latin typeface="+mj-lt"/>
              </a:rPr>
              <a:t>Mining Engineer, P.E.</a:t>
            </a:r>
          </a:p>
          <a:p>
            <a:pPr marL="0" indent="0" algn="ctr">
              <a:buNone/>
            </a:pPr>
            <a:r>
              <a:rPr lang="en-US" sz="2400" dirty="0">
                <a:latin typeface="+mj-lt"/>
                <a:hlinkClick r:id="rId3"/>
              </a:rPr>
              <a:t>Snyder.Michael@dol.gov</a:t>
            </a:r>
            <a:endParaRPr lang="en-US" sz="2400" dirty="0">
              <a:latin typeface="+mj-lt"/>
            </a:endParaRPr>
          </a:p>
          <a:p>
            <a:pPr marL="0" indent="0" algn="ctr">
              <a:buNone/>
            </a:pPr>
            <a:endParaRPr lang="en-US" sz="2400" dirty="0">
              <a:latin typeface="+mj-lt"/>
            </a:endParaRPr>
          </a:p>
        </p:txBody>
      </p:sp>
      <p:pic>
        <p:nvPicPr>
          <p:cNvPr id="5" name="Picture 4"/>
          <p:cNvPicPr>
            <a:picLocks noChangeAspect="1"/>
          </p:cNvPicPr>
          <p:nvPr/>
        </p:nvPicPr>
        <p:blipFill>
          <a:blip r:embed="rId4"/>
          <a:stretch>
            <a:fillRect/>
          </a:stretch>
        </p:blipFill>
        <p:spPr>
          <a:xfrm>
            <a:off x="3703372" y="4175776"/>
            <a:ext cx="1981200" cy="1653665"/>
          </a:xfrm>
          <a:prstGeom prst="rect">
            <a:avLst/>
          </a:prstGeom>
        </p:spPr>
      </p:pic>
      <p:sp>
        <p:nvSpPr>
          <p:cNvPr id="6" name="Rectangle 5"/>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26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sz="4000" b="1" dirty="0"/>
              <a:t>Scope – Regulations Apply to </a:t>
            </a:r>
            <a:br>
              <a:rPr lang="en-US" altLang="en-US" sz="4000" b="1" dirty="0"/>
            </a:br>
            <a:r>
              <a:rPr lang="en-US" altLang="en-US" sz="4000" b="1" dirty="0"/>
              <a:t>Wire Rope used to:</a:t>
            </a:r>
          </a:p>
        </p:txBody>
      </p:sp>
      <p:sp>
        <p:nvSpPr>
          <p:cNvPr id="12291" name="Rectangle 3"/>
          <p:cNvSpPr>
            <a:spLocks noGrp="1" noChangeArrowheads="1"/>
          </p:cNvSpPr>
          <p:nvPr>
            <p:ph idx="1"/>
          </p:nvPr>
        </p:nvSpPr>
        <p:spPr/>
        <p:txBody>
          <a:bodyPr/>
          <a:lstStyle/>
          <a:p>
            <a:pPr>
              <a:defRPr/>
            </a:pPr>
            <a:r>
              <a:rPr lang="en-US" altLang="en-US" sz="2800" dirty="0"/>
              <a:t>Hoist persons in shafts or slopes underground; </a:t>
            </a:r>
          </a:p>
          <a:p>
            <a:pPr>
              <a:defRPr/>
            </a:pPr>
            <a:r>
              <a:rPr lang="en-US" altLang="en-US" sz="2800" dirty="0"/>
              <a:t>Hoist persons with incline hoists on the surface; or</a:t>
            </a:r>
          </a:p>
          <a:p>
            <a:pPr>
              <a:defRPr/>
            </a:pPr>
            <a:r>
              <a:rPr lang="en-US" altLang="en-US" sz="2800" dirty="0"/>
              <a:t>Hoist loads during shaft or slope development where persons must work below suspended loads</a:t>
            </a:r>
          </a:p>
          <a:p>
            <a:pPr>
              <a:defRPr/>
            </a:pPr>
            <a:r>
              <a:rPr lang="en-US" altLang="en-US" sz="2800" dirty="0"/>
              <a:t>These standards do not apply to wire ropes used for elevators</a:t>
            </a:r>
          </a:p>
          <a:p>
            <a:pPr marL="0" indent="0">
              <a:buFontTx/>
              <a:buNone/>
              <a:defRPr/>
            </a:pPr>
            <a:endParaRPr lang="en-US" altLang="en-US" dirty="0">
              <a:solidFill>
                <a:srgbClr val="FFFF66"/>
              </a:solidFill>
            </a:endParaRPr>
          </a:p>
          <a:p>
            <a:pPr>
              <a:defRPr/>
            </a:pPr>
            <a:endParaRPr lang="en-US" altLang="en-US" dirty="0">
              <a:solidFill>
                <a:srgbClr val="FFFF66"/>
              </a:solidFill>
            </a:endParaRPr>
          </a:p>
        </p:txBody>
      </p:sp>
      <p:sp>
        <p:nvSpPr>
          <p:cNvPr id="4" name="Rectangle 3"/>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8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3" descr="MSHA - Title 30 CFR Parts 1 through 199"/>
          <p:cNvSpPr>
            <a:spLocks noChangeAspect="1" noChangeArrowheads="1"/>
          </p:cNvSpPr>
          <p:nvPr/>
        </p:nvSpPr>
        <p:spPr bwMode="auto">
          <a:xfrm>
            <a:off x="-84138" y="-6096000"/>
            <a:ext cx="5487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4579" name="Rectangle 195"/>
          <p:cNvSpPr>
            <a:spLocks noGrp="1" noChangeArrowheads="1"/>
          </p:cNvSpPr>
          <p:nvPr>
            <p:ph type="title"/>
          </p:nvPr>
        </p:nvSpPr>
        <p:spPr/>
        <p:txBody>
          <a:bodyPr>
            <a:normAutofit/>
          </a:bodyPr>
          <a:lstStyle/>
          <a:p>
            <a:pPr eaLnBrk="1" hangingPunct="1"/>
            <a:r>
              <a:rPr lang="en-US" altLang="en-US" sz="3600" b="1" dirty="0"/>
              <a:t>Wire Rope Examinations</a:t>
            </a:r>
          </a:p>
        </p:txBody>
      </p:sp>
      <p:sp>
        <p:nvSpPr>
          <p:cNvPr id="24580" name="Rectangle 196"/>
          <p:cNvSpPr>
            <a:spLocks noGrp="1" noChangeArrowheads="1"/>
          </p:cNvSpPr>
          <p:nvPr>
            <p:ph idx="1"/>
          </p:nvPr>
        </p:nvSpPr>
        <p:spPr/>
        <p:txBody>
          <a:bodyPr/>
          <a:lstStyle/>
          <a:p>
            <a:pPr marL="0" indent="0" eaLnBrk="1" hangingPunct="1">
              <a:lnSpc>
                <a:spcPct val="90000"/>
              </a:lnSpc>
              <a:buNone/>
            </a:pPr>
            <a:r>
              <a:rPr lang="en-US" altLang="en-US" sz="2800" dirty="0"/>
              <a:t>56/57.19023(a) – 75/77.1433(a) </a:t>
            </a:r>
          </a:p>
          <a:p>
            <a:pPr marL="0" indent="0" eaLnBrk="1" hangingPunct="1">
              <a:spcBef>
                <a:spcPts val="0"/>
              </a:spcBef>
              <a:buNone/>
            </a:pPr>
            <a:r>
              <a:rPr lang="en-US" altLang="en-US" sz="2800" dirty="0"/>
              <a:t>At least </a:t>
            </a:r>
            <a:r>
              <a:rPr lang="en-US" altLang="en-US" sz="2800" b="1" u="sng" dirty="0"/>
              <a:t>once every fourteen calendar days</a:t>
            </a:r>
            <a:r>
              <a:rPr lang="en-US" altLang="en-US" sz="2800" dirty="0"/>
              <a:t>, each wire rope in service shall be visually examined along its </a:t>
            </a:r>
            <a:r>
              <a:rPr lang="en-US" altLang="en-US" sz="2800" b="1" u="sng" dirty="0"/>
              <a:t>entire active length </a:t>
            </a:r>
            <a:r>
              <a:rPr lang="en-US" altLang="en-US" sz="2800" dirty="0"/>
              <a:t>for visible structural damage, corrosion, and improper lubrication or dressing. </a:t>
            </a:r>
          </a:p>
          <a:p>
            <a:pPr eaLnBrk="1" hangingPunct="1">
              <a:lnSpc>
                <a:spcPct val="90000"/>
              </a:lnSpc>
            </a:pPr>
            <a:endParaRPr lang="en-US" altLang="en-US" sz="2800" dirty="0">
              <a:solidFill>
                <a:srgbClr val="FFFF99"/>
              </a:solidFill>
            </a:endParaRPr>
          </a:p>
        </p:txBody>
      </p:sp>
      <p:sp>
        <p:nvSpPr>
          <p:cNvPr id="5" name="Rectangle 4"/>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401547"/>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FFFF6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a:solidFill>
                <a:srgbClr val="FFFF6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6147" name="Rectangle 3"/>
          <p:cNvSpPr>
            <a:spLocks noGrp="1" noChangeArrowheads="1"/>
          </p:cNvSpPr>
          <p:nvPr>
            <p:ph type="title"/>
          </p:nvPr>
        </p:nvSpPr>
        <p:spPr/>
        <p:txBody>
          <a:bodyPr>
            <a:normAutofit/>
          </a:bodyPr>
          <a:lstStyle/>
          <a:p>
            <a:r>
              <a:rPr lang="en-US" altLang="en-US" sz="3600" b="1" dirty="0"/>
              <a:t>Wire Rope Examinations (Cont.)</a:t>
            </a:r>
            <a:endParaRPr lang="en-US" altLang="en-US" sz="3600" dirty="0">
              <a:solidFill>
                <a:srgbClr val="FFFF66"/>
              </a:solidFill>
            </a:endParaRPr>
          </a:p>
        </p:txBody>
      </p:sp>
      <p:sp>
        <p:nvSpPr>
          <p:cNvPr id="6148" name="Rectangle 4"/>
          <p:cNvSpPr>
            <a:spLocks noGrp="1" noChangeArrowheads="1"/>
          </p:cNvSpPr>
          <p:nvPr>
            <p:ph idx="1"/>
          </p:nvPr>
        </p:nvSpPr>
        <p:spPr/>
        <p:txBody>
          <a:bodyPr/>
          <a:lstStyle/>
          <a:p>
            <a:pPr marL="0" indent="0">
              <a:lnSpc>
                <a:spcPct val="120000"/>
              </a:lnSpc>
              <a:spcBef>
                <a:spcPct val="0"/>
              </a:spcBef>
              <a:buClr>
                <a:schemeClr val="bg1"/>
              </a:buClr>
              <a:buFontTx/>
              <a:buNone/>
              <a:defRPr/>
            </a:pPr>
            <a:r>
              <a:rPr lang="en-US" altLang="en-US" sz="2400" b="1" dirty="0"/>
              <a:t>      30 CFR § 56/57.19023(a) – 75/77.1433(a)</a:t>
            </a:r>
            <a:endParaRPr lang="en-US" altLang="en-US" sz="2200" i="1" dirty="0">
              <a:solidFill>
                <a:srgbClr val="FFFF66"/>
              </a:solidFill>
            </a:endParaRPr>
          </a:p>
          <a:p>
            <a:pPr marL="400050" lvl="1" indent="0">
              <a:spcBef>
                <a:spcPct val="0"/>
              </a:spcBef>
              <a:buClr>
                <a:schemeClr val="bg1"/>
              </a:buClr>
              <a:buFontTx/>
              <a:buNone/>
              <a:defRPr/>
            </a:pPr>
            <a:r>
              <a:rPr lang="en-US" altLang="en-US" dirty="0"/>
              <a:t>In addition, visual examination for wear and broken wires shall be made at </a:t>
            </a:r>
            <a:r>
              <a:rPr lang="en-US" altLang="en-US" b="1" u="sng" dirty="0"/>
              <a:t>stress points</a:t>
            </a:r>
            <a:r>
              <a:rPr lang="en-US" altLang="en-US" dirty="0"/>
              <a:t>, including the </a:t>
            </a:r>
            <a:r>
              <a:rPr lang="en-US" altLang="en-US" b="1" u="sng" dirty="0"/>
              <a:t>area near attachments</a:t>
            </a:r>
            <a:r>
              <a:rPr lang="en-US" altLang="en-US" dirty="0"/>
              <a:t>, where the </a:t>
            </a:r>
            <a:r>
              <a:rPr lang="en-US" altLang="en-US" b="1" u="sng" dirty="0"/>
              <a:t>rope rests on sheaves</a:t>
            </a:r>
            <a:r>
              <a:rPr lang="en-US" altLang="en-US" dirty="0"/>
              <a:t>, where the </a:t>
            </a:r>
            <a:r>
              <a:rPr lang="en-US" altLang="en-US" b="1" u="sng" dirty="0"/>
              <a:t>rope leaves the drum</a:t>
            </a:r>
            <a:r>
              <a:rPr lang="en-US" altLang="en-US" dirty="0"/>
              <a:t>, at </a:t>
            </a:r>
            <a:r>
              <a:rPr lang="en-US" altLang="en-US" b="1" u="sng" dirty="0"/>
              <a:t>drum</a:t>
            </a:r>
            <a:r>
              <a:rPr lang="en-US" altLang="en-US" b="1" dirty="0"/>
              <a:t> </a:t>
            </a:r>
            <a:r>
              <a:rPr lang="en-US" altLang="en-US" b="1" u="sng" dirty="0"/>
              <a:t>crossovers</a:t>
            </a:r>
            <a:r>
              <a:rPr lang="en-US" altLang="en-US" dirty="0"/>
              <a:t>, and at </a:t>
            </a:r>
            <a:r>
              <a:rPr lang="en-US" altLang="en-US" b="1" u="sng" dirty="0"/>
              <a:t>change-of-layer regions</a:t>
            </a:r>
            <a:r>
              <a:rPr lang="en-US" altLang="en-US" dirty="0"/>
              <a:t>. When any visible condition that results in a reduction of rope strength is present, the affected portion of the rope shall be </a:t>
            </a:r>
            <a:r>
              <a:rPr lang="en-US" altLang="en-US" b="1" u="sng" dirty="0"/>
              <a:t>examined on a daily basis.</a:t>
            </a:r>
          </a:p>
          <a:p>
            <a:pPr marL="457200" indent="-457200" eaLnBrk="1" hangingPunct="1">
              <a:lnSpc>
                <a:spcPct val="80000"/>
              </a:lnSpc>
              <a:defRPr/>
            </a:pPr>
            <a:endParaRPr lang="en-US" altLang="en-US" sz="2400" b="1" i="1" dirty="0"/>
          </a:p>
        </p:txBody>
      </p:sp>
    </p:spTree>
    <p:extLst>
      <p:ext uri="{BB962C8B-B14F-4D97-AF65-F5344CB8AC3E}">
        <p14:creationId xmlns:p14="http://schemas.microsoft.com/office/powerpoint/2010/main" val="3580837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48">
                                            <p:txEl>
                                              <p:pRg st="0" end="0"/>
                                            </p:txEl>
                                          </p:spTgt>
                                        </p:tgtEl>
                                        <p:attrNameLst>
                                          <p:attrName>style.visibility</p:attrName>
                                        </p:attrNameLst>
                                      </p:cBhvr>
                                      <p:to>
                                        <p:strVal val="visible"/>
                                      </p:to>
                                    </p:set>
                                    <p:animEffect transition="in" filter="fade">
                                      <p:cBhvr>
                                        <p:cTn id="14" dur="1000">
                                          <p:stCondLst>
                                            <p:cond delay="0"/>
                                          </p:stCondLst>
                                        </p:cTn>
                                        <p:tgtEl>
                                          <p:spTgt spid="6148">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fade">
                                      <p:cBhvr>
                                        <p:cTn id="17" dur="1000">
                                          <p:stCondLst>
                                            <p:cond delay="0"/>
                                          </p:stCondLst>
                                        </p:cTn>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457200" y="0"/>
            <a:ext cx="8229600" cy="1143000"/>
          </a:xfrm>
        </p:spPr>
        <p:txBody>
          <a:bodyPr>
            <a:normAutofit/>
          </a:bodyPr>
          <a:lstStyle/>
          <a:p>
            <a:pPr eaLnBrk="1" hangingPunct="1"/>
            <a:r>
              <a:rPr lang="en-US" altLang="en-US" sz="3600" b="1" dirty="0"/>
              <a:t>Wire Rope Examinations (Cont.)</a:t>
            </a:r>
            <a:endParaRPr lang="en-US" altLang="en-US" sz="3600" b="1" dirty="0">
              <a:solidFill>
                <a:srgbClr val="FFFF66"/>
              </a:solidFill>
            </a:endParaRPr>
          </a:p>
        </p:txBody>
      </p:sp>
      <p:sp>
        <p:nvSpPr>
          <p:cNvPr id="32772" name="Rectangle 4"/>
          <p:cNvSpPr>
            <a:spLocks noGrp="1" noChangeArrowheads="1"/>
          </p:cNvSpPr>
          <p:nvPr>
            <p:ph idx="1"/>
          </p:nvPr>
        </p:nvSpPr>
        <p:spPr>
          <a:xfrm>
            <a:off x="118241" y="1584435"/>
            <a:ext cx="8907517" cy="4525963"/>
          </a:xfrm>
        </p:spPr>
        <p:txBody>
          <a:bodyPr>
            <a:noAutofit/>
          </a:bodyPr>
          <a:lstStyle/>
          <a:p>
            <a:pPr marL="0" indent="0">
              <a:spcBef>
                <a:spcPct val="0"/>
              </a:spcBef>
              <a:buNone/>
            </a:pPr>
            <a:r>
              <a:rPr lang="en-US" altLang="en-US" sz="2800" b="1" dirty="0"/>
              <a:t>30 CFR § 56/57.19023(c) – 75/77.1433(c)  Examinations </a:t>
            </a:r>
          </a:p>
          <a:p>
            <a:pPr marL="0" indent="0">
              <a:spcBef>
                <a:spcPct val="0"/>
              </a:spcBef>
              <a:buNone/>
            </a:pPr>
            <a:r>
              <a:rPr lang="en-US" altLang="en-US" sz="2800" dirty="0"/>
              <a:t>At least once every six months, nondestructive tests shall be conducted of the active length of the rope, or rope diameter measurements shall be made</a:t>
            </a:r>
          </a:p>
          <a:p>
            <a:pPr lvl="1">
              <a:lnSpc>
                <a:spcPct val="110000"/>
              </a:lnSpc>
              <a:spcBef>
                <a:spcPct val="0"/>
              </a:spcBef>
              <a:buFont typeface="Arial" panose="020B0604020202020204" pitchFamily="34" charset="0"/>
              <a:buChar char="•"/>
            </a:pPr>
            <a:r>
              <a:rPr lang="en-US" altLang="en-US" dirty="0"/>
              <a:t>Wherever wear is evident;</a:t>
            </a:r>
          </a:p>
          <a:p>
            <a:pPr lvl="1">
              <a:lnSpc>
                <a:spcPct val="110000"/>
              </a:lnSpc>
              <a:spcBef>
                <a:spcPct val="0"/>
              </a:spcBef>
              <a:buFont typeface="Arial" panose="020B0604020202020204" pitchFamily="34" charset="0"/>
              <a:buChar char="•"/>
            </a:pPr>
            <a:r>
              <a:rPr lang="en-US" altLang="en-US" dirty="0"/>
              <a:t>Where the hoist rope rests on sheaves at regular                                    stopping points;</a:t>
            </a:r>
          </a:p>
          <a:p>
            <a:pPr lvl="1">
              <a:lnSpc>
                <a:spcPct val="110000"/>
              </a:lnSpc>
              <a:spcBef>
                <a:spcPct val="0"/>
              </a:spcBef>
              <a:buFont typeface="Arial" panose="020B0604020202020204" pitchFamily="34" charset="0"/>
              <a:buChar char="•"/>
            </a:pPr>
            <a:r>
              <a:rPr lang="en-US" altLang="en-US" dirty="0"/>
              <a:t>Where the hoist rope leaves the drum at regular 	    	    stopping points; and</a:t>
            </a:r>
          </a:p>
          <a:p>
            <a:pPr lvl="1">
              <a:lnSpc>
                <a:spcPct val="110000"/>
              </a:lnSpc>
              <a:spcBef>
                <a:spcPct val="0"/>
              </a:spcBef>
              <a:buFont typeface="Arial" panose="020B0604020202020204" pitchFamily="34" charset="0"/>
              <a:buChar char="•"/>
            </a:pPr>
            <a:r>
              <a:rPr lang="en-US" altLang="en-US" dirty="0"/>
              <a:t>At drum crossover and change-of-layer regions.</a:t>
            </a:r>
          </a:p>
          <a:p>
            <a:pPr marL="0" indent="0">
              <a:lnSpc>
                <a:spcPct val="110000"/>
              </a:lnSpc>
              <a:buNone/>
            </a:pPr>
            <a:endParaRPr lang="en-US" altLang="en-US" sz="2800" dirty="0"/>
          </a:p>
        </p:txBody>
      </p:sp>
      <p:sp>
        <p:nvSpPr>
          <p:cNvPr id="5" name="Rectangle 4"/>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533349"/>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3889" y="274638"/>
            <a:ext cx="9143900" cy="860424"/>
          </a:xfrm>
        </p:spPr>
        <p:txBody>
          <a:bodyPr>
            <a:noAutofit/>
          </a:bodyPr>
          <a:lstStyle/>
          <a:p>
            <a:r>
              <a:rPr lang="en-US" altLang="en-US" sz="3600" b="1" dirty="0"/>
              <a:t>MSHA Recommends Wire Rope NDT</a:t>
            </a:r>
          </a:p>
        </p:txBody>
      </p:sp>
      <p:pic>
        <p:nvPicPr>
          <p:cNvPr id="34819" name="Content Placeholder 7"/>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73331" y="1064909"/>
            <a:ext cx="3503815" cy="2626822"/>
          </a:xfrm>
        </p:spPr>
      </p:pic>
      <p:pic>
        <p:nvPicPr>
          <p:cNvPr id="34820" name="Content Placeholder 8"/>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702232" y="1054518"/>
            <a:ext cx="3528753" cy="2647604"/>
          </a:xfrm>
        </p:spPr>
      </p:pic>
      <p:pic>
        <p:nvPicPr>
          <p:cNvPr id="34821" name="Content Placeholder 3"/>
          <p:cNvPicPr>
            <a:picLocks noGrp="1" noChangeAspect="1"/>
          </p:cNvPicPr>
          <p:nvPr>
            <p:ph sz="quarter" idx="4294967295"/>
          </p:nvPr>
        </p:nvPicPr>
        <p:blipFill>
          <a:blip r:embed="rId5" cstate="email">
            <a:extLst>
              <a:ext uri="{28A0092B-C50C-407E-A947-70E740481C1C}">
                <a14:useLocalDpi xmlns:a14="http://schemas.microsoft.com/office/drawing/2010/main"/>
              </a:ext>
            </a:extLst>
          </a:blip>
          <a:srcRect/>
          <a:stretch>
            <a:fillRect/>
          </a:stretch>
        </p:blipFill>
        <p:spPr>
          <a:xfrm>
            <a:off x="671946" y="3744940"/>
            <a:ext cx="3505200" cy="2630488"/>
          </a:xfrm>
        </p:spPr>
      </p:pic>
      <p:pic>
        <p:nvPicPr>
          <p:cNvPr id="34822" name="Content Placeholder 12"/>
          <p:cNvPicPr>
            <a:picLocks noGrp="1" noChangeAspect="1"/>
          </p:cNvPicPr>
          <p:nvPr>
            <p:ph sz="quarter" idx="4294967295"/>
          </p:nvPr>
        </p:nvPicPr>
        <p:blipFill>
          <a:blip r:embed="rId6" cstate="email">
            <a:extLst>
              <a:ext uri="{28A0092B-C50C-407E-A947-70E740481C1C}">
                <a14:useLocalDpi xmlns:a14="http://schemas.microsoft.com/office/drawing/2010/main"/>
              </a:ext>
            </a:extLst>
          </a:blip>
          <a:srcRect/>
          <a:stretch>
            <a:fillRect/>
          </a:stretch>
        </p:blipFill>
        <p:spPr>
          <a:xfrm>
            <a:off x="4702232" y="3746528"/>
            <a:ext cx="3505200" cy="2628900"/>
          </a:xfrm>
        </p:spPr>
      </p:pic>
      <p:sp>
        <p:nvSpPr>
          <p:cNvPr id="14" name="TextBox 13"/>
          <p:cNvSpPr txBox="1"/>
          <p:nvPr/>
        </p:nvSpPr>
        <p:spPr>
          <a:xfrm>
            <a:off x="660862" y="3223014"/>
            <a:ext cx="2362200" cy="461963"/>
          </a:xfrm>
          <a:prstGeom prst="rect">
            <a:avLst/>
          </a:prstGeom>
          <a:solidFill>
            <a:schemeClr val="accent6"/>
          </a:solidFill>
        </p:spPr>
        <p:txBody>
          <a:bodyPr>
            <a:spAutoFit/>
          </a:bodyPr>
          <a:lstStyle/>
          <a:p>
            <a:pPr eaLnBrk="1" hangingPunct="1">
              <a:defRPr/>
            </a:pPr>
            <a:r>
              <a:rPr lang="en-US" sz="1200" dirty="0">
                <a:solidFill>
                  <a:srgbClr val="FFFF00"/>
                </a:solidFill>
                <a:cs typeface="+mn-cs"/>
              </a:rPr>
              <a:t>Evergreen Resources – Manograph</a:t>
            </a:r>
          </a:p>
          <a:p>
            <a:pPr eaLnBrk="1" hangingPunct="1">
              <a:defRPr/>
            </a:pPr>
            <a:r>
              <a:rPr lang="en-US" sz="1200" dirty="0">
                <a:solidFill>
                  <a:srgbClr val="FFFF00"/>
                </a:solidFill>
                <a:cs typeface="+mn-cs"/>
              </a:rPr>
              <a:t>Acuren Inspection                         </a:t>
            </a:r>
          </a:p>
        </p:txBody>
      </p:sp>
      <p:sp>
        <p:nvSpPr>
          <p:cNvPr id="15" name="TextBox 14"/>
          <p:cNvSpPr txBox="1"/>
          <p:nvPr/>
        </p:nvSpPr>
        <p:spPr>
          <a:xfrm>
            <a:off x="4723013" y="3430166"/>
            <a:ext cx="2134987" cy="276225"/>
          </a:xfrm>
          <a:prstGeom prst="rect">
            <a:avLst/>
          </a:prstGeom>
          <a:solidFill>
            <a:schemeClr val="accent6"/>
          </a:solidFill>
        </p:spPr>
        <p:txBody>
          <a:bodyPr wrap="square">
            <a:spAutoFit/>
          </a:bodyPr>
          <a:lstStyle/>
          <a:p>
            <a:pPr algn="ctr" eaLnBrk="1" hangingPunct="1">
              <a:defRPr/>
            </a:pPr>
            <a:r>
              <a:rPr lang="en-US" sz="1200" dirty="0">
                <a:solidFill>
                  <a:srgbClr val="FFFF00"/>
                </a:solidFill>
                <a:cs typeface="+mn-cs"/>
              </a:rPr>
              <a:t>Rotesco – Rotescograph</a:t>
            </a:r>
          </a:p>
        </p:txBody>
      </p:sp>
      <p:sp>
        <p:nvSpPr>
          <p:cNvPr id="16" name="TextBox 15"/>
          <p:cNvSpPr txBox="1"/>
          <p:nvPr/>
        </p:nvSpPr>
        <p:spPr>
          <a:xfrm>
            <a:off x="4723013" y="6099203"/>
            <a:ext cx="2628900" cy="276225"/>
          </a:xfrm>
          <a:prstGeom prst="rect">
            <a:avLst/>
          </a:prstGeom>
          <a:solidFill>
            <a:schemeClr val="accent6"/>
          </a:solidFill>
        </p:spPr>
        <p:txBody>
          <a:bodyPr>
            <a:spAutoFit/>
          </a:bodyPr>
          <a:lstStyle/>
          <a:p>
            <a:pPr algn="ctr" eaLnBrk="1" hangingPunct="1">
              <a:defRPr/>
            </a:pPr>
            <a:r>
              <a:rPr lang="en-US" sz="1200" dirty="0">
                <a:solidFill>
                  <a:srgbClr val="FFFF00"/>
                </a:solidFill>
                <a:cs typeface="+mn-cs"/>
              </a:rPr>
              <a:t>Silver State Wire Rope - Rotescograph</a:t>
            </a:r>
          </a:p>
        </p:txBody>
      </p:sp>
      <p:sp>
        <p:nvSpPr>
          <p:cNvPr id="17" name="TextBox 16"/>
          <p:cNvSpPr txBox="1"/>
          <p:nvPr/>
        </p:nvSpPr>
        <p:spPr>
          <a:xfrm>
            <a:off x="671946" y="5921779"/>
            <a:ext cx="3505200" cy="461962"/>
          </a:xfrm>
          <a:prstGeom prst="rect">
            <a:avLst/>
          </a:prstGeom>
          <a:solidFill>
            <a:schemeClr val="accent6"/>
          </a:solidFill>
        </p:spPr>
        <p:txBody>
          <a:bodyPr wrap="square">
            <a:spAutoFit/>
          </a:bodyPr>
          <a:lstStyle/>
          <a:p>
            <a:pPr eaLnBrk="1" hangingPunct="1">
              <a:defRPr/>
            </a:pPr>
            <a:r>
              <a:rPr lang="en-US" sz="1200" dirty="0">
                <a:solidFill>
                  <a:srgbClr val="FFFF00"/>
                </a:solidFill>
                <a:cs typeface="+mn-cs"/>
              </a:rPr>
              <a:t>MSHA – NDT Technologies</a:t>
            </a:r>
          </a:p>
          <a:p>
            <a:pPr eaLnBrk="1" hangingPunct="1">
              <a:defRPr/>
            </a:pPr>
            <a:r>
              <a:rPr lang="en-US" sz="1200" dirty="0">
                <a:solidFill>
                  <a:srgbClr val="FFFF00"/>
                </a:solidFill>
                <a:cs typeface="+mn-cs"/>
              </a:rPr>
              <a:t>Ketchum Const., Frontier Kemper, RG Johnson </a:t>
            </a:r>
          </a:p>
        </p:txBody>
      </p:sp>
      <p:sp>
        <p:nvSpPr>
          <p:cNvPr id="11" name="Rectangle 10"/>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60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ChangeArrowheads="1"/>
          </p:cNvSpPr>
          <p:nvPr/>
        </p:nvSpPr>
        <p:spPr bwMode="auto">
          <a:xfrm>
            <a:off x="0" y="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rgbClr val="FFFF6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a:solidFill>
                <a:srgbClr val="FFFF66"/>
              </a:solidFill>
              <a:latin typeface="Times New Roman" panose="02020603050405020304" pitchFamily="18" charset="0"/>
            </a:endParaRPr>
          </a:p>
        </p:txBody>
      </p:sp>
      <p:sp>
        <p:nvSpPr>
          <p:cNvPr id="36867" name="Rectangle 1027"/>
          <p:cNvSpPr>
            <a:spLocks noGrp="1" noChangeArrowheads="1"/>
          </p:cNvSpPr>
          <p:nvPr>
            <p:ph type="title"/>
          </p:nvPr>
        </p:nvSpPr>
        <p:spPr>
          <a:xfrm>
            <a:off x="457200" y="250825"/>
            <a:ext cx="8229600" cy="1143000"/>
          </a:xfrm>
        </p:spPr>
        <p:txBody>
          <a:bodyPr>
            <a:normAutofit/>
          </a:bodyPr>
          <a:lstStyle/>
          <a:p>
            <a:r>
              <a:rPr lang="en-US" altLang="en-US" sz="3600" b="1" dirty="0"/>
              <a:t>Examination Reporting Requirements</a:t>
            </a:r>
          </a:p>
        </p:txBody>
      </p:sp>
      <p:sp>
        <p:nvSpPr>
          <p:cNvPr id="36868" name="Rectangle 1028"/>
          <p:cNvSpPr>
            <a:spLocks noGrp="1" noChangeArrowheads="1"/>
          </p:cNvSpPr>
          <p:nvPr>
            <p:ph idx="1"/>
          </p:nvPr>
        </p:nvSpPr>
        <p:spPr/>
        <p:txBody>
          <a:bodyPr>
            <a:normAutofit fontScale="85000" lnSpcReduction="10000"/>
          </a:bodyPr>
          <a:lstStyle/>
          <a:p>
            <a:pPr>
              <a:spcBef>
                <a:spcPct val="0"/>
              </a:spcBef>
              <a:buClr>
                <a:schemeClr val="bg1"/>
              </a:buClr>
              <a:buFontTx/>
              <a:buNone/>
            </a:pPr>
            <a:r>
              <a:rPr lang="en-US" altLang="en-US" sz="2800" b="1" dirty="0"/>
              <a:t>30 CFR § 56/57.19023 – 75/77.1433</a:t>
            </a:r>
          </a:p>
          <a:p>
            <a:pPr>
              <a:spcBef>
                <a:spcPct val="0"/>
              </a:spcBef>
              <a:buClr>
                <a:schemeClr val="bg1"/>
              </a:buClr>
              <a:buFontTx/>
              <a:buNone/>
            </a:pPr>
            <a:r>
              <a:rPr lang="en-US" altLang="en-US" sz="2800" dirty="0"/>
              <a:t>(d) At the completion of each examination required by paragraph (a) of this section, the person making the examination shall certify, by signature and date, that the examination has been made. If any condition listed in paragraph (a) of this section is present, the person conducting the examination shall make a record of the condition and the date. </a:t>
            </a:r>
            <a:r>
              <a:rPr lang="en-US" altLang="en-US" sz="2800" b="1" dirty="0"/>
              <a:t>Certifications and records of examinations shall be retained for one year.</a:t>
            </a:r>
          </a:p>
          <a:p>
            <a:pPr>
              <a:spcBef>
                <a:spcPct val="0"/>
              </a:spcBef>
              <a:buClr>
                <a:schemeClr val="bg1"/>
              </a:buClr>
              <a:buFontTx/>
              <a:buNone/>
            </a:pPr>
            <a:endParaRPr lang="en-US" altLang="en-US" sz="2800" dirty="0"/>
          </a:p>
          <a:p>
            <a:pPr>
              <a:spcBef>
                <a:spcPct val="0"/>
              </a:spcBef>
              <a:buClr>
                <a:schemeClr val="bg1"/>
              </a:buClr>
              <a:buFontTx/>
              <a:buNone/>
            </a:pPr>
            <a:r>
              <a:rPr lang="en-US" altLang="en-US" sz="2800" dirty="0"/>
              <a:t>(e) The person making the measurements or nondestructive tests as required by paragraph (c) of this section shall record the measurements or test results and the date. </a:t>
            </a:r>
            <a:r>
              <a:rPr lang="en-US" altLang="en-US" sz="2800" b="1" dirty="0"/>
              <a:t>This record shall be retained until the rope is retired from service.</a:t>
            </a:r>
          </a:p>
          <a:p>
            <a:pPr>
              <a:lnSpc>
                <a:spcPct val="80000"/>
              </a:lnSpc>
              <a:spcBef>
                <a:spcPct val="0"/>
              </a:spcBef>
              <a:buClr>
                <a:schemeClr val="bg1"/>
              </a:buClr>
              <a:buFontTx/>
              <a:buNone/>
            </a:pPr>
            <a:endParaRPr lang="en-US" altLang="en-US" sz="2800" dirty="0"/>
          </a:p>
          <a:p>
            <a:pPr eaLnBrk="1" hangingPunct="1">
              <a:lnSpc>
                <a:spcPct val="80000"/>
              </a:lnSpc>
            </a:pPr>
            <a:endParaRPr lang="en-US" altLang="en-US" sz="2000" dirty="0"/>
          </a:p>
        </p:txBody>
      </p:sp>
      <p:sp>
        <p:nvSpPr>
          <p:cNvPr id="5" name="Rectangle 4"/>
          <p:cNvSpPr/>
          <p:nvPr/>
        </p:nvSpPr>
        <p:spPr>
          <a:xfrm>
            <a:off x="50" y="0"/>
            <a:ext cx="91439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88705"/>
      </p:ext>
    </p:extLst>
  </p:cSld>
  <p:clrMapOvr>
    <a:masterClrMapping/>
  </p:clrMapOvr>
  <p:transition>
    <p:random/>
  </p:transition>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11" ma:contentTypeDescription="Create a new document." ma:contentTypeScope="" ma:versionID="7028885ebc752ba39389dd68f2de5838">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96bbaeace95c7bd7771b0acdbf172709"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4A8679-822F-49F2-872E-74EBEB19F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D6A78B-6789-4E47-A758-B6B59EC69EBE}">
  <ds:schemaRefs>
    <ds:schemaRef ds:uri="http://schemas.microsoft.com/office/2006/metadata/properties"/>
    <ds:schemaRef ds:uri="2b487234-2a61-45b0-86e3-998bf12a0e9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a1ba486-ff2f-4459-80ac-1ab5aa17f82f"/>
    <ds:schemaRef ds:uri="http://www.w3.org/XML/1998/namespace"/>
    <ds:schemaRef ds:uri="http://purl.org/dc/dcmitype/"/>
  </ds:schemaRefs>
</ds:datastoreItem>
</file>

<file path=customXml/itemProps3.xml><?xml version="1.0" encoding="utf-8"?>
<ds:datastoreItem xmlns:ds="http://schemas.openxmlformats.org/officeDocument/2006/customXml" ds:itemID="{B17DC33F-ADD2-434B-8783-DD3CA356CE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43777</TotalTime>
  <Words>2353</Words>
  <Application>Microsoft Office PowerPoint</Application>
  <PresentationFormat>On-screen Show (4:3)</PresentationFormat>
  <Paragraphs>323</Paragraphs>
  <Slides>35</Slides>
  <Notes>35</Notes>
  <HiddenSlides>0</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1</vt:i4>
      </vt:variant>
      <vt:variant>
        <vt:lpstr>Slide Titles</vt:lpstr>
      </vt:variant>
      <vt:variant>
        <vt:i4>35</vt:i4>
      </vt:variant>
    </vt:vector>
  </HeadingPairs>
  <TitlesOfParts>
    <vt:vector size="48" baseType="lpstr">
      <vt:lpstr>Arial</vt:lpstr>
      <vt:lpstr>Calibri</vt:lpstr>
      <vt:lpstr>Times New Roman</vt:lpstr>
      <vt:lpstr>Wingdings</vt:lpstr>
      <vt:lpstr>9_Custom Design</vt:lpstr>
      <vt:lpstr>8_Custom Design</vt:lpstr>
      <vt:lpstr>5_Custom Design</vt:lpstr>
      <vt:lpstr>6_Custom Design</vt:lpstr>
      <vt:lpstr>7_Custom Design</vt:lpstr>
      <vt:lpstr>1_Custom Design</vt:lpstr>
      <vt:lpstr>10_Custom Design</vt:lpstr>
      <vt:lpstr>16_Custom Design</vt:lpstr>
      <vt:lpstr>Chart</vt:lpstr>
      <vt:lpstr>Hoist Ropes: Nondestructive  Testing and Inspection  by   Michael Snyder, Mining Engineer, PE   MSHA Technical Support Mine Electrical Systems Division</vt:lpstr>
      <vt:lpstr>PowerPoint Presentation</vt:lpstr>
      <vt:lpstr>Overview – Hoist Ropes: Nondestructive Testing and Inspection</vt:lpstr>
      <vt:lpstr>Scope – Regulations Apply to  Wire Rope used to:</vt:lpstr>
      <vt:lpstr>Wire Rope Examinations</vt:lpstr>
      <vt:lpstr>Wire Rope Examinations (Cont.)</vt:lpstr>
      <vt:lpstr>Wire Rope Examinations (Cont.)</vt:lpstr>
      <vt:lpstr>MSHA Recommends Wire Rope NDT</vt:lpstr>
      <vt:lpstr>Examination Reporting Requirements</vt:lpstr>
      <vt:lpstr>Retirement Criteria</vt:lpstr>
      <vt:lpstr>Nondestructive Testing Equipment Follow ASTM E-1571</vt:lpstr>
      <vt:lpstr>PowerPoint Presentation</vt:lpstr>
      <vt:lpstr> Other Tools Used</vt:lpstr>
      <vt:lpstr>PowerPoint Presentation</vt:lpstr>
      <vt:lpstr>Electromagnetic Examination of  Wire Rope </vt:lpstr>
      <vt:lpstr>PowerPoint Presentation</vt:lpstr>
      <vt:lpstr>Electromagnetic Examination of Wire Rope - Standardization </vt:lpstr>
      <vt:lpstr>PowerPoint Presentation</vt:lpstr>
      <vt:lpstr>Case Study No. 1 - Corrosion Slight to Moderate, Moderate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SilverState/MSHA Data 10/25/2012</vt:lpstr>
      <vt:lpstr>Case Study No. 2 – Anthracite Mine</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Neal Merrifield  Administrator  Metal and Nonmetal Mine Safety and Health Mine Safety &amp; Health Administration</dc:title>
  <dc:creator>kirk.lewis</dc:creator>
  <cp:lastModifiedBy>Snyder, Michael P - MSHA</cp:lastModifiedBy>
  <cp:revision>1569</cp:revision>
  <cp:lastPrinted>2019-02-14T18:39:48Z</cp:lastPrinted>
  <dcterms:created xsi:type="dcterms:W3CDTF">2015-10-26T19:17:20Z</dcterms:created>
  <dcterms:modified xsi:type="dcterms:W3CDTF">2022-03-23T14:40:21Z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