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44"/>
  </p:notesMasterIdLst>
  <p:sldIdLst>
    <p:sldId id="529" r:id="rId2"/>
    <p:sldId id="476" r:id="rId3"/>
    <p:sldId id="646" r:id="rId4"/>
    <p:sldId id="645" r:id="rId5"/>
    <p:sldId id="675" r:id="rId6"/>
    <p:sldId id="495" r:id="rId7"/>
    <p:sldId id="652" r:id="rId8"/>
    <p:sldId id="622" r:id="rId9"/>
    <p:sldId id="494" r:id="rId10"/>
    <p:sldId id="618" r:id="rId11"/>
    <p:sldId id="617" r:id="rId12"/>
    <p:sldId id="497" r:id="rId13"/>
    <p:sldId id="501" r:id="rId14"/>
    <p:sldId id="498" r:id="rId15"/>
    <p:sldId id="502" r:id="rId16"/>
    <p:sldId id="642" r:id="rId17"/>
    <p:sldId id="643" r:id="rId18"/>
    <p:sldId id="615" r:id="rId19"/>
    <p:sldId id="676" r:id="rId20"/>
    <p:sldId id="479" r:id="rId21"/>
    <p:sldId id="464" r:id="rId22"/>
    <p:sldId id="468" r:id="rId23"/>
    <p:sldId id="634" r:id="rId24"/>
    <p:sldId id="635" r:id="rId25"/>
    <p:sldId id="489" r:id="rId26"/>
    <p:sldId id="677" r:id="rId27"/>
    <p:sldId id="516" r:id="rId28"/>
    <p:sldId id="680" r:id="rId29"/>
    <p:sldId id="667" r:id="rId30"/>
    <p:sldId id="668" r:id="rId31"/>
    <p:sldId id="678" r:id="rId32"/>
    <p:sldId id="669" r:id="rId33"/>
    <p:sldId id="671" r:id="rId34"/>
    <p:sldId id="674" r:id="rId35"/>
    <p:sldId id="672" r:id="rId36"/>
    <p:sldId id="679" r:id="rId37"/>
    <p:sldId id="590" r:id="rId38"/>
    <p:sldId id="637" r:id="rId39"/>
    <p:sldId id="594" r:id="rId40"/>
    <p:sldId id="595" r:id="rId41"/>
    <p:sldId id="609" r:id="rId42"/>
    <p:sldId id="61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9FD7"/>
    <a:srgbClr val="666161"/>
    <a:srgbClr val="294B97"/>
    <a:srgbClr val="162952"/>
    <a:srgbClr val="565151"/>
    <a:srgbClr val="F2F2F2"/>
    <a:srgbClr val="FFD45B"/>
    <a:srgbClr val="DE0000"/>
    <a:srgbClr val="FF4B4B"/>
    <a:srgbClr val="FFD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6" autoAdjust="0"/>
    <p:restoredTop sz="81806" autoAdjust="0"/>
  </p:normalViewPr>
  <p:slideViewPr>
    <p:cSldViewPr>
      <p:cViewPr varScale="1">
        <p:scale>
          <a:sx n="74" d="100"/>
          <a:sy n="74" d="100"/>
        </p:scale>
        <p:origin x="123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00381-54CE-4441-B713-72DC3EFA159E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7BD65-1C7F-4A94-92CD-071261542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765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836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437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74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 longwall tailgate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130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Residual Load = behavior of a support after peak capacity is exceeded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54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NIOSH determined 40% as arbitrary cutoff</a:t>
            </a:r>
            <a:r>
              <a:rPr lang="en-US" baseline="0" dirty="0" smtClean="0"/>
              <a:t> – still can be usefulness after that…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748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54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588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501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Material handling – 5,000 workdays lost each year from timber handling…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34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6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644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84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Cribs</a:t>
            </a:r>
            <a:r>
              <a:rPr lang="en-US" baseline="0" dirty="0" smtClean="0"/>
              <a:t> constructed of 5x7” timbers</a:t>
            </a:r>
            <a:endParaRPr lang="en-US" dirty="0" smtClean="0"/>
          </a:p>
          <a:p>
            <a:r>
              <a:rPr lang="en-US" dirty="0" smtClean="0"/>
              <a:t>Capacity, stiffness, residual load,</a:t>
            </a:r>
            <a:r>
              <a:rPr lang="en-US" baseline="0" dirty="0" smtClean="0"/>
              <a:t> convergence 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6281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this look like for 4-point crib?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39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~Maximum</a:t>
            </a:r>
            <a:r>
              <a:rPr lang="en-US" baseline="0" dirty="0" smtClean="0"/>
              <a:t> height</a:t>
            </a:r>
            <a:endParaRPr lang="en-US" dirty="0" smtClean="0"/>
          </a:p>
          <a:p>
            <a:r>
              <a:rPr lang="en-US" dirty="0" smtClean="0"/>
              <a:t>30-inch timbers</a:t>
            </a:r>
          </a:p>
          <a:p>
            <a:r>
              <a:rPr lang="en-US" dirty="0" smtClean="0"/>
              <a:t>6.5-7 feet tall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243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 this seem</a:t>
            </a:r>
            <a:r>
              <a:rPr lang="en-US" baseline="0" dirty="0" smtClean="0"/>
              <a:t> within aspect ratio?</a:t>
            </a:r>
          </a:p>
          <a:p>
            <a:r>
              <a:rPr lang="en-US" baseline="0" dirty="0" smtClean="0"/>
              <a:t>Also, </a:t>
            </a:r>
            <a:r>
              <a:rPr lang="en-US" dirty="0" smtClean="0"/>
              <a:t>Minimal overhang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014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chart to keep on </a:t>
            </a:r>
            <a:r>
              <a:rPr lang="en-US" dirty="0" smtClean="0"/>
              <a:t>hand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595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07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/>
              <a:t>Cut-able cribs have about half</a:t>
            </a:r>
            <a:r>
              <a:rPr lang="en-US" sz="3600" baseline="0" dirty="0" smtClean="0"/>
              <a:t> the peak and residual capacity. Same convergence range</a:t>
            </a:r>
            <a:endParaRPr lang="en-US" sz="3600" dirty="0" smtClean="0"/>
          </a:p>
          <a:p>
            <a:pPr lvl="1"/>
            <a:endParaRPr lang="en-US" sz="3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7450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5:1 aspect ratio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330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82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Can’t stop global convergence</a:t>
            </a:r>
          </a:p>
          <a:p>
            <a:r>
              <a:rPr lang="en-US" dirty="0" smtClean="0"/>
              <a:t>Want</a:t>
            </a:r>
            <a:r>
              <a:rPr lang="en-US" baseline="0" dirty="0" smtClean="0"/>
              <a:t> to control local roof 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38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543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ask…”Is that any good?” </a:t>
            </a:r>
          </a:p>
          <a:p>
            <a:r>
              <a:rPr lang="en-US" baseline="0" dirty="0" smtClean="0"/>
              <a:t>It depends on what you compare 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01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1039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4687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2817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096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 how much movement may be expected in each area</a:t>
            </a:r>
          </a:p>
          <a:p>
            <a:r>
              <a:rPr lang="en-US" dirty="0" smtClean="0"/>
              <a:t>More abutment loading</a:t>
            </a:r>
            <a:r>
              <a:rPr lang="en-US" baseline="0" dirty="0" smtClean="0"/>
              <a:t> = more convergence = </a:t>
            </a:r>
            <a:r>
              <a:rPr lang="en-US" dirty="0" smtClean="0"/>
              <a:t>deteriorating</a:t>
            </a:r>
            <a:r>
              <a:rPr lang="en-US" baseline="0" dirty="0" smtClean="0"/>
              <a:t> roof conditions</a:t>
            </a:r>
          </a:p>
          <a:p>
            <a:r>
              <a:rPr lang="en-US" baseline="0" dirty="0" smtClean="0"/>
              <a:t>          </a:t>
            </a:r>
            <a:r>
              <a:rPr lang="en-US" dirty="0" smtClean="0"/>
              <a:t>Different support types</a:t>
            </a:r>
          </a:p>
          <a:p>
            <a:r>
              <a:rPr lang="en-US" baseline="0" dirty="0" smtClean="0"/>
              <a:t>          </a:t>
            </a:r>
            <a:r>
              <a:rPr lang="en-US" dirty="0" smtClean="0"/>
              <a:t>Different expected convergence/ abutment load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897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95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03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3,000,000 pounds vertical </a:t>
            </a:r>
          </a:p>
          <a:p>
            <a:r>
              <a:rPr lang="en-US" dirty="0" smtClean="0"/>
              <a:t>1,600,000</a:t>
            </a:r>
            <a:r>
              <a:rPr lang="en-US" baseline="0" dirty="0" smtClean="0"/>
              <a:t> pounds horizontal </a:t>
            </a:r>
          </a:p>
          <a:p>
            <a:r>
              <a:rPr lang="en-US" baseline="0" dirty="0" smtClean="0"/>
              <a:t>8,800 tests since 1981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52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question is usually</a:t>
            </a:r>
            <a:r>
              <a:rPr lang="en-US" baseline="0" dirty="0" smtClean="0"/>
              <a:t> “How much load can the support carry” = capacity</a:t>
            </a:r>
            <a:endParaRPr lang="en-US" dirty="0" smtClean="0"/>
          </a:p>
          <a:p>
            <a:r>
              <a:rPr lang="en-US" dirty="0" smtClean="0"/>
              <a:t>Explain</a:t>
            </a:r>
            <a:r>
              <a:rPr lang="en-US" baseline="0" dirty="0" smtClean="0"/>
              <a:t> chart- load vs displacement…</a:t>
            </a:r>
            <a:endParaRPr lang="en-US" dirty="0" smtClean="0"/>
          </a:p>
          <a:p>
            <a:r>
              <a:rPr lang="en-US" dirty="0" smtClean="0"/>
              <a:t>Depends on-</a:t>
            </a:r>
            <a:r>
              <a:rPr lang="en-US" baseline="0" dirty="0" smtClean="0"/>
              <a:t> configuration, materials, and height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Peak</a:t>
            </a:r>
            <a:r>
              <a:rPr lang="en-US" baseline="0" dirty="0" smtClean="0"/>
              <a:t> capacity = Link N Lock = 2X jack</a:t>
            </a:r>
          </a:p>
          <a:p>
            <a:r>
              <a:rPr lang="en-US" baseline="0" dirty="0" smtClean="0"/>
              <a:t>If you don’t want any movement…Jack is better</a:t>
            </a:r>
          </a:p>
          <a:p>
            <a:r>
              <a:rPr lang="en-US" baseline="0" dirty="0" smtClean="0"/>
              <a:t>Load @ 1/4” … Jack= way stronger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939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7BD65-1C7F-4A94-92CD-071261542F9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5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37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7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5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9689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155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370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44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472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641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99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61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7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00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29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7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470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23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F479E95-AFCC-42C8-A3C9-C1EC875CCF1D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96E5A37-8695-49FB-934C-E5643492A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8850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0.wdp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RC\Stephan\2016 FY\16aa35- Black Oak- Multiple seam interaction\Photos\IMG_08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370" y="152405"/>
            <a:ext cx="8381260" cy="1600199"/>
          </a:xfrm>
          <a:solidFill>
            <a:schemeClr val="bg1">
              <a:lumMod val="75000"/>
              <a:alpha val="38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chemeClr val="tx1"/>
                </a:solidFill>
              </a:rPr>
              <a:t>Underground Support System Limitations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3752850" y="1752600"/>
            <a:ext cx="4686300" cy="3048000"/>
          </a:xfrm>
          <a:solidFill>
            <a:schemeClr val="bg1">
              <a:lumMod val="75000"/>
              <a:alpha val="38000"/>
            </a:schemeClr>
          </a:solidFill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3000" dirty="0">
                <a:solidFill>
                  <a:schemeClr val="tx1"/>
                </a:solidFill>
              </a:rPr>
              <a:t>Ryan C. Stephan, P.E. </a:t>
            </a:r>
          </a:p>
          <a:p>
            <a:pPr marL="45720" indent="0" algn="ctr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Mechanical Engineer</a:t>
            </a:r>
          </a:p>
          <a:p>
            <a:pPr marL="45720" indent="0" algn="ctr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MSHA- Technical Support</a:t>
            </a:r>
            <a:endParaRPr lang="en-US" sz="3000" dirty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r>
              <a:rPr lang="en-US" sz="3000" dirty="0">
                <a:solidFill>
                  <a:schemeClr val="tx1"/>
                </a:solidFill>
              </a:rPr>
              <a:t>Roof Control Division </a:t>
            </a:r>
          </a:p>
          <a:p>
            <a:pPr marL="45720" indent="0" algn="ctr">
              <a:buNone/>
            </a:pPr>
            <a:r>
              <a:rPr lang="en-US" sz="3000" dirty="0">
                <a:solidFill>
                  <a:schemeClr val="tx1"/>
                </a:solidFill>
              </a:rPr>
              <a:t>412-386-6314</a:t>
            </a:r>
          </a:p>
        </p:txBody>
      </p:sp>
    </p:spTree>
    <p:extLst>
      <p:ext uri="{BB962C8B-B14F-4D97-AF65-F5344CB8AC3E}">
        <p14:creationId xmlns:p14="http://schemas.microsoft.com/office/powerpoint/2010/main" val="414813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Capacity vs</a:t>
            </a:r>
            <a:r>
              <a:rPr lang="en-US" sz="5400" dirty="0"/>
              <a:t>. </a:t>
            </a:r>
            <a:r>
              <a:rPr lang="en-US" sz="5400" dirty="0" smtClean="0"/>
              <a:t>Stiffness</a:t>
            </a:r>
            <a:endParaRPr lang="en-US" sz="5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Capacity</a:t>
            </a:r>
            <a:r>
              <a:rPr lang="en-US" sz="3600" dirty="0" smtClean="0"/>
              <a:t> = How </a:t>
            </a:r>
            <a:r>
              <a:rPr lang="en-US" sz="3600" dirty="0"/>
              <a:t>much load can the support carry </a:t>
            </a:r>
            <a:endParaRPr lang="en-US" sz="3600" dirty="0" smtClean="0"/>
          </a:p>
          <a:p>
            <a:pPr marL="36900" indent="0" algn="ctr">
              <a:buNone/>
            </a:pPr>
            <a:r>
              <a:rPr lang="en-US" sz="3600" dirty="0" smtClean="0"/>
              <a:t>vs</a:t>
            </a:r>
            <a:r>
              <a:rPr lang="en-US" sz="3600" dirty="0"/>
              <a:t>. </a:t>
            </a:r>
          </a:p>
          <a:p>
            <a:pPr algn="ctr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Stiffness</a:t>
            </a:r>
            <a:r>
              <a:rPr lang="en-US" sz="3600" dirty="0" smtClean="0"/>
              <a:t> </a:t>
            </a:r>
            <a:r>
              <a:rPr lang="en-US" sz="3600" dirty="0"/>
              <a:t>= </a:t>
            </a:r>
            <a:r>
              <a:rPr lang="en-US" sz="3600" dirty="0" smtClean="0"/>
              <a:t>How </a:t>
            </a:r>
            <a:r>
              <a:rPr lang="en-US" sz="3600" dirty="0"/>
              <a:t>much load can the support carry </a:t>
            </a:r>
            <a:endParaRPr lang="en-US" sz="3600" dirty="0" smtClean="0"/>
          </a:p>
          <a:p>
            <a:pPr marL="36900" indent="0" algn="ctr">
              <a:buNone/>
            </a:pPr>
            <a:r>
              <a:rPr lang="en-US" sz="3600" i="1" u="sng" dirty="0" smtClean="0"/>
              <a:t>at </a:t>
            </a:r>
            <a:r>
              <a:rPr lang="en-US" sz="3600" i="1" u="sng" dirty="0"/>
              <a:t>a specified amount of displacement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7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5400" dirty="0"/>
              <a:t>Support </a:t>
            </a:r>
            <a:r>
              <a:rPr lang="en-US" sz="5400" dirty="0" smtClean="0"/>
              <a:t>Stiffness</a:t>
            </a:r>
            <a:endParaRPr lang="en-US" sz="5400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0767805"/>
              </p:ext>
            </p:extLst>
          </p:nvPr>
        </p:nvGraphicFramePr>
        <p:xfrm>
          <a:off x="2237532" y="1676400"/>
          <a:ext cx="7706287" cy="46939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743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Support Type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Initial</a:t>
                      </a:r>
                      <a:r>
                        <a:rPr lang="en-US" sz="3200" baseline="0" dirty="0" smtClean="0"/>
                        <a:t> Stiffness (tons/inch)</a:t>
                      </a:r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r>
                        <a:rPr lang="en-US" sz="2800" baseline="0" dirty="0" smtClean="0"/>
                        <a:t>-Point Crib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23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12’ Cable Bolt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38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9-Point Crib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54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120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8-12” Post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112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Fiber Crib Column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221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24” Pumpable Crib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234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100-ton Prop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485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641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42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Residual Load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behavior of a support after peak capacity is exceeded</a:t>
            </a:r>
          </a:p>
        </p:txBody>
      </p:sp>
    </p:spTree>
    <p:extLst>
      <p:ext uri="{BB962C8B-B14F-4D97-AF65-F5344CB8AC3E}">
        <p14:creationId xmlns:p14="http://schemas.microsoft.com/office/powerpoint/2010/main" val="281877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3181" y="1571232"/>
            <a:ext cx="9032505" cy="48428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52" y="1571231"/>
            <a:ext cx="8930435" cy="47887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5400" dirty="0" smtClean="0"/>
              <a:t>Residual Load</a:t>
            </a:r>
            <a:endParaRPr lang="en-US" sz="5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025396" y="1210492"/>
            <a:ext cx="1959429" cy="5723708"/>
            <a:chOff x="7553276" y="1231974"/>
            <a:chExt cx="1959429" cy="5723708"/>
          </a:xfrm>
        </p:grpSpPr>
        <p:pic>
          <p:nvPicPr>
            <p:cNvPr id="27" name="Picture 3" descr="C:\Users\stephan.ryan\Desktop\New folder\IMG_062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72" b="99455" l="15347" r="73667">
                          <a14:foregroundMark x1="44830" y1="83343" x2="53231" y2="14416"/>
                          <a14:foregroundMark x1="57431" y1="43307" x2="61389" y2="12598"/>
                          <a14:foregroundMark x1="33199" y1="15748" x2="33926" y2="81647"/>
                          <a14:foregroundMark x1="45315" y1="73349" x2="41115" y2="29073"/>
                          <a14:foregroundMark x1="61147" y1="27620" x2="63086" y2="37795"/>
                          <a14:foregroundMark x1="53716" y1="83525" x2="51454" y2="92974"/>
                          <a14:foregroundMark x1="56381" y1="87947" x2="59855" y2="48698"/>
                          <a14:foregroundMark x1="31018" y1="10539" x2="58885" y2="11326"/>
                          <a14:foregroundMark x1="59855" y1="4785" x2="53958" y2="7026"/>
                          <a14:foregroundMark x1="28029" y1="10539" x2="28029" y2="22047"/>
                          <a14:backgroundMark x1="20598" y1="12053" x2="23344" y2="442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53" t="2221" r="36195" b="4445"/>
            <a:stretch/>
          </p:blipFill>
          <p:spPr bwMode="auto">
            <a:xfrm>
              <a:off x="7553276" y="1231974"/>
              <a:ext cx="1929587" cy="5723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7836414" y="5713502"/>
              <a:ext cx="1676291" cy="646331"/>
            </a:xfrm>
            <a:prstGeom prst="rect">
              <a:avLst/>
            </a:prstGeom>
            <a:solidFill>
              <a:srgbClr val="5799D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24-inch Pumpable Crib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949062" y="1456755"/>
            <a:ext cx="2130358" cy="5036458"/>
            <a:chOff x="9794900" y="1365682"/>
            <a:chExt cx="2130358" cy="5036458"/>
          </a:xfrm>
        </p:grpSpPr>
        <p:pic>
          <p:nvPicPr>
            <p:cNvPr id="43" name="Picture 2" descr="T:\RC\Stephan\2016 FY\16aa35- Black Oak- Multiple seam interaction\Photos\IMG_083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37" t="9312" r="23294"/>
            <a:stretch/>
          </p:blipFill>
          <p:spPr bwMode="auto">
            <a:xfrm>
              <a:off x="9794900" y="1365682"/>
              <a:ext cx="2130358" cy="5036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9902676" y="5713502"/>
              <a:ext cx="1676291" cy="369332"/>
            </a:xfrm>
            <a:prstGeom prst="rect">
              <a:avLst/>
            </a:prstGeom>
            <a:solidFill>
              <a:srgbClr val="ED782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100-ton Prop</a:t>
              </a:r>
              <a:endParaRPr lang="en-US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52" y="1571231"/>
            <a:ext cx="8935416" cy="4791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252" y="1571231"/>
            <a:ext cx="8935417" cy="479145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868983" y="2262753"/>
            <a:ext cx="2456794" cy="369332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24-inch Pumpable Crib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25777" y="2819400"/>
            <a:ext cx="1542394" cy="369332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24-inch CAN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43200" y="4734759"/>
            <a:ext cx="1561473" cy="369332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100-ton Prop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1128073" y="3524032"/>
            <a:ext cx="3056047" cy="4426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</a:rPr>
              <a:t>Support Load, tons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98908" y="5971460"/>
            <a:ext cx="3669263" cy="4426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</a:rPr>
              <a:t>Displacement, inches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772400" y="1295400"/>
            <a:ext cx="2333266" cy="5151507"/>
            <a:chOff x="9463464" y="1443007"/>
            <a:chExt cx="2587736" cy="5164599"/>
          </a:xfrm>
        </p:grpSpPr>
        <p:pic>
          <p:nvPicPr>
            <p:cNvPr id="29" name="Picture 7" descr="C:\Users\stephan.ryan\Desktop\New folder\IMG_0624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967" b="99637" l="15186" r="72617">
                          <a14:foregroundMark x1="33603" y1="20533" x2="57270" y2="50394"/>
                          <a14:foregroundMark x1="56785" y1="22411" x2="32876" y2="47244"/>
                          <a14:foregroundMark x1="39257" y1="46457" x2="34572" y2="23683"/>
                          <a14:foregroundMark x1="29160" y1="70200" x2="31099" y2="91096"/>
                          <a14:foregroundMark x1="39984" y1="12235" x2="44669" y2="12417"/>
                          <a14:foregroundMark x1="57754" y1="72804" x2="54847" y2="89279"/>
                          <a14:foregroundMark x1="55089" y1="91278" x2="54604" y2="92974"/>
                          <a14:backgroundMark x1="16801" y1="35373" x2="22213" y2="92611"/>
                          <a14:backgroundMark x1="60985" y1="96487" x2="70840" y2="31859"/>
                          <a14:backgroundMark x1="20517" y1="57420" x2="22456" y2="76499"/>
                          <a14:backgroundMark x1="18740" y1="8540" x2="79968" y2="13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27" t="10370" r="27408" b="1667"/>
            <a:stretch/>
          </p:blipFill>
          <p:spPr bwMode="auto">
            <a:xfrm>
              <a:off x="9463464" y="1443007"/>
              <a:ext cx="2587736" cy="5164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9873303" y="5988992"/>
              <a:ext cx="1758163" cy="370271"/>
            </a:xfrm>
            <a:prstGeom prst="rect">
              <a:avLst/>
            </a:prstGeom>
            <a:solidFill>
              <a:srgbClr val="70AB4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24-inch CAN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6120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Convergence Range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total amount of convergence of the support until the support has declined to 40% of its peak load capacity </a:t>
            </a:r>
          </a:p>
        </p:txBody>
      </p:sp>
    </p:spTree>
    <p:extLst>
      <p:ext uri="{BB962C8B-B14F-4D97-AF65-F5344CB8AC3E}">
        <p14:creationId xmlns:p14="http://schemas.microsoft.com/office/powerpoint/2010/main" val="412956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955" y="1534375"/>
            <a:ext cx="9292519" cy="48753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88" y="1534376"/>
            <a:ext cx="9156986" cy="47796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Convergence Range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9488" y="1534376"/>
            <a:ext cx="9156986" cy="4779678"/>
            <a:chOff x="269488" y="1534376"/>
            <a:chExt cx="9156986" cy="47796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488" y="1534376"/>
              <a:ext cx="9156986" cy="477967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10158" y="2259045"/>
              <a:ext cx="2060413" cy="369332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10-inch Propsetter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75062" y="4267200"/>
            <a:ext cx="1908504" cy="369332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8-inch Wood Post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172745" y="3565746"/>
            <a:ext cx="3056047" cy="4426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</a:rPr>
              <a:t>Support Load, tons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0743" y="5967124"/>
            <a:ext cx="3669263" cy="4426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</a:rPr>
              <a:t>Displacement, inches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961841" y="1410685"/>
            <a:ext cx="2836829" cy="5122771"/>
            <a:chOff x="9104869" y="1338443"/>
            <a:chExt cx="2836829" cy="51227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3249"/>
            <a:stretch/>
          </p:blipFill>
          <p:spPr>
            <a:xfrm>
              <a:off x="9104869" y="1338443"/>
              <a:ext cx="2836829" cy="51227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54797" y="5486400"/>
              <a:ext cx="1676291" cy="369332"/>
            </a:xfrm>
            <a:prstGeom prst="rect">
              <a:avLst/>
            </a:prstGeom>
            <a:solidFill>
              <a:srgbClr val="FBBC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Propsetter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2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5400" dirty="0" smtClean="0"/>
              <a:t>Convergence Range</a:t>
            </a:r>
            <a:endParaRPr lang="en-US" sz="5400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5717238"/>
              </p:ext>
            </p:extLst>
          </p:nvPr>
        </p:nvGraphicFramePr>
        <p:xfrm>
          <a:off x="2242857" y="1828800"/>
          <a:ext cx="7706287" cy="48158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743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Support Type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Convergence Range </a:t>
                      </a:r>
                      <a:r>
                        <a:rPr lang="en-US" sz="3600" baseline="0" dirty="0" smtClean="0"/>
                        <a:t>(inch)</a:t>
                      </a:r>
                      <a:endParaRPr lang="en-US" sz="3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100-ton Prop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732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Fiber Crib Column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820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8-12” Post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117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10” Propsetter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13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364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24” Pumpable Crib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19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337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9-Point Crib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050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r>
                        <a:rPr lang="en-US" sz="2800" baseline="0" dirty="0" smtClean="0"/>
                        <a:t>-Point Crib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888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26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5400" dirty="0" smtClean="0"/>
              <a:t>Stiffness vs. Convergence Range</a:t>
            </a:r>
            <a:endParaRPr lang="en-US" sz="5400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722182"/>
              </p:ext>
            </p:extLst>
          </p:nvPr>
        </p:nvGraphicFramePr>
        <p:xfrm>
          <a:off x="919119" y="1828800"/>
          <a:ext cx="10353763" cy="48158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321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5884">
                  <a:extLst>
                    <a:ext uri="{9D8B030D-6E8A-4147-A177-3AD203B41FA5}">
                      <a16:colId xmlns:a16="http://schemas.microsoft.com/office/drawing/2014/main" val="4108807781"/>
                    </a:ext>
                  </a:extLst>
                </a:gridCol>
                <a:gridCol w="3515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Support Type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Initial</a:t>
                      </a:r>
                      <a:r>
                        <a:rPr lang="en-US" sz="3600" baseline="0" dirty="0" smtClean="0"/>
                        <a:t> Stiffness (tons/inch)</a:t>
                      </a:r>
                      <a:endParaRPr lang="en-US" sz="3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Convergence Range </a:t>
                      </a:r>
                      <a:r>
                        <a:rPr lang="en-US" sz="3600" baseline="0" dirty="0" smtClean="0"/>
                        <a:t>(inch)</a:t>
                      </a:r>
                      <a:endParaRPr lang="en-US" sz="3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100-ton Prop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485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732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Fiber Crib Column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221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820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8-12” Post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112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117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10” Propsetter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13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644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24” Pumpable Crib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234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19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337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9-Point Crib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050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r>
                        <a:rPr lang="en-US" sz="2800" baseline="0" dirty="0" smtClean="0"/>
                        <a:t>-Point Crib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888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006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Other </a:t>
            </a:r>
            <a:r>
              <a:rPr lang="en-US" sz="5400" dirty="0" smtClean="0"/>
              <a:t>Factors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Stability</a:t>
            </a:r>
          </a:p>
          <a:p>
            <a:r>
              <a:rPr lang="en-US" sz="3600" dirty="0"/>
              <a:t>Material handling requirements </a:t>
            </a:r>
          </a:p>
          <a:p>
            <a:r>
              <a:rPr lang="en-US" sz="3600" dirty="0"/>
              <a:t>Installation Quality</a:t>
            </a:r>
          </a:p>
          <a:p>
            <a:r>
              <a:rPr lang="en-US" sz="3600" dirty="0"/>
              <a:t>Timing</a:t>
            </a:r>
          </a:p>
          <a:p>
            <a:r>
              <a:rPr lang="en-US" sz="3600" dirty="0"/>
              <a:t>Skin Control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0209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5400" dirty="0" smtClean="0"/>
              <a:t>Outline</a:t>
            </a:r>
            <a:endParaRPr lang="en-US" sz="5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82075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Load Expectations</a:t>
            </a:r>
          </a:p>
          <a:p>
            <a:r>
              <a:rPr lang="en-US" sz="3600" dirty="0" smtClean="0">
                <a:solidFill>
                  <a:schemeClr val="accent3"/>
                </a:solidFill>
              </a:rPr>
              <a:t>Standing </a:t>
            </a:r>
            <a:r>
              <a:rPr lang="en-US" sz="3600" dirty="0">
                <a:solidFill>
                  <a:schemeClr val="accent3"/>
                </a:solidFill>
              </a:rPr>
              <a:t>Support Characteristics</a:t>
            </a:r>
          </a:p>
          <a:p>
            <a:r>
              <a:rPr lang="en-US" sz="3600" dirty="0" smtClean="0"/>
              <a:t>Wood Crib Best Practices</a:t>
            </a:r>
          </a:p>
          <a:p>
            <a:r>
              <a:rPr lang="en-US" sz="3600" dirty="0" smtClean="0"/>
              <a:t>Pumpable Crib Best Practices </a:t>
            </a:r>
          </a:p>
          <a:p>
            <a:r>
              <a:rPr lang="en-US" sz="3600" dirty="0" smtClean="0"/>
              <a:t>New Standing Support Product</a:t>
            </a:r>
            <a:endParaRPr lang="en-US" sz="3600" dirty="0"/>
          </a:p>
          <a:p>
            <a:r>
              <a:rPr lang="en-US" sz="3600" dirty="0" smtClean="0"/>
              <a:t>Roof Beam Deflection Demonstration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9512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28E6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5400" dirty="0"/>
              <a:t>Outline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82075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Load Expectations</a:t>
            </a:r>
          </a:p>
          <a:p>
            <a:r>
              <a:rPr lang="en-US" sz="3600" dirty="0" smtClean="0"/>
              <a:t>Standing </a:t>
            </a:r>
            <a:r>
              <a:rPr lang="en-US" sz="3600" dirty="0"/>
              <a:t>Support Characteristics</a:t>
            </a:r>
          </a:p>
          <a:p>
            <a:r>
              <a:rPr lang="en-US" sz="3600" dirty="0" smtClean="0"/>
              <a:t>Wood Crib Best Practices</a:t>
            </a:r>
          </a:p>
          <a:p>
            <a:r>
              <a:rPr lang="en-US" sz="3600" dirty="0" smtClean="0"/>
              <a:t>Pumpable Crib Best Practices </a:t>
            </a:r>
          </a:p>
          <a:p>
            <a:r>
              <a:rPr lang="en-US" sz="3600" dirty="0" smtClean="0"/>
              <a:t>New Standing Support Product</a:t>
            </a:r>
            <a:endParaRPr lang="en-US" sz="3600" dirty="0"/>
          </a:p>
          <a:p>
            <a:r>
              <a:rPr lang="en-US" sz="3600" dirty="0" smtClean="0"/>
              <a:t>Roof Beam Deflection Demonstration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255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28E6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Timber Overhang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Overhang timbers by half of the  timber width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43200" y="3883152"/>
            <a:ext cx="1371600" cy="1371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81200" y="2511552"/>
            <a:ext cx="8229600" cy="1371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8077200" y="3883152"/>
            <a:ext cx="1371600" cy="1371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1981200" y="5254752"/>
            <a:ext cx="8229600" cy="1371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743200" y="4317581"/>
            <a:ext cx="1371600" cy="0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200400" y="3773274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6”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1981200" y="5029200"/>
            <a:ext cx="76200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133600" y="4459074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3”</a:t>
            </a:r>
          </a:p>
        </p:txBody>
      </p:sp>
      <p:cxnSp>
        <p:nvCxnSpPr>
          <p:cNvPr id="1025" name="Straight Connector 1024"/>
          <p:cNvCxnSpPr/>
          <p:nvPr/>
        </p:nvCxnSpPr>
        <p:spPr>
          <a:xfrm>
            <a:off x="1981200" y="4800600"/>
            <a:ext cx="0" cy="45720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9448800" y="5029200"/>
            <a:ext cx="762000" cy="0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9601200" y="4459074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3”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10210800" y="4800600"/>
            <a:ext cx="0" cy="45720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823" y="1788540"/>
            <a:ext cx="8333954" cy="49198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Timber Orientation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259347" y="2217495"/>
            <a:ext cx="3950343" cy="3233460"/>
            <a:chOff x="6797314" y="1846889"/>
            <a:chExt cx="3950343" cy="3233460"/>
          </a:xfrm>
        </p:grpSpPr>
        <p:sp>
          <p:nvSpPr>
            <p:cNvPr id="7" name="TextBox 1"/>
            <p:cNvSpPr txBox="1"/>
            <p:nvPr/>
          </p:nvSpPr>
          <p:spPr>
            <a:xfrm>
              <a:off x="6983126" y="1846889"/>
              <a:ext cx="3435840" cy="52498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70C0"/>
                  </a:solidFill>
                </a:rPr>
                <a:t>7-inch </a:t>
              </a:r>
              <a:r>
                <a:rPr lang="en-US" sz="2800" b="1" dirty="0">
                  <a:solidFill>
                    <a:srgbClr val="0070C0"/>
                  </a:solidFill>
                </a:rPr>
                <a:t>Wide</a:t>
              </a:r>
              <a:r>
                <a:rPr lang="en-US" sz="2800" dirty="0">
                  <a:solidFill>
                    <a:srgbClr val="0070C0"/>
                  </a:solidFill>
                </a:rPr>
                <a:t> Timber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6931508" y="2289304"/>
              <a:ext cx="287058" cy="1025943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1"/>
            <p:cNvSpPr txBox="1"/>
            <p:nvPr/>
          </p:nvSpPr>
          <p:spPr>
            <a:xfrm>
              <a:off x="7226336" y="4658599"/>
              <a:ext cx="3521321" cy="42175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FF0000"/>
                  </a:solidFill>
                </a:rPr>
                <a:t>7-inch </a:t>
              </a:r>
              <a:r>
                <a:rPr lang="en-US" sz="2800" b="1" dirty="0">
                  <a:solidFill>
                    <a:srgbClr val="FF0000"/>
                  </a:solidFill>
                </a:rPr>
                <a:t>Tall</a:t>
              </a:r>
              <a:r>
                <a:rPr lang="en-US" sz="2800" dirty="0">
                  <a:solidFill>
                    <a:srgbClr val="FF0000"/>
                  </a:solidFill>
                </a:rPr>
                <a:t> Timber</a:t>
              </a:r>
            </a:p>
          </p:txBody>
        </p:sp>
        <p:cxnSp>
          <p:nvCxnSpPr>
            <p:cNvPr id="10" name="Straight Arrow Connector 9"/>
            <p:cNvCxnSpPr>
              <a:stCxn id="9" idx="1"/>
            </p:cNvCxnSpPr>
            <p:nvPr/>
          </p:nvCxnSpPr>
          <p:spPr>
            <a:xfrm flipH="1" flipV="1">
              <a:off x="6797314" y="4201400"/>
              <a:ext cx="429022" cy="668074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 flipV="1">
            <a:off x="3429000" y="3097401"/>
            <a:ext cx="762000" cy="270847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429000" y="4248489"/>
            <a:ext cx="914400" cy="15614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876271" y="3097406"/>
            <a:ext cx="671332" cy="1822369"/>
          </a:xfrm>
          <a:prstGeom prst="ellipse">
            <a:avLst/>
          </a:prstGeom>
          <a:solidFill>
            <a:srgbClr val="FFFF00">
              <a:alpha val="30000"/>
            </a:srgb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8320268" y="4295230"/>
            <a:ext cx="671332" cy="733975"/>
          </a:xfrm>
          <a:prstGeom prst="ellipse">
            <a:avLst/>
          </a:prstGeom>
          <a:solidFill>
            <a:srgbClr val="FFFF00">
              <a:alpha val="30000"/>
            </a:srgb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8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Aspect Ratio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half" idx="2"/>
          </p:nvPr>
        </p:nvSpPr>
        <p:spPr>
          <a:xfrm>
            <a:off x="4700016" y="1719072"/>
            <a:ext cx="5663184" cy="4407408"/>
          </a:xfrm>
        </p:spPr>
        <p:txBody>
          <a:bodyPr>
            <a:normAutofit/>
          </a:bodyPr>
          <a:lstStyle/>
          <a:p>
            <a:r>
              <a:rPr lang="en-US" sz="3600" dirty="0"/>
              <a:t>Maximum Aspect Ratios (H/W):</a:t>
            </a:r>
          </a:p>
          <a:p>
            <a:pPr lvl="1"/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4-Point Wood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Crib:   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4.3:1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en-US" sz="3200" dirty="0"/>
              <a:t>Concrete Crib:           6.0:1</a:t>
            </a:r>
          </a:p>
          <a:p>
            <a:pPr lvl="1"/>
            <a:r>
              <a:rPr lang="en-US" sz="3200" dirty="0"/>
              <a:t>CAN:                        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5.0:</a:t>
            </a:r>
            <a:r>
              <a:rPr lang="en-US" sz="3200" dirty="0" smtClean="0"/>
              <a:t>1</a:t>
            </a:r>
            <a:endParaRPr lang="en-US" sz="3200" dirty="0"/>
          </a:p>
          <a:p>
            <a:pPr lvl="1"/>
            <a:r>
              <a:rPr lang="en-US" sz="3200" dirty="0"/>
              <a:t>Pumpable Crib:         </a:t>
            </a:r>
            <a:r>
              <a:rPr lang="en-US" sz="3200" dirty="0" smtClean="0"/>
              <a:t>5.0:1</a:t>
            </a:r>
            <a:endParaRPr lang="en-US" sz="3200" dirty="0"/>
          </a:p>
          <a:p>
            <a:pPr lvl="1"/>
            <a:endParaRPr lang="en-US" sz="32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981200" y="5818810"/>
            <a:ext cx="8229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97618" y="2133600"/>
            <a:ext cx="0" cy="457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23232" y="2133600"/>
            <a:ext cx="0" cy="457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87114" y="2412581"/>
            <a:ext cx="12361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583947" y="1868274"/>
            <a:ext cx="64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566416" y="2590800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795016" y="2589962"/>
            <a:ext cx="0" cy="32161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29354" y="3124205"/>
            <a:ext cx="64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018924" y="2592990"/>
            <a:ext cx="1828800" cy="3216148"/>
            <a:chOff x="1600200" y="3048000"/>
            <a:chExt cx="1828800" cy="3216148"/>
          </a:xfrm>
          <a:solidFill>
            <a:schemeClr val="accent4"/>
          </a:solidFill>
        </p:grpSpPr>
        <p:sp>
          <p:nvSpPr>
            <p:cNvPr id="31" name="Rectangle 30"/>
            <p:cNvSpPr/>
            <p:nvPr/>
          </p:nvSpPr>
          <p:spPr>
            <a:xfrm>
              <a:off x="1600200" y="5907532"/>
              <a:ext cx="1828800" cy="356616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35677" y="5550916"/>
              <a:ext cx="256032" cy="356616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971800" y="5550916"/>
              <a:ext cx="256032" cy="356616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00200" y="5199736"/>
              <a:ext cx="1828800" cy="356616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35677" y="4840732"/>
              <a:ext cx="256032" cy="356616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971800" y="4840732"/>
              <a:ext cx="256032" cy="356616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00200" y="4484116"/>
              <a:ext cx="1828800" cy="356616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735677" y="4114800"/>
              <a:ext cx="256032" cy="356616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971800" y="4114800"/>
              <a:ext cx="256032" cy="356616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600200" y="3763620"/>
              <a:ext cx="1828800" cy="356616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735677" y="3404616"/>
              <a:ext cx="256032" cy="356616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971800" y="3404616"/>
              <a:ext cx="256032" cy="356616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00200" y="3048000"/>
              <a:ext cx="1828800" cy="356616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543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667000" y="4572000"/>
            <a:ext cx="3886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Aspect Ratio ~ 4.3:1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99327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29" y="10456"/>
            <a:ext cx="9078142" cy="680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4572000"/>
            <a:ext cx="3886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Aspect Ratio ~ 9.3:1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021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4-Point Crib Height</a:t>
            </a:r>
            <a:endParaRPr lang="en-US" sz="5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Maximum Crib Height (6x6 blocks)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973028"/>
              </p:ext>
            </p:extLst>
          </p:nvPr>
        </p:nvGraphicFramePr>
        <p:xfrm>
          <a:off x="2647950" y="2362200"/>
          <a:ext cx="7334250" cy="37795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220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3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Timber</a:t>
                      </a:r>
                      <a:r>
                        <a:rPr lang="en-US" sz="3600" baseline="0" dirty="0" smtClean="0"/>
                        <a:t> Length (inches)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Maximum Crib Height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4’ 4”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30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6’ 6”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8’ 7”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10’ 10”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12’ 11”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152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5400" dirty="0" smtClean="0"/>
              <a:t>Outline</a:t>
            </a:r>
            <a:endParaRPr lang="en-US" sz="5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82075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Load Expectations</a:t>
            </a:r>
          </a:p>
          <a:p>
            <a:r>
              <a:rPr lang="en-US" sz="3600" dirty="0" smtClean="0">
                <a:solidFill>
                  <a:schemeClr val="accent3"/>
                </a:solidFill>
              </a:rPr>
              <a:t>Standing </a:t>
            </a:r>
            <a:r>
              <a:rPr lang="en-US" sz="3600" dirty="0">
                <a:solidFill>
                  <a:schemeClr val="accent3"/>
                </a:solidFill>
              </a:rPr>
              <a:t>Support Characteristics</a:t>
            </a:r>
          </a:p>
          <a:p>
            <a:r>
              <a:rPr lang="en-US" sz="3600" dirty="0" smtClean="0">
                <a:solidFill>
                  <a:schemeClr val="accent3"/>
                </a:solidFill>
              </a:rPr>
              <a:t>Wood Crib Best Practices</a:t>
            </a:r>
          </a:p>
          <a:p>
            <a:r>
              <a:rPr lang="en-US" sz="3600" dirty="0" smtClean="0"/>
              <a:t>Pumpable Crib Best Practices </a:t>
            </a:r>
          </a:p>
          <a:p>
            <a:r>
              <a:rPr lang="en-US" sz="3600" dirty="0" smtClean="0"/>
              <a:t>New Standing Support Product</a:t>
            </a:r>
            <a:endParaRPr lang="en-US" sz="3600" dirty="0"/>
          </a:p>
          <a:p>
            <a:r>
              <a:rPr lang="en-US" sz="3600" dirty="0" smtClean="0"/>
              <a:t>Roof Beam Deflection Demonstration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953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28E6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913795" y="1732449"/>
            <a:ext cx="5410805" cy="45159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Proper Installation: </a:t>
            </a:r>
          </a:p>
          <a:p>
            <a:pPr lvl="1"/>
            <a:r>
              <a:rPr lang="en-US" sz="3400" dirty="0" smtClean="0"/>
              <a:t>Within aspect ratio</a:t>
            </a:r>
          </a:p>
          <a:p>
            <a:pPr lvl="1"/>
            <a:r>
              <a:rPr lang="en-US" sz="3400" dirty="0" smtClean="0"/>
              <a:t>Plumb</a:t>
            </a:r>
          </a:p>
          <a:p>
            <a:pPr lvl="1"/>
            <a:r>
              <a:rPr lang="en-US" sz="3400" dirty="0" smtClean="0"/>
              <a:t>Damage </a:t>
            </a:r>
            <a:r>
              <a:rPr lang="en-US" sz="3400" dirty="0"/>
              <a:t>to bag repaired</a:t>
            </a:r>
          </a:p>
          <a:p>
            <a:pPr lvl="1"/>
            <a:r>
              <a:rPr lang="en-US" sz="3400" dirty="0" smtClean="0"/>
              <a:t>Roof </a:t>
            </a:r>
            <a:r>
              <a:rPr lang="en-US" sz="3400" dirty="0"/>
              <a:t>contact</a:t>
            </a:r>
          </a:p>
          <a:p>
            <a:pPr lvl="1"/>
            <a:r>
              <a:rPr lang="en-US" sz="3400" dirty="0"/>
              <a:t>Slightly pre-stressed</a:t>
            </a:r>
          </a:p>
          <a:p>
            <a:endParaRPr lang="en-US" sz="3600" dirty="0" smtClean="0"/>
          </a:p>
          <a:p>
            <a:endParaRPr lang="en-US" sz="3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Pumpable Crib </a:t>
            </a:r>
            <a:r>
              <a:rPr lang="en-US" sz="5400" dirty="0" smtClean="0"/>
              <a:t>Best Practices</a:t>
            </a:r>
            <a:endParaRPr lang="en-US" sz="5400" dirty="0"/>
          </a:p>
        </p:txBody>
      </p:sp>
      <p:pic>
        <p:nvPicPr>
          <p:cNvPr id="4" name="Picture 3" descr="T:\RC\Stephan\2016 FY\16JF038- American Eagle- TG Support\photos\IMG_09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4814" r="4999" b="2778"/>
          <a:stretch/>
        </p:blipFill>
        <p:spPr bwMode="auto">
          <a:xfrm>
            <a:off x="6324600" y="769947"/>
            <a:ext cx="5753099" cy="563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4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Pumpable Crib </a:t>
            </a:r>
            <a:r>
              <a:rPr lang="en-US" sz="5400" dirty="0" smtClean="0"/>
              <a:t>Best Practices</a:t>
            </a:r>
            <a:endParaRPr lang="en-US" sz="5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158409" y="2057400"/>
          <a:ext cx="7875182" cy="2712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22182">
                  <a:extLst>
                    <a:ext uri="{9D8B030D-6E8A-4147-A177-3AD203B41FA5}">
                      <a16:colId xmlns:a16="http://schemas.microsoft.com/office/drawing/2014/main" val="2482595432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3526300734"/>
                    </a:ext>
                  </a:extLst>
                </a:gridCol>
              </a:tblGrid>
              <a:tr h="137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RCD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287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Max Aspect ratio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5:1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881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Max bow/tilt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25% of</a:t>
                      </a:r>
                      <a:r>
                        <a:rPr lang="en-US" sz="2800" baseline="0" dirty="0" smtClean="0"/>
                        <a:t> Diameter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908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Wood Base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Until</a:t>
                      </a:r>
                      <a:r>
                        <a:rPr lang="en-US" sz="2800" baseline="0" dirty="0" smtClean="0"/>
                        <a:t> aspect ratio is below 5:1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692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Capacity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De-rated based on aspect ratio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407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82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606448" y="1580050"/>
            <a:ext cx="918018" cy="5005794"/>
            <a:chOff x="2131161" y="1245644"/>
            <a:chExt cx="918018" cy="5005794"/>
          </a:xfrm>
        </p:grpSpPr>
        <p:sp>
          <p:nvSpPr>
            <p:cNvPr id="64" name="Rectangle 63"/>
            <p:cNvSpPr/>
            <p:nvPr/>
          </p:nvSpPr>
          <p:spPr>
            <a:xfrm>
              <a:off x="2134779" y="1465305"/>
              <a:ext cx="914400" cy="4572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2134779" y="1245644"/>
              <a:ext cx="914400" cy="4282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131161" y="5823171"/>
              <a:ext cx="914400" cy="4282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694916" y="1592884"/>
            <a:ext cx="918018" cy="5005794"/>
            <a:chOff x="2131161" y="1245644"/>
            <a:chExt cx="918018" cy="5005794"/>
          </a:xfrm>
        </p:grpSpPr>
        <p:sp>
          <p:nvSpPr>
            <p:cNvPr id="68" name="Rectangle 67"/>
            <p:cNvSpPr/>
            <p:nvPr/>
          </p:nvSpPr>
          <p:spPr>
            <a:xfrm>
              <a:off x="2134779" y="1465305"/>
              <a:ext cx="914400" cy="4572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134779" y="1245644"/>
              <a:ext cx="914400" cy="4282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131161" y="5823171"/>
              <a:ext cx="914400" cy="4282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587360" y="1592884"/>
            <a:ext cx="918018" cy="5005794"/>
            <a:chOff x="2131161" y="1245644"/>
            <a:chExt cx="918018" cy="5005794"/>
          </a:xfrm>
        </p:grpSpPr>
        <p:sp>
          <p:nvSpPr>
            <p:cNvPr id="60" name="Rectangle 59"/>
            <p:cNvSpPr/>
            <p:nvPr/>
          </p:nvSpPr>
          <p:spPr>
            <a:xfrm>
              <a:off x="2134779" y="1465305"/>
              <a:ext cx="914400" cy="4572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134779" y="1245644"/>
              <a:ext cx="914400" cy="4282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131161" y="5823171"/>
              <a:ext cx="914400" cy="4282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21740" y="1592884"/>
            <a:ext cx="918018" cy="5005794"/>
            <a:chOff x="2131161" y="1245644"/>
            <a:chExt cx="918018" cy="5005794"/>
          </a:xfrm>
        </p:grpSpPr>
        <p:sp>
          <p:nvSpPr>
            <p:cNvPr id="29" name="Rectangle 28"/>
            <p:cNvSpPr/>
            <p:nvPr/>
          </p:nvSpPr>
          <p:spPr>
            <a:xfrm>
              <a:off x="2134779" y="1465305"/>
              <a:ext cx="914400" cy="4572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2134779" y="1245644"/>
              <a:ext cx="914400" cy="4282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131161" y="5823171"/>
              <a:ext cx="914400" cy="4282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Installed Off-Plumb</a:t>
            </a:r>
            <a:endParaRPr lang="en-US" sz="5400" dirty="0"/>
          </a:p>
        </p:txBody>
      </p:sp>
      <p:grpSp>
        <p:nvGrpSpPr>
          <p:cNvPr id="7" name="Group 6"/>
          <p:cNvGrpSpPr/>
          <p:nvPr/>
        </p:nvGrpSpPr>
        <p:grpSpPr>
          <a:xfrm>
            <a:off x="819685" y="1645768"/>
            <a:ext cx="1170858" cy="4952910"/>
            <a:chOff x="791291" y="1264973"/>
            <a:chExt cx="1170858" cy="4952910"/>
          </a:xfrm>
        </p:grpSpPr>
        <p:sp>
          <p:nvSpPr>
            <p:cNvPr id="36" name="Rectangle 20"/>
            <p:cNvSpPr/>
            <p:nvPr/>
          </p:nvSpPr>
          <p:spPr>
            <a:xfrm>
              <a:off x="791291" y="1454333"/>
              <a:ext cx="1170261" cy="4578350"/>
            </a:xfrm>
            <a:custGeom>
              <a:avLst/>
              <a:gdLst>
                <a:gd name="connsiteX0" fmla="*/ 0 w 914400"/>
                <a:gd name="connsiteY0" fmla="*/ 0 h 4572000"/>
                <a:gd name="connsiteX1" fmla="*/ 914400 w 914400"/>
                <a:gd name="connsiteY1" fmla="*/ 0 h 4572000"/>
                <a:gd name="connsiteX2" fmla="*/ 914400 w 914400"/>
                <a:gd name="connsiteY2" fmla="*/ 4572000 h 4572000"/>
                <a:gd name="connsiteX3" fmla="*/ 0 w 914400"/>
                <a:gd name="connsiteY3" fmla="*/ 4572000 h 4572000"/>
                <a:gd name="connsiteX4" fmla="*/ 0 w 914400"/>
                <a:gd name="connsiteY4" fmla="*/ 0 h 4572000"/>
                <a:gd name="connsiteX0" fmla="*/ 0 w 1408386"/>
                <a:gd name="connsiteY0" fmla="*/ 0 h 4572000"/>
                <a:gd name="connsiteX1" fmla="*/ 1408386 w 1408386"/>
                <a:gd name="connsiteY1" fmla="*/ 0 h 4572000"/>
                <a:gd name="connsiteX2" fmla="*/ 914400 w 1408386"/>
                <a:gd name="connsiteY2" fmla="*/ 4572000 h 4572000"/>
                <a:gd name="connsiteX3" fmla="*/ 0 w 1408386"/>
                <a:gd name="connsiteY3" fmla="*/ 4572000 h 4572000"/>
                <a:gd name="connsiteX4" fmla="*/ 0 w 1408386"/>
                <a:gd name="connsiteY4" fmla="*/ 0 h 4572000"/>
                <a:gd name="connsiteX0" fmla="*/ 493986 w 1408386"/>
                <a:gd name="connsiteY0" fmla="*/ 0 h 4593020"/>
                <a:gd name="connsiteX1" fmla="*/ 1408386 w 1408386"/>
                <a:gd name="connsiteY1" fmla="*/ 21020 h 4593020"/>
                <a:gd name="connsiteX2" fmla="*/ 914400 w 1408386"/>
                <a:gd name="connsiteY2" fmla="*/ 4593020 h 4593020"/>
                <a:gd name="connsiteX3" fmla="*/ 0 w 1408386"/>
                <a:gd name="connsiteY3" fmla="*/ 4593020 h 4593020"/>
                <a:gd name="connsiteX4" fmla="*/ 493986 w 1408386"/>
                <a:gd name="connsiteY4" fmla="*/ 0 h 4593020"/>
                <a:gd name="connsiteX0" fmla="*/ 233636 w 1408386"/>
                <a:gd name="connsiteY0" fmla="*/ 0 h 4575558"/>
                <a:gd name="connsiteX1" fmla="*/ 1408386 w 1408386"/>
                <a:gd name="connsiteY1" fmla="*/ 3558 h 4575558"/>
                <a:gd name="connsiteX2" fmla="*/ 914400 w 1408386"/>
                <a:gd name="connsiteY2" fmla="*/ 4575558 h 4575558"/>
                <a:gd name="connsiteX3" fmla="*/ 0 w 1408386"/>
                <a:gd name="connsiteY3" fmla="*/ 4575558 h 4575558"/>
                <a:gd name="connsiteX4" fmla="*/ 233636 w 1408386"/>
                <a:gd name="connsiteY4" fmla="*/ 0 h 4575558"/>
                <a:gd name="connsiteX0" fmla="*/ 233636 w 1170261"/>
                <a:gd name="connsiteY0" fmla="*/ 2792 h 4578350"/>
                <a:gd name="connsiteX1" fmla="*/ 1170261 w 1170261"/>
                <a:gd name="connsiteY1" fmla="*/ 0 h 4578350"/>
                <a:gd name="connsiteX2" fmla="*/ 914400 w 1170261"/>
                <a:gd name="connsiteY2" fmla="*/ 4578350 h 4578350"/>
                <a:gd name="connsiteX3" fmla="*/ 0 w 1170261"/>
                <a:gd name="connsiteY3" fmla="*/ 4578350 h 4578350"/>
                <a:gd name="connsiteX4" fmla="*/ 233636 w 1170261"/>
                <a:gd name="connsiteY4" fmla="*/ 2792 h 457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261" h="4578350">
                  <a:moveTo>
                    <a:pt x="233636" y="2792"/>
                  </a:moveTo>
                  <a:lnTo>
                    <a:pt x="1170261" y="0"/>
                  </a:lnTo>
                  <a:lnTo>
                    <a:pt x="914400" y="4578350"/>
                  </a:lnTo>
                  <a:lnTo>
                    <a:pt x="0" y="4578350"/>
                  </a:lnTo>
                  <a:lnTo>
                    <a:pt x="233636" y="2792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93943" y="5789616"/>
              <a:ext cx="914400" cy="42826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019988" y="1264973"/>
              <a:ext cx="942161" cy="42826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98513" y="5737055"/>
              <a:ext cx="901700" cy="290684"/>
            </a:xfrm>
            <a:custGeom>
              <a:avLst/>
              <a:gdLst>
                <a:gd name="connsiteX0" fmla="*/ 0 w 885299"/>
                <a:gd name="connsiteY0" fmla="*/ 0 h 266871"/>
                <a:gd name="connsiteX1" fmla="*/ 885299 w 885299"/>
                <a:gd name="connsiteY1" fmla="*/ 0 h 266871"/>
                <a:gd name="connsiteX2" fmla="*/ 885299 w 885299"/>
                <a:gd name="connsiteY2" fmla="*/ 266871 h 266871"/>
                <a:gd name="connsiteX3" fmla="*/ 0 w 885299"/>
                <a:gd name="connsiteY3" fmla="*/ 266871 h 266871"/>
                <a:gd name="connsiteX4" fmla="*/ 0 w 885299"/>
                <a:gd name="connsiteY4" fmla="*/ 0 h 266871"/>
                <a:gd name="connsiteX0" fmla="*/ 0 w 885299"/>
                <a:gd name="connsiteY0" fmla="*/ 0 h 266871"/>
                <a:gd name="connsiteX1" fmla="*/ 3175 w 885299"/>
                <a:gd name="connsiteY1" fmla="*/ 171 h 266871"/>
                <a:gd name="connsiteX2" fmla="*/ 885299 w 885299"/>
                <a:gd name="connsiteY2" fmla="*/ 0 h 266871"/>
                <a:gd name="connsiteX3" fmla="*/ 885299 w 885299"/>
                <a:gd name="connsiteY3" fmla="*/ 266871 h 266871"/>
                <a:gd name="connsiteX4" fmla="*/ 0 w 885299"/>
                <a:gd name="connsiteY4" fmla="*/ 266871 h 266871"/>
                <a:gd name="connsiteX5" fmla="*/ 0 w 885299"/>
                <a:gd name="connsiteY5" fmla="*/ 0 h 266871"/>
                <a:gd name="connsiteX0" fmla="*/ 0 w 889000"/>
                <a:gd name="connsiteY0" fmla="*/ 0 h 266871"/>
                <a:gd name="connsiteX1" fmla="*/ 3175 w 889000"/>
                <a:gd name="connsiteY1" fmla="*/ 171 h 266871"/>
                <a:gd name="connsiteX2" fmla="*/ 885299 w 889000"/>
                <a:gd name="connsiteY2" fmla="*/ 0 h 266871"/>
                <a:gd name="connsiteX3" fmla="*/ 889000 w 889000"/>
                <a:gd name="connsiteY3" fmla="*/ 1759 h 266871"/>
                <a:gd name="connsiteX4" fmla="*/ 885299 w 889000"/>
                <a:gd name="connsiteY4" fmla="*/ 266871 h 266871"/>
                <a:gd name="connsiteX5" fmla="*/ 0 w 889000"/>
                <a:gd name="connsiteY5" fmla="*/ 266871 h 266871"/>
                <a:gd name="connsiteX6" fmla="*/ 0 w 889000"/>
                <a:gd name="connsiteY6" fmla="*/ 0 h 266871"/>
                <a:gd name="connsiteX0" fmla="*/ 42862 w 889000"/>
                <a:gd name="connsiteY0" fmla="*/ 155575 h 266871"/>
                <a:gd name="connsiteX1" fmla="*/ 3175 w 889000"/>
                <a:gd name="connsiteY1" fmla="*/ 171 h 266871"/>
                <a:gd name="connsiteX2" fmla="*/ 885299 w 889000"/>
                <a:gd name="connsiteY2" fmla="*/ 0 h 266871"/>
                <a:gd name="connsiteX3" fmla="*/ 889000 w 889000"/>
                <a:gd name="connsiteY3" fmla="*/ 1759 h 266871"/>
                <a:gd name="connsiteX4" fmla="*/ 885299 w 889000"/>
                <a:gd name="connsiteY4" fmla="*/ 266871 h 266871"/>
                <a:gd name="connsiteX5" fmla="*/ 0 w 889000"/>
                <a:gd name="connsiteY5" fmla="*/ 266871 h 266871"/>
                <a:gd name="connsiteX6" fmla="*/ 42862 w 889000"/>
                <a:gd name="connsiteY6" fmla="*/ 155575 h 266871"/>
                <a:gd name="connsiteX0" fmla="*/ 42862 w 885307"/>
                <a:gd name="connsiteY0" fmla="*/ 155575 h 266871"/>
                <a:gd name="connsiteX1" fmla="*/ 3175 w 885307"/>
                <a:gd name="connsiteY1" fmla="*/ 171 h 266871"/>
                <a:gd name="connsiteX2" fmla="*/ 885299 w 885307"/>
                <a:gd name="connsiteY2" fmla="*/ 0 h 266871"/>
                <a:gd name="connsiteX3" fmla="*/ 758825 w 885307"/>
                <a:gd name="connsiteY3" fmla="*/ 154159 h 266871"/>
                <a:gd name="connsiteX4" fmla="*/ 885299 w 885307"/>
                <a:gd name="connsiteY4" fmla="*/ 266871 h 266871"/>
                <a:gd name="connsiteX5" fmla="*/ 0 w 885307"/>
                <a:gd name="connsiteY5" fmla="*/ 266871 h 266871"/>
                <a:gd name="connsiteX6" fmla="*/ 42862 w 885307"/>
                <a:gd name="connsiteY6" fmla="*/ 155575 h 266871"/>
                <a:gd name="connsiteX0" fmla="*/ 42862 w 885307"/>
                <a:gd name="connsiteY0" fmla="*/ 161925 h 273221"/>
                <a:gd name="connsiteX1" fmla="*/ 3175 w 885307"/>
                <a:gd name="connsiteY1" fmla="*/ 6521 h 273221"/>
                <a:gd name="connsiteX2" fmla="*/ 831324 w 885307"/>
                <a:gd name="connsiteY2" fmla="*/ 0 h 273221"/>
                <a:gd name="connsiteX3" fmla="*/ 758825 w 885307"/>
                <a:gd name="connsiteY3" fmla="*/ 160509 h 273221"/>
                <a:gd name="connsiteX4" fmla="*/ 885299 w 885307"/>
                <a:gd name="connsiteY4" fmla="*/ 273221 h 273221"/>
                <a:gd name="connsiteX5" fmla="*/ 0 w 885307"/>
                <a:gd name="connsiteY5" fmla="*/ 273221 h 273221"/>
                <a:gd name="connsiteX6" fmla="*/ 42862 w 885307"/>
                <a:gd name="connsiteY6" fmla="*/ 161925 h 273221"/>
                <a:gd name="connsiteX0" fmla="*/ 57150 w 899595"/>
                <a:gd name="connsiteY0" fmla="*/ 161925 h 290684"/>
                <a:gd name="connsiteX1" fmla="*/ 17463 w 899595"/>
                <a:gd name="connsiteY1" fmla="*/ 6521 h 290684"/>
                <a:gd name="connsiteX2" fmla="*/ 845612 w 899595"/>
                <a:gd name="connsiteY2" fmla="*/ 0 h 290684"/>
                <a:gd name="connsiteX3" fmla="*/ 773113 w 899595"/>
                <a:gd name="connsiteY3" fmla="*/ 160509 h 290684"/>
                <a:gd name="connsiteX4" fmla="*/ 899587 w 899595"/>
                <a:gd name="connsiteY4" fmla="*/ 273221 h 290684"/>
                <a:gd name="connsiteX5" fmla="*/ 0 w 899595"/>
                <a:gd name="connsiteY5" fmla="*/ 290684 h 290684"/>
                <a:gd name="connsiteX6" fmla="*/ 57150 w 899595"/>
                <a:gd name="connsiteY6" fmla="*/ 161925 h 290684"/>
                <a:gd name="connsiteX0" fmla="*/ 11113 w 899595"/>
                <a:gd name="connsiteY0" fmla="*/ 152400 h 290684"/>
                <a:gd name="connsiteX1" fmla="*/ 17463 w 899595"/>
                <a:gd name="connsiteY1" fmla="*/ 6521 h 290684"/>
                <a:gd name="connsiteX2" fmla="*/ 845612 w 899595"/>
                <a:gd name="connsiteY2" fmla="*/ 0 h 290684"/>
                <a:gd name="connsiteX3" fmla="*/ 773113 w 899595"/>
                <a:gd name="connsiteY3" fmla="*/ 160509 h 290684"/>
                <a:gd name="connsiteX4" fmla="*/ 899587 w 899595"/>
                <a:gd name="connsiteY4" fmla="*/ 273221 h 290684"/>
                <a:gd name="connsiteX5" fmla="*/ 0 w 899595"/>
                <a:gd name="connsiteY5" fmla="*/ 290684 h 290684"/>
                <a:gd name="connsiteX6" fmla="*/ 11113 w 899595"/>
                <a:gd name="connsiteY6" fmla="*/ 152400 h 290684"/>
                <a:gd name="connsiteX0" fmla="*/ 11113 w 899595"/>
                <a:gd name="connsiteY0" fmla="*/ 152400 h 290684"/>
                <a:gd name="connsiteX1" fmla="*/ 25400 w 899595"/>
                <a:gd name="connsiteY1" fmla="*/ 4933 h 290684"/>
                <a:gd name="connsiteX2" fmla="*/ 845612 w 899595"/>
                <a:gd name="connsiteY2" fmla="*/ 0 h 290684"/>
                <a:gd name="connsiteX3" fmla="*/ 773113 w 899595"/>
                <a:gd name="connsiteY3" fmla="*/ 160509 h 290684"/>
                <a:gd name="connsiteX4" fmla="*/ 899587 w 899595"/>
                <a:gd name="connsiteY4" fmla="*/ 273221 h 290684"/>
                <a:gd name="connsiteX5" fmla="*/ 0 w 899595"/>
                <a:gd name="connsiteY5" fmla="*/ 290684 h 290684"/>
                <a:gd name="connsiteX6" fmla="*/ 11113 w 899595"/>
                <a:gd name="connsiteY6" fmla="*/ 152400 h 290684"/>
                <a:gd name="connsiteX0" fmla="*/ 11113 w 901700"/>
                <a:gd name="connsiteY0" fmla="*/ 152400 h 290684"/>
                <a:gd name="connsiteX1" fmla="*/ 25400 w 901700"/>
                <a:gd name="connsiteY1" fmla="*/ 4933 h 290684"/>
                <a:gd name="connsiteX2" fmla="*/ 845612 w 901700"/>
                <a:gd name="connsiteY2" fmla="*/ 0 h 290684"/>
                <a:gd name="connsiteX3" fmla="*/ 901700 w 901700"/>
                <a:gd name="connsiteY3" fmla="*/ 109709 h 290684"/>
                <a:gd name="connsiteX4" fmla="*/ 899587 w 901700"/>
                <a:gd name="connsiteY4" fmla="*/ 273221 h 290684"/>
                <a:gd name="connsiteX5" fmla="*/ 0 w 901700"/>
                <a:gd name="connsiteY5" fmla="*/ 290684 h 290684"/>
                <a:gd name="connsiteX6" fmla="*/ 11113 w 901700"/>
                <a:gd name="connsiteY6" fmla="*/ 152400 h 29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1700" h="290684">
                  <a:moveTo>
                    <a:pt x="11113" y="152400"/>
                  </a:moveTo>
                  <a:lnTo>
                    <a:pt x="25400" y="4933"/>
                  </a:lnTo>
                  <a:lnTo>
                    <a:pt x="845612" y="0"/>
                  </a:lnTo>
                  <a:lnTo>
                    <a:pt x="901700" y="109709"/>
                  </a:lnTo>
                  <a:cubicBezTo>
                    <a:pt x="900466" y="198080"/>
                    <a:pt x="900821" y="184850"/>
                    <a:pt x="899587" y="273221"/>
                  </a:cubicBezTo>
                  <a:lnTo>
                    <a:pt x="0" y="290684"/>
                  </a:lnTo>
                  <a:lnTo>
                    <a:pt x="11113" y="1524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92609" y="1608460"/>
            <a:ext cx="1169222" cy="4990218"/>
            <a:chOff x="3937327" y="1429409"/>
            <a:chExt cx="1169222" cy="4990218"/>
          </a:xfrm>
        </p:grpSpPr>
        <p:sp>
          <p:nvSpPr>
            <p:cNvPr id="32" name="Rectangle 7"/>
            <p:cNvSpPr/>
            <p:nvPr/>
          </p:nvSpPr>
          <p:spPr>
            <a:xfrm>
              <a:off x="3937327" y="1643543"/>
              <a:ext cx="1169222" cy="4585940"/>
            </a:xfrm>
            <a:custGeom>
              <a:avLst/>
              <a:gdLst>
                <a:gd name="connsiteX0" fmla="*/ 0 w 914400"/>
                <a:gd name="connsiteY0" fmla="*/ 0 h 4572000"/>
                <a:gd name="connsiteX1" fmla="*/ 914400 w 914400"/>
                <a:gd name="connsiteY1" fmla="*/ 0 h 4572000"/>
                <a:gd name="connsiteX2" fmla="*/ 914400 w 914400"/>
                <a:gd name="connsiteY2" fmla="*/ 4572000 h 4572000"/>
                <a:gd name="connsiteX3" fmla="*/ 0 w 914400"/>
                <a:gd name="connsiteY3" fmla="*/ 4572000 h 4572000"/>
                <a:gd name="connsiteX4" fmla="*/ 0 w 914400"/>
                <a:gd name="connsiteY4" fmla="*/ 0 h 4572000"/>
                <a:gd name="connsiteX0" fmla="*/ 0 w 1395664"/>
                <a:gd name="connsiteY0" fmla="*/ 16043 h 4588043"/>
                <a:gd name="connsiteX1" fmla="*/ 1395664 w 1395664"/>
                <a:gd name="connsiteY1" fmla="*/ 0 h 4588043"/>
                <a:gd name="connsiteX2" fmla="*/ 914400 w 1395664"/>
                <a:gd name="connsiteY2" fmla="*/ 4588043 h 4588043"/>
                <a:gd name="connsiteX3" fmla="*/ 0 w 1395664"/>
                <a:gd name="connsiteY3" fmla="*/ 4588043 h 4588043"/>
                <a:gd name="connsiteX4" fmla="*/ 0 w 1395664"/>
                <a:gd name="connsiteY4" fmla="*/ 16043 h 4588043"/>
                <a:gd name="connsiteX0" fmla="*/ 529389 w 1395664"/>
                <a:gd name="connsiteY0" fmla="*/ 1 h 4588043"/>
                <a:gd name="connsiteX1" fmla="*/ 1395664 w 1395664"/>
                <a:gd name="connsiteY1" fmla="*/ 0 h 4588043"/>
                <a:gd name="connsiteX2" fmla="*/ 914400 w 1395664"/>
                <a:gd name="connsiteY2" fmla="*/ 4588043 h 4588043"/>
                <a:gd name="connsiteX3" fmla="*/ 0 w 1395664"/>
                <a:gd name="connsiteY3" fmla="*/ 4588043 h 4588043"/>
                <a:gd name="connsiteX4" fmla="*/ 529389 w 1395664"/>
                <a:gd name="connsiteY4" fmla="*/ 1 h 4588043"/>
                <a:gd name="connsiteX0" fmla="*/ 0 w 1399675"/>
                <a:gd name="connsiteY0" fmla="*/ 1 h 4588043"/>
                <a:gd name="connsiteX1" fmla="*/ 1399675 w 1399675"/>
                <a:gd name="connsiteY1" fmla="*/ 0 h 4588043"/>
                <a:gd name="connsiteX2" fmla="*/ 918411 w 1399675"/>
                <a:gd name="connsiteY2" fmla="*/ 4588043 h 4588043"/>
                <a:gd name="connsiteX3" fmla="*/ 4011 w 1399675"/>
                <a:gd name="connsiteY3" fmla="*/ 4588043 h 4588043"/>
                <a:gd name="connsiteX4" fmla="*/ 0 w 1399675"/>
                <a:gd name="connsiteY4" fmla="*/ 1 h 4588043"/>
                <a:gd name="connsiteX0" fmla="*/ 0 w 918411"/>
                <a:gd name="connsiteY0" fmla="*/ 0 h 4588042"/>
                <a:gd name="connsiteX1" fmla="*/ 878975 w 918411"/>
                <a:gd name="connsiteY1" fmla="*/ 139699 h 4588042"/>
                <a:gd name="connsiteX2" fmla="*/ 918411 w 918411"/>
                <a:gd name="connsiteY2" fmla="*/ 4588042 h 4588042"/>
                <a:gd name="connsiteX3" fmla="*/ 4011 w 918411"/>
                <a:gd name="connsiteY3" fmla="*/ 4588042 h 4588042"/>
                <a:gd name="connsiteX4" fmla="*/ 0 w 918411"/>
                <a:gd name="connsiteY4" fmla="*/ 0 h 4588042"/>
                <a:gd name="connsiteX0" fmla="*/ 0 w 942475"/>
                <a:gd name="connsiteY0" fmla="*/ 0 h 4588042"/>
                <a:gd name="connsiteX1" fmla="*/ 942475 w 942475"/>
                <a:gd name="connsiteY1" fmla="*/ 12699 h 4588042"/>
                <a:gd name="connsiteX2" fmla="*/ 918411 w 942475"/>
                <a:gd name="connsiteY2" fmla="*/ 4588042 h 4588042"/>
                <a:gd name="connsiteX3" fmla="*/ 4011 w 942475"/>
                <a:gd name="connsiteY3" fmla="*/ 4588042 h 4588042"/>
                <a:gd name="connsiteX4" fmla="*/ 0 w 942475"/>
                <a:gd name="connsiteY4" fmla="*/ 0 h 4588042"/>
                <a:gd name="connsiteX0" fmla="*/ 0 w 918411"/>
                <a:gd name="connsiteY0" fmla="*/ 0 h 4588042"/>
                <a:gd name="connsiteX1" fmla="*/ 909137 w 918411"/>
                <a:gd name="connsiteY1" fmla="*/ 50799 h 4588042"/>
                <a:gd name="connsiteX2" fmla="*/ 918411 w 918411"/>
                <a:gd name="connsiteY2" fmla="*/ 4588042 h 4588042"/>
                <a:gd name="connsiteX3" fmla="*/ 4011 w 918411"/>
                <a:gd name="connsiteY3" fmla="*/ 4588042 h 4588042"/>
                <a:gd name="connsiteX4" fmla="*/ 0 w 918411"/>
                <a:gd name="connsiteY4" fmla="*/ 0 h 4588042"/>
                <a:gd name="connsiteX0" fmla="*/ 0 w 928586"/>
                <a:gd name="connsiteY0" fmla="*/ 0 h 4588042"/>
                <a:gd name="connsiteX1" fmla="*/ 928187 w 928586"/>
                <a:gd name="connsiteY1" fmla="*/ 10318 h 4588042"/>
                <a:gd name="connsiteX2" fmla="*/ 918411 w 928586"/>
                <a:gd name="connsiteY2" fmla="*/ 4588042 h 4588042"/>
                <a:gd name="connsiteX3" fmla="*/ 4011 w 928586"/>
                <a:gd name="connsiteY3" fmla="*/ 4588042 h 4588042"/>
                <a:gd name="connsiteX4" fmla="*/ 0 w 928586"/>
                <a:gd name="connsiteY4" fmla="*/ 0 h 4588042"/>
                <a:gd name="connsiteX0" fmla="*/ 3133 w 931719"/>
                <a:gd name="connsiteY0" fmla="*/ 0 h 4588042"/>
                <a:gd name="connsiteX1" fmla="*/ 0 w 931719"/>
                <a:gd name="connsiteY1" fmla="*/ 2102 h 4588042"/>
                <a:gd name="connsiteX2" fmla="*/ 931320 w 931719"/>
                <a:gd name="connsiteY2" fmla="*/ 10318 h 4588042"/>
                <a:gd name="connsiteX3" fmla="*/ 921544 w 931719"/>
                <a:gd name="connsiteY3" fmla="*/ 4588042 h 4588042"/>
                <a:gd name="connsiteX4" fmla="*/ 7144 w 931719"/>
                <a:gd name="connsiteY4" fmla="*/ 4588042 h 4588042"/>
                <a:gd name="connsiteX5" fmla="*/ 3133 w 931719"/>
                <a:gd name="connsiteY5" fmla="*/ 0 h 4588042"/>
                <a:gd name="connsiteX0" fmla="*/ 3133 w 999011"/>
                <a:gd name="connsiteY0" fmla="*/ 331157 h 4919199"/>
                <a:gd name="connsiteX1" fmla="*/ 0 w 999011"/>
                <a:gd name="connsiteY1" fmla="*/ 333259 h 4919199"/>
                <a:gd name="connsiteX2" fmla="*/ 931320 w 999011"/>
                <a:gd name="connsiteY2" fmla="*/ 341475 h 4919199"/>
                <a:gd name="connsiteX3" fmla="*/ 926308 w 999011"/>
                <a:gd name="connsiteY3" fmla="*/ 338022 h 4919199"/>
                <a:gd name="connsiteX4" fmla="*/ 921544 w 999011"/>
                <a:gd name="connsiteY4" fmla="*/ 4919199 h 4919199"/>
                <a:gd name="connsiteX5" fmla="*/ 7144 w 999011"/>
                <a:gd name="connsiteY5" fmla="*/ 4919199 h 4919199"/>
                <a:gd name="connsiteX6" fmla="*/ 3133 w 999011"/>
                <a:gd name="connsiteY6" fmla="*/ 331157 h 4919199"/>
                <a:gd name="connsiteX0" fmla="*/ 3133 w 987508"/>
                <a:gd name="connsiteY0" fmla="*/ 229484 h 4817526"/>
                <a:gd name="connsiteX1" fmla="*/ 0 w 987508"/>
                <a:gd name="connsiteY1" fmla="*/ 231586 h 4817526"/>
                <a:gd name="connsiteX2" fmla="*/ 931320 w 987508"/>
                <a:gd name="connsiteY2" fmla="*/ 239802 h 4817526"/>
                <a:gd name="connsiteX3" fmla="*/ 871539 w 987508"/>
                <a:gd name="connsiteY3" fmla="*/ 379224 h 4817526"/>
                <a:gd name="connsiteX4" fmla="*/ 921544 w 987508"/>
                <a:gd name="connsiteY4" fmla="*/ 4817526 h 4817526"/>
                <a:gd name="connsiteX5" fmla="*/ 7144 w 987508"/>
                <a:gd name="connsiteY5" fmla="*/ 4817526 h 4817526"/>
                <a:gd name="connsiteX6" fmla="*/ 3133 w 987508"/>
                <a:gd name="connsiteY6" fmla="*/ 229484 h 4817526"/>
                <a:gd name="connsiteX0" fmla="*/ 3133 w 978446"/>
                <a:gd name="connsiteY0" fmla="*/ 304464 h 4892506"/>
                <a:gd name="connsiteX1" fmla="*/ 0 w 978446"/>
                <a:gd name="connsiteY1" fmla="*/ 306566 h 4892506"/>
                <a:gd name="connsiteX2" fmla="*/ 624139 w 978446"/>
                <a:gd name="connsiteY2" fmla="*/ 119519 h 4892506"/>
                <a:gd name="connsiteX3" fmla="*/ 871539 w 978446"/>
                <a:gd name="connsiteY3" fmla="*/ 454204 h 4892506"/>
                <a:gd name="connsiteX4" fmla="*/ 921544 w 978446"/>
                <a:gd name="connsiteY4" fmla="*/ 4892506 h 4892506"/>
                <a:gd name="connsiteX5" fmla="*/ 7144 w 978446"/>
                <a:gd name="connsiteY5" fmla="*/ 4892506 h 4892506"/>
                <a:gd name="connsiteX6" fmla="*/ 3133 w 978446"/>
                <a:gd name="connsiteY6" fmla="*/ 304464 h 4892506"/>
                <a:gd name="connsiteX0" fmla="*/ 3133 w 999043"/>
                <a:gd name="connsiteY0" fmla="*/ 184945 h 4772987"/>
                <a:gd name="connsiteX1" fmla="*/ 0 w 999043"/>
                <a:gd name="connsiteY1" fmla="*/ 187047 h 4772987"/>
                <a:gd name="connsiteX2" fmla="*/ 624139 w 999043"/>
                <a:gd name="connsiteY2" fmla="*/ 0 h 4772987"/>
                <a:gd name="connsiteX3" fmla="*/ 954883 w 999043"/>
                <a:gd name="connsiteY3" fmla="*/ 963335 h 4772987"/>
                <a:gd name="connsiteX4" fmla="*/ 921544 w 999043"/>
                <a:gd name="connsiteY4" fmla="*/ 4772987 h 4772987"/>
                <a:gd name="connsiteX5" fmla="*/ 7144 w 999043"/>
                <a:gd name="connsiteY5" fmla="*/ 4772987 h 4772987"/>
                <a:gd name="connsiteX6" fmla="*/ 3133 w 999043"/>
                <a:gd name="connsiteY6" fmla="*/ 184945 h 4772987"/>
                <a:gd name="connsiteX0" fmla="*/ 3133 w 1003812"/>
                <a:gd name="connsiteY0" fmla="*/ 0 h 4588042"/>
                <a:gd name="connsiteX1" fmla="*/ 0 w 1003812"/>
                <a:gd name="connsiteY1" fmla="*/ 2102 h 4588042"/>
                <a:gd name="connsiteX2" fmla="*/ 926558 w 1003812"/>
                <a:gd name="connsiteY2" fmla="*/ 10317 h 4588042"/>
                <a:gd name="connsiteX3" fmla="*/ 954883 w 1003812"/>
                <a:gd name="connsiteY3" fmla="*/ 778390 h 4588042"/>
                <a:gd name="connsiteX4" fmla="*/ 921544 w 1003812"/>
                <a:gd name="connsiteY4" fmla="*/ 4588042 h 4588042"/>
                <a:gd name="connsiteX5" fmla="*/ 7144 w 1003812"/>
                <a:gd name="connsiteY5" fmla="*/ 4588042 h 4588042"/>
                <a:gd name="connsiteX6" fmla="*/ 3133 w 1003812"/>
                <a:gd name="connsiteY6" fmla="*/ 0 h 4588042"/>
                <a:gd name="connsiteX0" fmla="*/ 3133 w 999043"/>
                <a:gd name="connsiteY0" fmla="*/ 0 h 4588042"/>
                <a:gd name="connsiteX1" fmla="*/ 0 w 999043"/>
                <a:gd name="connsiteY1" fmla="*/ 2102 h 4588042"/>
                <a:gd name="connsiteX2" fmla="*/ 926558 w 999043"/>
                <a:gd name="connsiteY2" fmla="*/ 10317 h 4588042"/>
                <a:gd name="connsiteX3" fmla="*/ 954883 w 999043"/>
                <a:gd name="connsiteY3" fmla="*/ 778390 h 4588042"/>
                <a:gd name="connsiteX4" fmla="*/ 921544 w 999043"/>
                <a:gd name="connsiteY4" fmla="*/ 4588042 h 4588042"/>
                <a:gd name="connsiteX5" fmla="*/ 7144 w 999043"/>
                <a:gd name="connsiteY5" fmla="*/ 4588042 h 4588042"/>
                <a:gd name="connsiteX6" fmla="*/ 3133 w 999043"/>
                <a:gd name="connsiteY6" fmla="*/ 0 h 4588042"/>
                <a:gd name="connsiteX0" fmla="*/ 3133 w 999043"/>
                <a:gd name="connsiteY0" fmla="*/ 0 h 4588042"/>
                <a:gd name="connsiteX1" fmla="*/ 0 w 999043"/>
                <a:gd name="connsiteY1" fmla="*/ 2102 h 4588042"/>
                <a:gd name="connsiteX2" fmla="*/ 926558 w 999043"/>
                <a:gd name="connsiteY2" fmla="*/ 10317 h 4588042"/>
                <a:gd name="connsiteX3" fmla="*/ 954883 w 999043"/>
                <a:gd name="connsiteY3" fmla="*/ 778390 h 4588042"/>
                <a:gd name="connsiteX4" fmla="*/ 921544 w 999043"/>
                <a:gd name="connsiteY4" fmla="*/ 4588042 h 4588042"/>
                <a:gd name="connsiteX5" fmla="*/ 7144 w 999043"/>
                <a:gd name="connsiteY5" fmla="*/ 4588042 h 4588042"/>
                <a:gd name="connsiteX6" fmla="*/ 3133 w 999043"/>
                <a:gd name="connsiteY6" fmla="*/ 0 h 4588042"/>
                <a:gd name="connsiteX0" fmla="*/ 74570 w 999043"/>
                <a:gd name="connsiteY0" fmla="*/ 55048 h 4585940"/>
                <a:gd name="connsiteX1" fmla="*/ 0 w 999043"/>
                <a:gd name="connsiteY1" fmla="*/ 0 h 4585940"/>
                <a:gd name="connsiteX2" fmla="*/ 926558 w 999043"/>
                <a:gd name="connsiteY2" fmla="*/ 8215 h 4585940"/>
                <a:gd name="connsiteX3" fmla="*/ 954883 w 999043"/>
                <a:gd name="connsiteY3" fmla="*/ 776288 h 4585940"/>
                <a:gd name="connsiteX4" fmla="*/ 921544 w 999043"/>
                <a:gd name="connsiteY4" fmla="*/ 4585940 h 4585940"/>
                <a:gd name="connsiteX5" fmla="*/ 7144 w 999043"/>
                <a:gd name="connsiteY5" fmla="*/ 4585940 h 4585940"/>
                <a:gd name="connsiteX6" fmla="*/ 74570 w 999043"/>
                <a:gd name="connsiteY6" fmla="*/ 55048 h 4585940"/>
                <a:gd name="connsiteX0" fmla="*/ 74570 w 999043"/>
                <a:gd name="connsiteY0" fmla="*/ 55048 h 4585940"/>
                <a:gd name="connsiteX1" fmla="*/ 0 w 999043"/>
                <a:gd name="connsiteY1" fmla="*/ 0 h 4585940"/>
                <a:gd name="connsiteX2" fmla="*/ 926558 w 999043"/>
                <a:gd name="connsiteY2" fmla="*/ 8215 h 4585940"/>
                <a:gd name="connsiteX3" fmla="*/ 954883 w 999043"/>
                <a:gd name="connsiteY3" fmla="*/ 776288 h 4585940"/>
                <a:gd name="connsiteX4" fmla="*/ 921544 w 999043"/>
                <a:gd name="connsiteY4" fmla="*/ 4585940 h 4585940"/>
                <a:gd name="connsiteX5" fmla="*/ 7144 w 999043"/>
                <a:gd name="connsiteY5" fmla="*/ 4585940 h 4585940"/>
                <a:gd name="connsiteX6" fmla="*/ 74570 w 999043"/>
                <a:gd name="connsiteY6" fmla="*/ 55048 h 4585940"/>
                <a:gd name="connsiteX0" fmla="*/ 34895 w 1006993"/>
                <a:gd name="connsiteY0" fmla="*/ 378898 h 4585940"/>
                <a:gd name="connsiteX1" fmla="*/ 7950 w 1006993"/>
                <a:gd name="connsiteY1" fmla="*/ 0 h 4585940"/>
                <a:gd name="connsiteX2" fmla="*/ 934508 w 1006993"/>
                <a:gd name="connsiteY2" fmla="*/ 8215 h 4585940"/>
                <a:gd name="connsiteX3" fmla="*/ 962833 w 1006993"/>
                <a:gd name="connsiteY3" fmla="*/ 776288 h 4585940"/>
                <a:gd name="connsiteX4" fmla="*/ 929494 w 1006993"/>
                <a:gd name="connsiteY4" fmla="*/ 4585940 h 4585940"/>
                <a:gd name="connsiteX5" fmla="*/ 15094 w 1006993"/>
                <a:gd name="connsiteY5" fmla="*/ 4585940 h 4585940"/>
                <a:gd name="connsiteX6" fmla="*/ 34895 w 1006993"/>
                <a:gd name="connsiteY6" fmla="*/ 378898 h 4585940"/>
                <a:gd name="connsiteX0" fmla="*/ 34895 w 1006993"/>
                <a:gd name="connsiteY0" fmla="*/ 378898 h 4585940"/>
                <a:gd name="connsiteX1" fmla="*/ 7950 w 1006993"/>
                <a:gd name="connsiteY1" fmla="*/ 0 h 4585940"/>
                <a:gd name="connsiteX2" fmla="*/ 934508 w 1006993"/>
                <a:gd name="connsiteY2" fmla="*/ 8215 h 4585940"/>
                <a:gd name="connsiteX3" fmla="*/ 962833 w 1006993"/>
                <a:gd name="connsiteY3" fmla="*/ 776288 h 4585940"/>
                <a:gd name="connsiteX4" fmla="*/ 929494 w 1006993"/>
                <a:gd name="connsiteY4" fmla="*/ 4585940 h 4585940"/>
                <a:gd name="connsiteX5" fmla="*/ 15094 w 1006993"/>
                <a:gd name="connsiteY5" fmla="*/ 4585940 h 4585940"/>
                <a:gd name="connsiteX6" fmla="*/ 34895 w 1006993"/>
                <a:gd name="connsiteY6" fmla="*/ 378898 h 4585940"/>
                <a:gd name="connsiteX0" fmla="*/ 40404 w 1012502"/>
                <a:gd name="connsiteY0" fmla="*/ 378898 h 4585940"/>
                <a:gd name="connsiteX1" fmla="*/ 13459 w 1012502"/>
                <a:gd name="connsiteY1" fmla="*/ 0 h 4585940"/>
                <a:gd name="connsiteX2" fmla="*/ 940017 w 1012502"/>
                <a:gd name="connsiteY2" fmla="*/ 8215 h 4585940"/>
                <a:gd name="connsiteX3" fmla="*/ 968342 w 1012502"/>
                <a:gd name="connsiteY3" fmla="*/ 776288 h 4585940"/>
                <a:gd name="connsiteX4" fmla="*/ 935003 w 1012502"/>
                <a:gd name="connsiteY4" fmla="*/ 4585940 h 4585940"/>
                <a:gd name="connsiteX5" fmla="*/ 20603 w 1012502"/>
                <a:gd name="connsiteY5" fmla="*/ 4585940 h 4585940"/>
                <a:gd name="connsiteX6" fmla="*/ 40404 w 1012502"/>
                <a:gd name="connsiteY6" fmla="*/ 378898 h 4585940"/>
                <a:gd name="connsiteX0" fmla="*/ 69109 w 1041207"/>
                <a:gd name="connsiteY0" fmla="*/ 378898 h 4585940"/>
                <a:gd name="connsiteX1" fmla="*/ 42164 w 1041207"/>
                <a:gd name="connsiteY1" fmla="*/ 0 h 4585940"/>
                <a:gd name="connsiteX2" fmla="*/ 968722 w 1041207"/>
                <a:gd name="connsiteY2" fmla="*/ 8215 h 4585940"/>
                <a:gd name="connsiteX3" fmla="*/ 997047 w 1041207"/>
                <a:gd name="connsiteY3" fmla="*/ 776288 h 4585940"/>
                <a:gd name="connsiteX4" fmla="*/ 963708 w 1041207"/>
                <a:gd name="connsiteY4" fmla="*/ 4585940 h 4585940"/>
                <a:gd name="connsiteX5" fmla="*/ 49308 w 1041207"/>
                <a:gd name="connsiteY5" fmla="*/ 4585940 h 4585940"/>
                <a:gd name="connsiteX6" fmla="*/ 69109 w 1041207"/>
                <a:gd name="connsiteY6" fmla="*/ 378898 h 4585940"/>
                <a:gd name="connsiteX0" fmla="*/ 81093 w 1053191"/>
                <a:gd name="connsiteY0" fmla="*/ 378898 h 4585940"/>
                <a:gd name="connsiteX1" fmla="*/ 54148 w 1053191"/>
                <a:gd name="connsiteY1" fmla="*/ 0 h 4585940"/>
                <a:gd name="connsiteX2" fmla="*/ 980706 w 1053191"/>
                <a:gd name="connsiteY2" fmla="*/ 8215 h 4585940"/>
                <a:gd name="connsiteX3" fmla="*/ 1009031 w 1053191"/>
                <a:gd name="connsiteY3" fmla="*/ 776288 h 4585940"/>
                <a:gd name="connsiteX4" fmla="*/ 975692 w 1053191"/>
                <a:gd name="connsiteY4" fmla="*/ 4585940 h 4585940"/>
                <a:gd name="connsiteX5" fmla="*/ 61292 w 1053191"/>
                <a:gd name="connsiteY5" fmla="*/ 4585940 h 4585940"/>
                <a:gd name="connsiteX6" fmla="*/ 81093 w 1053191"/>
                <a:gd name="connsiteY6" fmla="*/ 378898 h 4585940"/>
                <a:gd name="connsiteX0" fmla="*/ 59600 w 1060273"/>
                <a:gd name="connsiteY0" fmla="*/ 1095654 h 4585940"/>
                <a:gd name="connsiteX1" fmla="*/ 61230 w 1060273"/>
                <a:gd name="connsiteY1" fmla="*/ 0 h 4585940"/>
                <a:gd name="connsiteX2" fmla="*/ 987788 w 1060273"/>
                <a:gd name="connsiteY2" fmla="*/ 8215 h 4585940"/>
                <a:gd name="connsiteX3" fmla="*/ 1016113 w 1060273"/>
                <a:gd name="connsiteY3" fmla="*/ 776288 h 4585940"/>
                <a:gd name="connsiteX4" fmla="*/ 982774 w 1060273"/>
                <a:gd name="connsiteY4" fmla="*/ 4585940 h 4585940"/>
                <a:gd name="connsiteX5" fmla="*/ 68374 w 1060273"/>
                <a:gd name="connsiteY5" fmla="*/ 4585940 h 4585940"/>
                <a:gd name="connsiteX6" fmla="*/ 59600 w 1060273"/>
                <a:gd name="connsiteY6" fmla="*/ 1095654 h 4585940"/>
                <a:gd name="connsiteX0" fmla="*/ 59600 w 1061899"/>
                <a:gd name="connsiteY0" fmla="*/ 1095654 h 4585940"/>
                <a:gd name="connsiteX1" fmla="*/ 61230 w 1061899"/>
                <a:gd name="connsiteY1" fmla="*/ 0 h 4585940"/>
                <a:gd name="connsiteX2" fmla="*/ 987788 w 1061899"/>
                <a:gd name="connsiteY2" fmla="*/ 8215 h 4585940"/>
                <a:gd name="connsiteX3" fmla="*/ 1020876 w 1061899"/>
                <a:gd name="connsiteY3" fmla="*/ 1121569 h 4585940"/>
                <a:gd name="connsiteX4" fmla="*/ 982774 w 1061899"/>
                <a:gd name="connsiteY4" fmla="*/ 4585940 h 4585940"/>
                <a:gd name="connsiteX5" fmla="*/ 68374 w 1061899"/>
                <a:gd name="connsiteY5" fmla="*/ 4585940 h 4585940"/>
                <a:gd name="connsiteX6" fmla="*/ 59600 w 1061899"/>
                <a:gd name="connsiteY6" fmla="*/ 1095654 h 4585940"/>
                <a:gd name="connsiteX0" fmla="*/ 59600 w 1069046"/>
                <a:gd name="connsiteY0" fmla="*/ 1095654 h 4585940"/>
                <a:gd name="connsiteX1" fmla="*/ 61230 w 1069046"/>
                <a:gd name="connsiteY1" fmla="*/ 0 h 4585940"/>
                <a:gd name="connsiteX2" fmla="*/ 987788 w 1069046"/>
                <a:gd name="connsiteY2" fmla="*/ 8215 h 4585940"/>
                <a:gd name="connsiteX3" fmla="*/ 1020876 w 1069046"/>
                <a:gd name="connsiteY3" fmla="*/ 1121569 h 4585940"/>
                <a:gd name="connsiteX4" fmla="*/ 982774 w 1069046"/>
                <a:gd name="connsiteY4" fmla="*/ 4585940 h 4585940"/>
                <a:gd name="connsiteX5" fmla="*/ 68374 w 1069046"/>
                <a:gd name="connsiteY5" fmla="*/ 4585940 h 4585940"/>
                <a:gd name="connsiteX6" fmla="*/ 59600 w 1069046"/>
                <a:gd name="connsiteY6" fmla="*/ 1095654 h 4585940"/>
                <a:gd name="connsiteX0" fmla="*/ 59600 w 1069046"/>
                <a:gd name="connsiteY0" fmla="*/ 1095654 h 4585940"/>
                <a:gd name="connsiteX1" fmla="*/ 61230 w 1069046"/>
                <a:gd name="connsiteY1" fmla="*/ 0 h 4585940"/>
                <a:gd name="connsiteX2" fmla="*/ 987788 w 1069046"/>
                <a:gd name="connsiteY2" fmla="*/ 8215 h 4585940"/>
                <a:gd name="connsiteX3" fmla="*/ 1020876 w 1069046"/>
                <a:gd name="connsiteY3" fmla="*/ 1121569 h 4585940"/>
                <a:gd name="connsiteX4" fmla="*/ 982774 w 1069046"/>
                <a:gd name="connsiteY4" fmla="*/ 4585940 h 4585940"/>
                <a:gd name="connsiteX5" fmla="*/ 68374 w 1069046"/>
                <a:gd name="connsiteY5" fmla="*/ 4585940 h 4585940"/>
                <a:gd name="connsiteX6" fmla="*/ 59600 w 1069046"/>
                <a:gd name="connsiteY6" fmla="*/ 1095654 h 4585940"/>
                <a:gd name="connsiteX0" fmla="*/ 60040 w 1069486"/>
                <a:gd name="connsiteY0" fmla="*/ 1095654 h 4585940"/>
                <a:gd name="connsiteX1" fmla="*/ 61670 w 1069486"/>
                <a:gd name="connsiteY1" fmla="*/ 0 h 4585940"/>
                <a:gd name="connsiteX2" fmla="*/ 988228 w 1069486"/>
                <a:gd name="connsiteY2" fmla="*/ 8215 h 4585940"/>
                <a:gd name="connsiteX3" fmla="*/ 1021316 w 1069486"/>
                <a:gd name="connsiteY3" fmla="*/ 1121569 h 4585940"/>
                <a:gd name="connsiteX4" fmla="*/ 983214 w 1069486"/>
                <a:gd name="connsiteY4" fmla="*/ 4585940 h 4585940"/>
                <a:gd name="connsiteX5" fmla="*/ 68814 w 1069486"/>
                <a:gd name="connsiteY5" fmla="*/ 4585940 h 4585940"/>
                <a:gd name="connsiteX6" fmla="*/ 60040 w 1069486"/>
                <a:gd name="connsiteY6" fmla="*/ 1095654 h 4585940"/>
                <a:gd name="connsiteX0" fmla="*/ 60040 w 1057206"/>
                <a:gd name="connsiteY0" fmla="*/ 1095654 h 4585940"/>
                <a:gd name="connsiteX1" fmla="*/ 61670 w 1057206"/>
                <a:gd name="connsiteY1" fmla="*/ 0 h 4585940"/>
                <a:gd name="connsiteX2" fmla="*/ 988228 w 1057206"/>
                <a:gd name="connsiteY2" fmla="*/ 8215 h 4585940"/>
                <a:gd name="connsiteX3" fmla="*/ 978454 w 1057206"/>
                <a:gd name="connsiteY3" fmla="*/ 1126332 h 4585940"/>
                <a:gd name="connsiteX4" fmla="*/ 983214 w 1057206"/>
                <a:gd name="connsiteY4" fmla="*/ 4585940 h 4585940"/>
                <a:gd name="connsiteX5" fmla="*/ 68814 w 1057206"/>
                <a:gd name="connsiteY5" fmla="*/ 4585940 h 4585940"/>
                <a:gd name="connsiteX6" fmla="*/ 60040 w 1057206"/>
                <a:gd name="connsiteY6" fmla="*/ 1095654 h 4585940"/>
                <a:gd name="connsiteX0" fmla="*/ 60040 w 1047232"/>
                <a:gd name="connsiteY0" fmla="*/ 1095654 h 4585940"/>
                <a:gd name="connsiteX1" fmla="*/ 61670 w 1047232"/>
                <a:gd name="connsiteY1" fmla="*/ 0 h 4585940"/>
                <a:gd name="connsiteX2" fmla="*/ 988228 w 1047232"/>
                <a:gd name="connsiteY2" fmla="*/ 8215 h 4585940"/>
                <a:gd name="connsiteX3" fmla="*/ 930829 w 1047232"/>
                <a:gd name="connsiteY3" fmla="*/ 1126332 h 4585940"/>
                <a:gd name="connsiteX4" fmla="*/ 983214 w 1047232"/>
                <a:gd name="connsiteY4" fmla="*/ 4585940 h 4585940"/>
                <a:gd name="connsiteX5" fmla="*/ 68814 w 1047232"/>
                <a:gd name="connsiteY5" fmla="*/ 4585940 h 4585940"/>
                <a:gd name="connsiteX6" fmla="*/ 60040 w 1047232"/>
                <a:gd name="connsiteY6" fmla="*/ 1095654 h 4585940"/>
                <a:gd name="connsiteX0" fmla="*/ 60040 w 1059611"/>
                <a:gd name="connsiteY0" fmla="*/ 1095654 h 4585940"/>
                <a:gd name="connsiteX1" fmla="*/ 61670 w 1059611"/>
                <a:gd name="connsiteY1" fmla="*/ 0 h 4585940"/>
                <a:gd name="connsiteX2" fmla="*/ 988228 w 1059611"/>
                <a:gd name="connsiteY2" fmla="*/ 8215 h 4585940"/>
                <a:gd name="connsiteX3" fmla="*/ 987979 w 1059611"/>
                <a:gd name="connsiteY3" fmla="*/ 1126332 h 4585940"/>
                <a:gd name="connsiteX4" fmla="*/ 983214 w 1059611"/>
                <a:gd name="connsiteY4" fmla="*/ 4585940 h 4585940"/>
                <a:gd name="connsiteX5" fmla="*/ 68814 w 1059611"/>
                <a:gd name="connsiteY5" fmla="*/ 4585940 h 4585940"/>
                <a:gd name="connsiteX6" fmla="*/ 60040 w 1059611"/>
                <a:gd name="connsiteY6" fmla="*/ 1095654 h 4585940"/>
                <a:gd name="connsiteX0" fmla="*/ 60040 w 1052185"/>
                <a:gd name="connsiteY0" fmla="*/ 1095654 h 4585940"/>
                <a:gd name="connsiteX1" fmla="*/ 61670 w 1052185"/>
                <a:gd name="connsiteY1" fmla="*/ 0 h 4585940"/>
                <a:gd name="connsiteX2" fmla="*/ 988228 w 1052185"/>
                <a:gd name="connsiteY2" fmla="*/ 8215 h 4585940"/>
                <a:gd name="connsiteX3" fmla="*/ 987979 w 1052185"/>
                <a:gd name="connsiteY3" fmla="*/ 1126332 h 4585940"/>
                <a:gd name="connsiteX4" fmla="*/ 983214 w 1052185"/>
                <a:gd name="connsiteY4" fmla="*/ 4585940 h 4585940"/>
                <a:gd name="connsiteX5" fmla="*/ 68814 w 1052185"/>
                <a:gd name="connsiteY5" fmla="*/ 4585940 h 4585940"/>
                <a:gd name="connsiteX6" fmla="*/ 60040 w 1052185"/>
                <a:gd name="connsiteY6" fmla="*/ 1095654 h 4585940"/>
                <a:gd name="connsiteX0" fmla="*/ 60040 w 1052185"/>
                <a:gd name="connsiteY0" fmla="*/ 1095654 h 4585940"/>
                <a:gd name="connsiteX1" fmla="*/ 61670 w 1052185"/>
                <a:gd name="connsiteY1" fmla="*/ 0 h 4585940"/>
                <a:gd name="connsiteX2" fmla="*/ 988228 w 1052185"/>
                <a:gd name="connsiteY2" fmla="*/ 8215 h 4585940"/>
                <a:gd name="connsiteX3" fmla="*/ 987979 w 1052185"/>
                <a:gd name="connsiteY3" fmla="*/ 1126332 h 4585940"/>
                <a:gd name="connsiteX4" fmla="*/ 983214 w 1052185"/>
                <a:gd name="connsiteY4" fmla="*/ 4585940 h 4585940"/>
                <a:gd name="connsiteX5" fmla="*/ 68814 w 1052185"/>
                <a:gd name="connsiteY5" fmla="*/ 4585940 h 4585940"/>
                <a:gd name="connsiteX6" fmla="*/ 60040 w 1052185"/>
                <a:gd name="connsiteY6" fmla="*/ 1095654 h 4585940"/>
                <a:gd name="connsiteX0" fmla="*/ 62680 w 1054825"/>
                <a:gd name="connsiteY0" fmla="*/ 1095654 h 4585940"/>
                <a:gd name="connsiteX1" fmla="*/ 64310 w 1054825"/>
                <a:gd name="connsiteY1" fmla="*/ 0 h 4585940"/>
                <a:gd name="connsiteX2" fmla="*/ 990868 w 1054825"/>
                <a:gd name="connsiteY2" fmla="*/ 8215 h 4585940"/>
                <a:gd name="connsiteX3" fmla="*/ 990619 w 1054825"/>
                <a:gd name="connsiteY3" fmla="*/ 1126332 h 4585940"/>
                <a:gd name="connsiteX4" fmla="*/ 985854 w 1054825"/>
                <a:gd name="connsiteY4" fmla="*/ 4585940 h 4585940"/>
                <a:gd name="connsiteX5" fmla="*/ 71454 w 1054825"/>
                <a:gd name="connsiteY5" fmla="*/ 4585940 h 4585940"/>
                <a:gd name="connsiteX6" fmla="*/ 62680 w 1054825"/>
                <a:gd name="connsiteY6" fmla="*/ 1095654 h 4585940"/>
                <a:gd name="connsiteX0" fmla="*/ 555 w 992700"/>
                <a:gd name="connsiteY0" fmla="*/ 1095654 h 4585940"/>
                <a:gd name="connsiteX1" fmla="*/ 2185 w 992700"/>
                <a:gd name="connsiteY1" fmla="*/ 0 h 4585940"/>
                <a:gd name="connsiteX2" fmla="*/ 928743 w 992700"/>
                <a:gd name="connsiteY2" fmla="*/ 8215 h 4585940"/>
                <a:gd name="connsiteX3" fmla="*/ 928494 w 992700"/>
                <a:gd name="connsiteY3" fmla="*/ 1126332 h 4585940"/>
                <a:gd name="connsiteX4" fmla="*/ 923729 w 992700"/>
                <a:gd name="connsiteY4" fmla="*/ 4585940 h 4585940"/>
                <a:gd name="connsiteX5" fmla="*/ 9329 w 992700"/>
                <a:gd name="connsiteY5" fmla="*/ 4585940 h 4585940"/>
                <a:gd name="connsiteX6" fmla="*/ 555 w 992700"/>
                <a:gd name="connsiteY6" fmla="*/ 1095654 h 4585940"/>
                <a:gd name="connsiteX0" fmla="*/ 555 w 931361"/>
                <a:gd name="connsiteY0" fmla="*/ 1095654 h 4585940"/>
                <a:gd name="connsiteX1" fmla="*/ 2185 w 931361"/>
                <a:gd name="connsiteY1" fmla="*/ 0 h 4585940"/>
                <a:gd name="connsiteX2" fmla="*/ 928743 w 931361"/>
                <a:gd name="connsiteY2" fmla="*/ 8215 h 4585940"/>
                <a:gd name="connsiteX3" fmla="*/ 928494 w 931361"/>
                <a:gd name="connsiteY3" fmla="*/ 1126332 h 4585940"/>
                <a:gd name="connsiteX4" fmla="*/ 923729 w 931361"/>
                <a:gd name="connsiteY4" fmla="*/ 4585940 h 4585940"/>
                <a:gd name="connsiteX5" fmla="*/ 9329 w 931361"/>
                <a:gd name="connsiteY5" fmla="*/ 4585940 h 4585940"/>
                <a:gd name="connsiteX6" fmla="*/ 555 w 931361"/>
                <a:gd name="connsiteY6" fmla="*/ 1095654 h 4585940"/>
                <a:gd name="connsiteX0" fmla="*/ 314 w 940645"/>
                <a:gd name="connsiteY0" fmla="*/ 2286279 h 4585940"/>
                <a:gd name="connsiteX1" fmla="*/ 11469 w 940645"/>
                <a:gd name="connsiteY1" fmla="*/ 0 h 4585940"/>
                <a:gd name="connsiteX2" fmla="*/ 938027 w 940645"/>
                <a:gd name="connsiteY2" fmla="*/ 8215 h 4585940"/>
                <a:gd name="connsiteX3" fmla="*/ 937778 w 940645"/>
                <a:gd name="connsiteY3" fmla="*/ 1126332 h 4585940"/>
                <a:gd name="connsiteX4" fmla="*/ 933013 w 940645"/>
                <a:gd name="connsiteY4" fmla="*/ 4585940 h 4585940"/>
                <a:gd name="connsiteX5" fmla="*/ 18613 w 940645"/>
                <a:gd name="connsiteY5" fmla="*/ 4585940 h 4585940"/>
                <a:gd name="connsiteX6" fmla="*/ 314 w 940645"/>
                <a:gd name="connsiteY6" fmla="*/ 2286279 h 4585940"/>
                <a:gd name="connsiteX0" fmla="*/ 314 w 940645"/>
                <a:gd name="connsiteY0" fmla="*/ 2286279 h 4585940"/>
                <a:gd name="connsiteX1" fmla="*/ 11469 w 940645"/>
                <a:gd name="connsiteY1" fmla="*/ 0 h 4585940"/>
                <a:gd name="connsiteX2" fmla="*/ 938027 w 940645"/>
                <a:gd name="connsiteY2" fmla="*/ 8215 h 4585940"/>
                <a:gd name="connsiteX3" fmla="*/ 937778 w 940645"/>
                <a:gd name="connsiteY3" fmla="*/ 2259807 h 4585940"/>
                <a:gd name="connsiteX4" fmla="*/ 933013 w 940645"/>
                <a:gd name="connsiteY4" fmla="*/ 4585940 h 4585940"/>
                <a:gd name="connsiteX5" fmla="*/ 18613 w 940645"/>
                <a:gd name="connsiteY5" fmla="*/ 4585940 h 4585940"/>
                <a:gd name="connsiteX6" fmla="*/ 314 w 940645"/>
                <a:gd name="connsiteY6" fmla="*/ 2286279 h 4585940"/>
                <a:gd name="connsiteX0" fmla="*/ 314 w 1375932"/>
                <a:gd name="connsiteY0" fmla="*/ 2286279 h 4585940"/>
                <a:gd name="connsiteX1" fmla="*/ 11469 w 1375932"/>
                <a:gd name="connsiteY1" fmla="*/ 0 h 4585940"/>
                <a:gd name="connsiteX2" fmla="*/ 938027 w 1375932"/>
                <a:gd name="connsiteY2" fmla="*/ 8215 h 4585940"/>
                <a:gd name="connsiteX3" fmla="*/ 1375928 w 1375932"/>
                <a:gd name="connsiteY3" fmla="*/ 2307432 h 4585940"/>
                <a:gd name="connsiteX4" fmla="*/ 933013 w 1375932"/>
                <a:gd name="connsiteY4" fmla="*/ 4585940 h 4585940"/>
                <a:gd name="connsiteX5" fmla="*/ 18613 w 1375932"/>
                <a:gd name="connsiteY5" fmla="*/ 4585940 h 4585940"/>
                <a:gd name="connsiteX6" fmla="*/ 314 w 1375932"/>
                <a:gd name="connsiteY6" fmla="*/ 2286279 h 4585940"/>
                <a:gd name="connsiteX0" fmla="*/ 484145 w 1364463"/>
                <a:gd name="connsiteY0" fmla="*/ 2286279 h 4585940"/>
                <a:gd name="connsiteX1" fmla="*/ 0 w 1364463"/>
                <a:gd name="connsiteY1" fmla="*/ 0 h 4585940"/>
                <a:gd name="connsiteX2" fmla="*/ 926558 w 1364463"/>
                <a:gd name="connsiteY2" fmla="*/ 8215 h 4585940"/>
                <a:gd name="connsiteX3" fmla="*/ 1364459 w 1364463"/>
                <a:gd name="connsiteY3" fmla="*/ 2307432 h 4585940"/>
                <a:gd name="connsiteX4" fmla="*/ 921544 w 1364463"/>
                <a:gd name="connsiteY4" fmla="*/ 4585940 h 4585940"/>
                <a:gd name="connsiteX5" fmla="*/ 7144 w 1364463"/>
                <a:gd name="connsiteY5" fmla="*/ 4585940 h 4585940"/>
                <a:gd name="connsiteX6" fmla="*/ 484145 w 1364463"/>
                <a:gd name="connsiteY6" fmla="*/ 2286279 h 4585940"/>
                <a:gd name="connsiteX0" fmla="*/ 484145 w 1364463"/>
                <a:gd name="connsiteY0" fmla="*/ 2286279 h 4585940"/>
                <a:gd name="connsiteX1" fmla="*/ 0 w 1364463"/>
                <a:gd name="connsiteY1" fmla="*/ 0 h 4585940"/>
                <a:gd name="connsiteX2" fmla="*/ 926558 w 1364463"/>
                <a:gd name="connsiteY2" fmla="*/ 8215 h 4585940"/>
                <a:gd name="connsiteX3" fmla="*/ 1364459 w 1364463"/>
                <a:gd name="connsiteY3" fmla="*/ 2307432 h 4585940"/>
                <a:gd name="connsiteX4" fmla="*/ 921544 w 1364463"/>
                <a:gd name="connsiteY4" fmla="*/ 4585940 h 4585940"/>
                <a:gd name="connsiteX5" fmla="*/ 7144 w 1364463"/>
                <a:gd name="connsiteY5" fmla="*/ 4585940 h 4585940"/>
                <a:gd name="connsiteX6" fmla="*/ 484145 w 1364463"/>
                <a:gd name="connsiteY6" fmla="*/ 2286279 h 4585940"/>
                <a:gd name="connsiteX0" fmla="*/ 484145 w 1364463"/>
                <a:gd name="connsiteY0" fmla="*/ 2286279 h 4585940"/>
                <a:gd name="connsiteX1" fmla="*/ 0 w 1364463"/>
                <a:gd name="connsiteY1" fmla="*/ 0 h 4585940"/>
                <a:gd name="connsiteX2" fmla="*/ 926558 w 1364463"/>
                <a:gd name="connsiteY2" fmla="*/ 8215 h 4585940"/>
                <a:gd name="connsiteX3" fmla="*/ 1364459 w 1364463"/>
                <a:gd name="connsiteY3" fmla="*/ 2307432 h 4585940"/>
                <a:gd name="connsiteX4" fmla="*/ 921544 w 1364463"/>
                <a:gd name="connsiteY4" fmla="*/ 4585940 h 4585940"/>
                <a:gd name="connsiteX5" fmla="*/ 7144 w 1364463"/>
                <a:gd name="connsiteY5" fmla="*/ 4585940 h 4585940"/>
                <a:gd name="connsiteX6" fmla="*/ 484145 w 1364463"/>
                <a:gd name="connsiteY6" fmla="*/ 2286279 h 4585940"/>
                <a:gd name="connsiteX0" fmla="*/ 484145 w 1364463"/>
                <a:gd name="connsiteY0" fmla="*/ 2286279 h 4585940"/>
                <a:gd name="connsiteX1" fmla="*/ 0 w 1364463"/>
                <a:gd name="connsiteY1" fmla="*/ 0 h 4585940"/>
                <a:gd name="connsiteX2" fmla="*/ 926558 w 1364463"/>
                <a:gd name="connsiteY2" fmla="*/ 8215 h 4585940"/>
                <a:gd name="connsiteX3" fmla="*/ 1364459 w 1364463"/>
                <a:gd name="connsiteY3" fmla="*/ 2307432 h 4585940"/>
                <a:gd name="connsiteX4" fmla="*/ 921544 w 1364463"/>
                <a:gd name="connsiteY4" fmla="*/ 4585940 h 4585940"/>
                <a:gd name="connsiteX5" fmla="*/ 7144 w 1364463"/>
                <a:gd name="connsiteY5" fmla="*/ 4585940 h 4585940"/>
                <a:gd name="connsiteX6" fmla="*/ 484145 w 1364463"/>
                <a:gd name="connsiteY6" fmla="*/ 2286279 h 4585940"/>
                <a:gd name="connsiteX0" fmla="*/ 484145 w 1364463"/>
                <a:gd name="connsiteY0" fmla="*/ 2286279 h 4585940"/>
                <a:gd name="connsiteX1" fmla="*/ 0 w 1364463"/>
                <a:gd name="connsiteY1" fmla="*/ 0 h 4585940"/>
                <a:gd name="connsiteX2" fmla="*/ 926558 w 1364463"/>
                <a:gd name="connsiteY2" fmla="*/ 8215 h 4585940"/>
                <a:gd name="connsiteX3" fmla="*/ 1364459 w 1364463"/>
                <a:gd name="connsiteY3" fmla="*/ 2307432 h 4585940"/>
                <a:gd name="connsiteX4" fmla="*/ 921544 w 1364463"/>
                <a:gd name="connsiteY4" fmla="*/ 4585940 h 4585940"/>
                <a:gd name="connsiteX5" fmla="*/ 7144 w 1364463"/>
                <a:gd name="connsiteY5" fmla="*/ 4585940 h 4585940"/>
                <a:gd name="connsiteX6" fmla="*/ 484145 w 1364463"/>
                <a:gd name="connsiteY6" fmla="*/ 2286279 h 4585940"/>
                <a:gd name="connsiteX0" fmla="*/ 484145 w 1364466"/>
                <a:gd name="connsiteY0" fmla="*/ 2286279 h 4585940"/>
                <a:gd name="connsiteX1" fmla="*/ 0 w 1364466"/>
                <a:gd name="connsiteY1" fmla="*/ 0 h 4585940"/>
                <a:gd name="connsiteX2" fmla="*/ 926558 w 1364466"/>
                <a:gd name="connsiteY2" fmla="*/ 8215 h 4585940"/>
                <a:gd name="connsiteX3" fmla="*/ 1364459 w 1364466"/>
                <a:gd name="connsiteY3" fmla="*/ 2307432 h 4585940"/>
                <a:gd name="connsiteX4" fmla="*/ 921544 w 1364466"/>
                <a:gd name="connsiteY4" fmla="*/ 4585940 h 4585940"/>
                <a:gd name="connsiteX5" fmla="*/ 7144 w 1364466"/>
                <a:gd name="connsiteY5" fmla="*/ 4585940 h 4585940"/>
                <a:gd name="connsiteX6" fmla="*/ 484145 w 1364466"/>
                <a:gd name="connsiteY6" fmla="*/ 2286279 h 4585940"/>
                <a:gd name="connsiteX0" fmla="*/ 238083 w 1364466"/>
                <a:gd name="connsiteY0" fmla="*/ 2292629 h 4585940"/>
                <a:gd name="connsiteX1" fmla="*/ 0 w 1364466"/>
                <a:gd name="connsiteY1" fmla="*/ 0 h 4585940"/>
                <a:gd name="connsiteX2" fmla="*/ 926558 w 1364466"/>
                <a:gd name="connsiteY2" fmla="*/ 8215 h 4585940"/>
                <a:gd name="connsiteX3" fmla="*/ 1364459 w 1364466"/>
                <a:gd name="connsiteY3" fmla="*/ 2307432 h 4585940"/>
                <a:gd name="connsiteX4" fmla="*/ 921544 w 1364466"/>
                <a:gd name="connsiteY4" fmla="*/ 4585940 h 4585940"/>
                <a:gd name="connsiteX5" fmla="*/ 7144 w 1364466"/>
                <a:gd name="connsiteY5" fmla="*/ 4585940 h 4585940"/>
                <a:gd name="connsiteX6" fmla="*/ 238083 w 1364466"/>
                <a:gd name="connsiteY6" fmla="*/ 2292629 h 4585940"/>
                <a:gd name="connsiteX0" fmla="*/ 238083 w 1169222"/>
                <a:gd name="connsiteY0" fmla="*/ 2292629 h 4585940"/>
                <a:gd name="connsiteX1" fmla="*/ 0 w 1169222"/>
                <a:gd name="connsiteY1" fmla="*/ 0 h 4585940"/>
                <a:gd name="connsiteX2" fmla="*/ 926558 w 1169222"/>
                <a:gd name="connsiteY2" fmla="*/ 8215 h 4585940"/>
                <a:gd name="connsiteX3" fmla="*/ 1169197 w 1169222"/>
                <a:gd name="connsiteY3" fmla="*/ 2297907 h 4585940"/>
                <a:gd name="connsiteX4" fmla="*/ 921544 w 1169222"/>
                <a:gd name="connsiteY4" fmla="*/ 4585940 h 4585940"/>
                <a:gd name="connsiteX5" fmla="*/ 7144 w 1169222"/>
                <a:gd name="connsiteY5" fmla="*/ 4585940 h 4585940"/>
                <a:gd name="connsiteX6" fmla="*/ 238083 w 1169222"/>
                <a:gd name="connsiteY6" fmla="*/ 2292629 h 45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9222" h="4585940">
                  <a:moveTo>
                    <a:pt x="238083" y="2292629"/>
                  </a:moveTo>
                  <a:cubicBezTo>
                    <a:pt x="225131" y="1824223"/>
                    <a:pt x="172494" y="711293"/>
                    <a:pt x="0" y="0"/>
                  </a:cubicBezTo>
                  <a:lnTo>
                    <a:pt x="926558" y="8215"/>
                  </a:lnTo>
                  <a:cubicBezTo>
                    <a:pt x="1093643" y="633293"/>
                    <a:pt x="1170826" y="1534954"/>
                    <a:pt x="1169197" y="2297907"/>
                  </a:cubicBezTo>
                  <a:cubicBezTo>
                    <a:pt x="1167568" y="3060861"/>
                    <a:pt x="1141413" y="3753355"/>
                    <a:pt x="921544" y="4585940"/>
                  </a:cubicBezTo>
                  <a:lnTo>
                    <a:pt x="7144" y="4585940"/>
                  </a:lnTo>
                  <a:cubicBezTo>
                    <a:pt x="205707" y="3975651"/>
                    <a:pt x="259209" y="3056661"/>
                    <a:pt x="238083" y="2292629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3938588" y="1429409"/>
              <a:ext cx="927100" cy="42826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956050" y="5991360"/>
              <a:ext cx="905774" cy="42826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2"/>
            <p:cNvSpPr/>
            <p:nvPr/>
          </p:nvSpPr>
          <p:spPr>
            <a:xfrm>
              <a:off x="3969649" y="5938798"/>
              <a:ext cx="912814" cy="285921"/>
            </a:xfrm>
            <a:custGeom>
              <a:avLst/>
              <a:gdLst>
                <a:gd name="connsiteX0" fmla="*/ 0 w 885299"/>
                <a:gd name="connsiteY0" fmla="*/ 0 h 266871"/>
                <a:gd name="connsiteX1" fmla="*/ 885299 w 885299"/>
                <a:gd name="connsiteY1" fmla="*/ 0 h 266871"/>
                <a:gd name="connsiteX2" fmla="*/ 885299 w 885299"/>
                <a:gd name="connsiteY2" fmla="*/ 266871 h 266871"/>
                <a:gd name="connsiteX3" fmla="*/ 0 w 885299"/>
                <a:gd name="connsiteY3" fmla="*/ 266871 h 266871"/>
                <a:gd name="connsiteX4" fmla="*/ 0 w 885299"/>
                <a:gd name="connsiteY4" fmla="*/ 0 h 266871"/>
                <a:gd name="connsiteX0" fmla="*/ 0 w 885299"/>
                <a:gd name="connsiteY0" fmla="*/ 0 h 266871"/>
                <a:gd name="connsiteX1" fmla="*/ 3175 w 885299"/>
                <a:gd name="connsiteY1" fmla="*/ 171 h 266871"/>
                <a:gd name="connsiteX2" fmla="*/ 885299 w 885299"/>
                <a:gd name="connsiteY2" fmla="*/ 0 h 266871"/>
                <a:gd name="connsiteX3" fmla="*/ 885299 w 885299"/>
                <a:gd name="connsiteY3" fmla="*/ 266871 h 266871"/>
                <a:gd name="connsiteX4" fmla="*/ 0 w 885299"/>
                <a:gd name="connsiteY4" fmla="*/ 266871 h 266871"/>
                <a:gd name="connsiteX5" fmla="*/ 0 w 885299"/>
                <a:gd name="connsiteY5" fmla="*/ 0 h 266871"/>
                <a:gd name="connsiteX0" fmla="*/ 0 w 889000"/>
                <a:gd name="connsiteY0" fmla="*/ 0 h 266871"/>
                <a:gd name="connsiteX1" fmla="*/ 3175 w 889000"/>
                <a:gd name="connsiteY1" fmla="*/ 171 h 266871"/>
                <a:gd name="connsiteX2" fmla="*/ 885299 w 889000"/>
                <a:gd name="connsiteY2" fmla="*/ 0 h 266871"/>
                <a:gd name="connsiteX3" fmla="*/ 889000 w 889000"/>
                <a:gd name="connsiteY3" fmla="*/ 1759 h 266871"/>
                <a:gd name="connsiteX4" fmla="*/ 885299 w 889000"/>
                <a:gd name="connsiteY4" fmla="*/ 266871 h 266871"/>
                <a:gd name="connsiteX5" fmla="*/ 0 w 889000"/>
                <a:gd name="connsiteY5" fmla="*/ 266871 h 266871"/>
                <a:gd name="connsiteX6" fmla="*/ 0 w 889000"/>
                <a:gd name="connsiteY6" fmla="*/ 0 h 266871"/>
                <a:gd name="connsiteX0" fmla="*/ 42862 w 889000"/>
                <a:gd name="connsiteY0" fmla="*/ 155575 h 266871"/>
                <a:gd name="connsiteX1" fmla="*/ 3175 w 889000"/>
                <a:gd name="connsiteY1" fmla="*/ 171 h 266871"/>
                <a:gd name="connsiteX2" fmla="*/ 885299 w 889000"/>
                <a:gd name="connsiteY2" fmla="*/ 0 h 266871"/>
                <a:gd name="connsiteX3" fmla="*/ 889000 w 889000"/>
                <a:gd name="connsiteY3" fmla="*/ 1759 h 266871"/>
                <a:gd name="connsiteX4" fmla="*/ 885299 w 889000"/>
                <a:gd name="connsiteY4" fmla="*/ 266871 h 266871"/>
                <a:gd name="connsiteX5" fmla="*/ 0 w 889000"/>
                <a:gd name="connsiteY5" fmla="*/ 266871 h 266871"/>
                <a:gd name="connsiteX6" fmla="*/ 42862 w 889000"/>
                <a:gd name="connsiteY6" fmla="*/ 155575 h 266871"/>
                <a:gd name="connsiteX0" fmla="*/ 42862 w 885307"/>
                <a:gd name="connsiteY0" fmla="*/ 155575 h 266871"/>
                <a:gd name="connsiteX1" fmla="*/ 3175 w 885307"/>
                <a:gd name="connsiteY1" fmla="*/ 171 h 266871"/>
                <a:gd name="connsiteX2" fmla="*/ 885299 w 885307"/>
                <a:gd name="connsiteY2" fmla="*/ 0 h 266871"/>
                <a:gd name="connsiteX3" fmla="*/ 758825 w 885307"/>
                <a:gd name="connsiteY3" fmla="*/ 154159 h 266871"/>
                <a:gd name="connsiteX4" fmla="*/ 885299 w 885307"/>
                <a:gd name="connsiteY4" fmla="*/ 266871 h 266871"/>
                <a:gd name="connsiteX5" fmla="*/ 0 w 885307"/>
                <a:gd name="connsiteY5" fmla="*/ 266871 h 266871"/>
                <a:gd name="connsiteX6" fmla="*/ 42862 w 885307"/>
                <a:gd name="connsiteY6" fmla="*/ 155575 h 266871"/>
                <a:gd name="connsiteX0" fmla="*/ 42862 w 885307"/>
                <a:gd name="connsiteY0" fmla="*/ 161925 h 273221"/>
                <a:gd name="connsiteX1" fmla="*/ 3175 w 885307"/>
                <a:gd name="connsiteY1" fmla="*/ 6521 h 273221"/>
                <a:gd name="connsiteX2" fmla="*/ 831324 w 885307"/>
                <a:gd name="connsiteY2" fmla="*/ 0 h 273221"/>
                <a:gd name="connsiteX3" fmla="*/ 758825 w 885307"/>
                <a:gd name="connsiteY3" fmla="*/ 160509 h 273221"/>
                <a:gd name="connsiteX4" fmla="*/ 885299 w 885307"/>
                <a:gd name="connsiteY4" fmla="*/ 273221 h 273221"/>
                <a:gd name="connsiteX5" fmla="*/ 0 w 885307"/>
                <a:gd name="connsiteY5" fmla="*/ 273221 h 273221"/>
                <a:gd name="connsiteX6" fmla="*/ 42862 w 885307"/>
                <a:gd name="connsiteY6" fmla="*/ 161925 h 273221"/>
                <a:gd name="connsiteX0" fmla="*/ 57150 w 899595"/>
                <a:gd name="connsiteY0" fmla="*/ 161925 h 290684"/>
                <a:gd name="connsiteX1" fmla="*/ 17463 w 899595"/>
                <a:gd name="connsiteY1" fmla="*/ 6521 h 290684"/>
                <a:gd name="connsiteX2" fmla="*/ 845612 w 899595"/>
                <a:gd name="connsiteY2" fmla="*/ 0 h 290684"/>
                <a:gd name="connsiteX3" fmla="*/ 773113 w 899595"/>
                <a:gd name="connsiteY3" fmla="*/ 160509 h 290684"/>
                <a:gd name="connsiteX4" fmla="*/ 899587 w 899595"/>
                <a:gd name="connsiteY4" fmla="*/ 273221 h 290684"/>
                <a:gd name="connsiteX5" fmla="*/ 0 w 899595"/>
                <a:gd name="connsiteY5" fmla="*/ 290684 h 290684"/>
                <a:gd name="connsiteX6" fmla="*/ 57150 w 899595"/>
                <a:gd name="connsiteY6" fmla="*/ 161925 h 290684"/>
                <a:gd name="connsiteX0" fmla="*/ 11113 w 899595"/>
                <a:gd name="connsiteY0" fmla="*/ 152400 h 290684"/>
                <a:gd name="connsiteX1" fmla="*/ 17463 w 899595"/>
                <a:gd name="connsiteY1" fmla="*/ 6521 h 290684"/>
                <a:gd name="connsiteX2" fmla="*/ 845612 w 899595"/>
                <a:gd name="connsiteY2" fmla="*/ 0 h 290684"/>
                <a:gd name="connsiteX3" fmla="*/ 773113 w 899595"/>
                <a:gd name="connsiteY3" fmla="*/ 160509 h 290684"/>
                <a:gd name="connsiteX4" fmla="*/ 899587 w 899595"/>
                <a:gd name="connsiteY4" fmla="*/ 273221 h 290684"/>
                <a:gd name="connsiteX5" fmla="*/ 0 w 899595"/>
                <a:gd name="connsiteY5" fmla="*/ 290684 h 290684"/>
                <a:gd name="connsiteX6" fmla="*/ 11113 w 899595"/>
                <a:gd name="connsiteY6" fmla="*/ 152400 h 290684"/>
                <a:gd name="connsiteX0" fmla="*/ 11113 w 899595"/>
                <a:gd name="connsiteY0" fmla="*/ 152400 h 290684"/>
                <a:gd name="connsiteX1" fmla="*/ 25400 w 899595"/>
                <a:gd name="connsiteY1" fmla="*/ 4933 h 290684"/>
                <a:gd name="connsiteX2" fmla="*/ 845612 w 899595"/>
                <a:gd name="connsiteY2" fmla="*/ 0 h 290684"/>
                <a:gd name="connsiteX3" fmla="*/ 773113 w 899595"/>
                <a:gd name="connsiteY3" fmla="*/ 160509 h 290684"/>
                <a:gd name="connsiteX4" fmla="*/ 899587 w 899595"/>
                <a:gd name="connsiteY4" fmla="*/ 273221 h 290684"/>
                <a:gd name="connsiteX5" fmla="*/ 0 w 899595"/>
                <a:gd name="connsiteY5" fmla="*/ 290684 h 290684"/>
                <a:gd name="connsiteX6" fmla="*/ 11113 w 899595"/>
                <a:gd name="connsiteY6" fmla="*/ 152400 h 290684"/>
                <a:gd name="connsiteX0" fmla="*/ 11113 w 901700"/>
                <a:gd name="connsiteY0" fmla="*/ 152400 h 290684"/>
                <a:gd name="connsiteX1" fmla="*/ 25400 w 901700"/>
                <a:gd name="connsiteY1" fmla="*/ 4933 h 290684"/>
                <a:gd name="connsiteX2" fmla="*/ 845612 w 901700"/>
                <a:gd name="connsiteY2" fmla="*/ 0 h 290684"/>
                <a:gd name="connsiteX3" fmla="*/ 901700 w 901700"/>
                <a:gd name="connsiteY3" fmla="*/ 109709 h 290684"/>
                <a:gd name="connsiteX4" fmla="*/ 899587 w 901700"/>
                <a:gd name="connsiteY4" fmla="*/ 273221 h 290684"/>
                <a:gd name="connsiteX5" fmla="*/ 0 w 901700"/>
                <a:gd name="connsiteY5" fmla="*/ 290684 h 290684"/>
                <a:gd name="connsiteX6" fmla="*/ 11113 w 901700"/>
                <a:gd name="connsiteY6" fmla="*/ 152400 h 290684"/>
                <a:gd name="connsiteX0" fmla="*/ 0 w 890587"/>
                <a:gd name="connsiteY0" fmla="*/ 152400 h 285921"/>
                <a:gd name="connsiteX1" fmla="*/ 14287 w 890587"/>
                <a:gd name="connsiteY1" fmla="*/ 4933 h 285921"/>
                <a:gd name="connsiteX2" fmla="*/ 834499 w 890587"/>
                <a:gd name="connsiteY2" fmla="*/ 0 h 285921"/>
                <a:gd name="connsiteX3" fmla="*/ 890587 w 890587"/>
                <a:gd name="connsiteY3" fmla="*/ 109709 h 285921"/>
                <a:gd name="connsiteX4" fmla="*/ 888474 w 890587"/>
                <a:gd name="connsiteY4" fmla="*/ 273221 h 285921"/>
                <a:gd name="connsiteX5" fmla="*/ 34924 w 890587"/>
                <a:gd name="connsiteY5" fmla="*/ 285921 h 285921"/>
                <a:gd name="connsiteX6" fmla="*/ 0 w 890587"/>
                <a:gd name="connsiteY6" fmla="*/ 152400 h 285921"/>
                <a:gd name="connsiteX0" fmla="*/ 80963 w 876300"/>
                <a:gd name="connsiteY0" fmla="*/ 153987 h 285921"/>
                <a:gd name="connsiteX1" fmla="*/ 0 w 876300"/>
                <a:gd name="connsiteY1" fmla="*/ 4933 h 285921"/>
                <a:gd name="connsiteX2" fmla="*/ 820212 w 876300"/>
                <a:gd name="connsiteY2" fmla="*/ 0 h 285921"/>
                <a:gd name="connsiteX3" fmla="*/ 876300 w 876300"/>
                <a:gd name="connsiteY3" fmla="*/ 109709 h 285921"/>
                <a:gd name="connsiteX4" fmla="*/ 874187 w 876300"/>
                <a:gd name="connsiteY4" fmla="*/ 273221 h 285921"/>
                <a:gd name="connsiteX5" fmla="*/ 20637 w 876300"/>
                <a:gd name="connsiteY5" fmla="*/ 285921 h 285921"/>
                <a:gd name="connsiteX6" fmla="*/ 80963 w 876300"/>
                <a:gd name="connsiteY6" fmla="*/ 153987 h 285921"/>
                <a:gd name="connsiteX0" fmla="*/ 60326 w 855663"/>
                <a:gd name="connsiteY0" fmla="*/ 153987 h 285921"/>
                <a:gd name="connsiteX1" fmla="*/ 128588 w 855663"/>
                <a:gd name="connsiteY1" fmla="*/ 16046 h 285921"/>
                <a:gd name="connsiteX2" fmla="*/ 799575 w 855663"/>
                <a:gd name="connsiteY2" fmla="*/ 0 h 285921"/>
                <a:gd name="connsiteX3" fmla="*/ 855663 w 855663"/>
                <a:gd name="connsiteY3" fmla="*/ 109709 h 285921"/>
                <a:gd name="connsiteX4" fmla="*/ 853550 w 855663"/>
                <a:gd name="connsiteY4" fmla="*/ 273221 h 285921"/>
                <a:gd name="connsiteX5" fmla="*/ 0 w 855663"/>
                <a:gd name="connsiteY5" fmla="*/ 285921 h 285921"/>
                <a:gd name="connsiteX6" fmla="*/ 60326 w 855663"/>
                <a:gd name="connsiteY6" fmla="*/ 153987 h 285921"/>
                <a:gd name="connsiteX0" fmla="*/ 96839 w 892176"/>
                <a:gd name="connsiteY0" fmla="*/ 153987 h 273221"/>
                <a:gd name="connsiteX1" fmla="*/ 165101 w 892176"/>
                <a:gd name="connsiteY1" fmla="*/ 16046 h 273221"/>
                <a:gd name="connsiteX2" fmla="*/ 836088 w 892176"/>
                <a:gd name="connsiteY2" fmla="*/ 0 h 273221"/>
                <a:gd name="connsiteX3" fmla="*/ 892176 w 892176"/>
                <a:gd name="connsiteY3" fmla="*/ 109709 h 273221"/>
                <a:gd name="connsiteX4" fmla="*/ 890063 w 892176"/>
                <a:gd name="connsiteY4" fmla="*/ 273221 h 273221"/>
                <a:gd name="connsiteX5" fmla="*/ 0 w 892176"/>
                <a:gd name="connsiteY5" fmla="*/ 270046 h 273221"/>
                <a:gd name="connsiteX6" fmla="*/ 96839 w 892176"/>
                <a:gd name="connsiteY6" fmla="*/ 153987 h 273221"/>
                <a:gd name="connsiteX0" fmla="*/ 41276 w 892176"/>
                <a:gd name="connsiteY0" fmla="*/ 112712 h 273221"/>
                <a:gd name="connsiteX1" fmla="*/ 165101 w 892176"/>
                <a:gd name="connsiteY1" fmla="*/ 16046 h 273221"/>
                <a:gd name="connsiteX2" fmla="*/ 836088 w 892176"/>
                <a:gd name="connsiteY2" fmla="*/ 0 h 273221"/>
                <a:gd name="connsiteX3" fmla="*/ 892176 w 892176"/>
                <a:gd name="connsiteY3" fmla="*/ 109709 h 273221"/>
                <a:gd name="connsiteX4" fmla="*/ 890063 w 892176"/>
                <a:gd name="connsiteY4" fmla="*/ 273221 h 273221"/>
                <a:gd name="connsiteX5" fmla="*/ 0 w 892176"/>
                <a:gd name="connsiteY5" fmla="*/ 270046 h 273221"/>
                <a:gd name="connsiteX6" fmla="*/ 41276 w 892176"/>
                <a:gd name="connsiteY6" fmla="*/ 112712 h 273221"/>
                <a:gd name="connsiteX0" fmla="*/ 41276 w 892176"/>
                <a:gd name="connsiteY0" fmla="*/ 112712 h 273221"/>
                <a:gd name="connsiteX1" fmla="*/ 165101 w 892176"/>
                <a:gd name="connsiteY1" fmla="*/ 16046 h 273221"/>
                <a:gd name="connsiteX2" fmla="*/ 836088 w 892176"/>
                <a:gd name="connsiteY2" fmla="*/ 0 h 273221"/>
                <a:gd name="connsiteX3" fmla="*/ 892176 w 892176"/>
                <a:gd name="connsiteY3" fmla="*/ 109709 h 273221"/>
                <a:gd name="connsiteX4" fmla="*/ 890063 w 892176"/>
                <a:gd name="connsiteY4" fmla="*/ 273221 h 273221"/>
                <a:gd name="connsiteX5" fmla="*/ 0 w 892176"/>
                <a:gd name="connsiteY5" fmla="*/ 270046 h 273221"/>
                <a:gd name="connsiteX6" fmla="*/ 41276 w 892176"/>
                <a:gd name="connsiteY6" fmla="*/ 112712 h 273221"/>
                <a:gd name="connsiteX0" fmla="*/ 41276 w 892176"/>
                <a:gd name="connsiteY0" fmla="*/ 112712 h 287509"/>
                <a:gd name="connsiteX1" fmla="*/ 165101 w 892176"/>
                <a:gd name="connsiteY1" fmla="*/ 16046 h 287509"/>
                <a:gd name="connsiteX2" fmla="*/ 836088 w 892176"/>
                <a:gd name="connsiteY2" fmla="*/ 0 h 287509"/>
                <a:gd name="connsiteX3" fmla="*/ 892176 w 892176"/>
                <a:gd name="connsiteY3" fmla="*/ 109709 h 287509"/>
                <a:gd name="connsiteX4" fmla="*/ 772588 w 892176"/>
                <a:gd name="connsiteY4" fmla="*/ 287509 h 287509"/>
                <a:gd name="connsiteX5" fmla="*/ 0 w 892176"/>
                <a:gd name="connsiteY5" fmla="*/ 270046 h 287509"/>
                <a:gd name="connsiteX6" fmla="*/ 41276 w 892176"/>
                <a:gd name="connsiteY6" fmla="*/ 112712 h 287509"/>
                <a:gd name="connsiteX0" fmla="*/ 41276 w 892176"/>
                <a:gd name="connsiteY0" fmla="*/ 112712 h 285921"/>
                <a:gd name="connsiteX1" fmla="*/ 165101 w 892176"/>
                <a:gd name="connsiteY1" fmla="*/ 16046 h 285921"/>
                <a:gd name="connsiteX2" fmla="*/ 836088 w 892176"/>
                <a:gd name="connsiteY2" fmla="*/ 0 h 285921"/>
                <a:gd name="connsiteX3" fmla="*/ 892176 w 892176"/>
                <a:gd name="connsiteY3" fmla="*/ 109709 h 285921"/>
                <a:gd name="connsiteX4" fmla="*/ 882125 w 892176"/>
                <a:gd name="connsiteY4" fmla="*/ 285921 h 285921"/>
                <a:gd name="connsiteX5" fmla="*/ 0 w 892176"/>
                <a:gd name="connsiteY5" fmla="*/ 270046 h 285921"/>
                <a:gd name="connsiteX6" fmla="*/ 41276 w 892176"/>
                <a:gd name="connsiteY6" fmla="*/ 112712 h 285921"/>
                <a:gd name="connsiteX0" fmla="*/ 41276 w 893122"/>
                <a:gd name="connsiteY0" fmla="*/ 112712 h 285921"/>
                <a:gd name="connsiteX1" fmla="*/ 165101 w 893122"/>
                <a:gd name="connsiteY1" fmla="*/ 16046 h 285921"/>
                <a:gd name="connsiteX2" fmla="*/ 836088 w 893122"/>
                <a:gd name="connsiteY2" fmla="*/ 0 h 285921"/>
                <a:gd name="connsiteX3" fmla="*/ 892176 w 893122"/>
                <a:gd name="connsiteY3" fmla="*/ 109709 h 285921"/>
                <a:gd name="connsiteX4" fmla="*/ 882125 w 893122"/>
                <a:gd name="connsiteY4" fmla="*/ 285921 h 285921"/>
                <a:gd name="connsiteX5" fmla="*/ 0 w 893122"/>
                <a:gd name="connsiteY5" fmla="*/ 270046 h 285921"/>
                <a:gd name="connsiteX6" fmla="*/ 41276 w 893122"/>
                <a:gd name="connsiteY6" fmla="*/ 112712 h 285921"/>
                <a:gd name="connsiteX0" fmla="*/ 41276 w 912814"/>
                <a:gd name="connsiteY0" fmla="*/ 112712 h 285921"/>
                <a:gd name="connsiteX1" fmla="*/ 165101 w 912814"/>
                <a:gd name="connsiteY1" fmla="*/ 16046 h 285921"/>
                <a:gd name="connsiteX2" fmla="*/ 836088 w 912814"/>
                <a:gd name="connsiteY2" fmla="*/ 0 h 285921"/>
                <a:gd name="connsiteX3" fmla="*/ 912814 w 912814"/>
                <a:gd name="connsiteY3" fmla="*/ 109709 h 285921"/>
                <a:gd name="connsiteX4" fmla="*/ 882125 w 912814"/>
                <a:gd name="connsiteY4" fmla="*/ 285921 h 285921"/>
                <a:gd name="connsiteX5" fmla="*/ 0 w 912814"/>
                <a:gd name="connsiteY5" fmla="*/ 270046 h 285921"/>
                <a:gd name="connsiteX6" fmla="*/ 41276 w 912814"/>
                <a:gd name="connsiteY6" fmla="*/ 112712 h 285921"/>
                <a:gd name="connsiteX0" fmla="*/ 33338 w 912814"/>
                <a:gd name="connsiteY0" fmla="*/ 117474 h 285921"/>
                <a:gd name="connsiteX1" fmla="*/ 165101 w 912814"/>
                <a:gd name="connsiteY1" fmla="*/ 16046 h 285921"/>
                <a:gd name="connsiteX2" fmla="*/ 836088 w 912814"/>
                <a:gd name="connsiteY2" fmla="*/ 0 h 285921"/>
                <a:gd name="connsiteX3" fmla="*/ 912814 w 912814"/>
                <a:gd name="connsiteY3" fmla="*/ 109709 h 285921"/>
                <a:gd name="connsiteX4" fmla="*/ 882125 w 912814"/>
                <a:gd name="connsiteY4" fmla="*/ 285921 h 285921"/>
                <a:gd name="connsiteX5" fmla="*/ 0 w 912814"/>
                <a:gd name="connsiteY5" fmla="*/ 270046 h 285921"/>
                <a:gd name="connsiteX6" fmla="*/ 33338 w 912814"/>
                <a:gd name="connsiteY6" fmla="*/ 117474 h 28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2814" h="285921">
                  <a:moveTo>
                    <a:pt x="33338" y="117474"/>
                  </a:moveTo>
                  <a:lnTo>
                    <a:pt x="165101" y="16046"/>
                  </a:lnTo>
                  <a:lnTo>
                    <a:pt x="836088" y="0"/>
                  </a:lnTo>
                  <a:lnTo>
                    <a:pt x="912814" y="109709"/>
                  </a:lnTo>
                  <a:cubicBezTo>
                    <a:pt x="911580" y="198080"/>
                    <a:pt x="899234" y="199137"/>
                    <a:pt x="882125" y="285921"/>
                  </a:cubicBezTo>
                  <a:lnTo>
                    <a:pt x="0" y="270046"/>
                  </a:lnTo>
                  <a:cubicBezTo>
                    <a:pt x="13759" y="217601"/>
                    <a:pt x="10054" y="169919"/>
                    <a:pt x="33338" y="11747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87217" y="1605870"/>
            <a:ext cx="1408983" cy="4993719"/>
            <a:chOff x="6511151" y="1224164"/>
            <a:chExt cx="1408983" cy="4993719"/>
          </a:xfrm>
        </p:grpSpPr>
        <p:sp>
          <p:nvSpPr>
            <p:cNvPr id="21" name="Rectangle 20"/>
            <p:cNvSpPr/>
            <p:nvPr/>
          </p:nvSpPr>
          <p:spPr>
            <a:xfrm>
              <a:off x="6511748" y="1421240"/>
              <a:ext cx="1408386" cy="4593020"/>
            </a:xfrm>
            <a:custGeom>
              <a:avLst/>
              <a:gdLst>
                <a:gd name="connsiteX0" fmla="*/ 0 w 914400"/>
                <a:gd name="connsiteY0" fmla="*/ 0 h 4572000"/>
                <a:gd name="connsiteX1" fmla="*/ 914400 w 914400"/>
                <a:gd name="connsiteY1" fmla="*/ 0 h 4572000"/>
                <a:gd name="connsiteX2" fmla="*/ 914400 w 914400"/>
                <a:gd name="connsiteY2" fmla="*/ 4572000 h 4572000"/>
                <a:gd name="connsiteX3" fmla="*/ 0 w 914400"/>
                <a:gd name="connsiteY3" fmla="*/ 4572000 h 4572000"/>
                <a:gd name="connsiteX4" fmla="*/ 0 w 914400"/>
                <a:gd name="connsiteY4" fmla="*/ 0 h 4572000"/>
                <a:gd name="connsiteX0" fmla="*/ 0 w 1408386"/>
                <a:gd name="connsiteY0" fmla="*/ 0 h 4572000"/>
                <a:gd name="connsiteX1" fmla="*/ 1408386 w 1408386"/>
                <a:gd name="connsiteY1" fmla="*/ 0 h 4572000"/>
                <a:gd name="connsiteX2" fmla="*/ 914400 w 1408386"/>
                <a:gd name="connsiteY2" fmla="*/ 4572000 h 4572000"/>
                <a:gd name="connsiteX3" fmla="*/ 0 w 1408386"/>
                <a:gd name="connsiteY3" fmla="*/ 4572000 h 4572000"/>
                <a:gd name="connsiteX4" fmla="*/ 0 w 1408386"/>
                <a:gd name="connsiteY4" fmla="*/ 0 h 4572000"/>
                <a:gd name="connsiteX0" fmla="*/ 493986 w 1408386"/>
                <a:gd name="connsiteY0" fmla="*/ 0 h 4593020"/>
                <a:gd name="connsiteX1" fmla="*/ 1408386 w 1408386"/>
                <a:gd name="connsiteY1" fmla="*/ 21020 h 4593020"/>
                <a:gd name="connsiteX2" fmla="*/ 914400 w 1408386"/>
                <a:gd name="connsiteY2" fmla="*/ 4593020 h 4593020"/>
                <a:gd name="connsiteX3" fmla="*/ 0 w 1408386"/>
                <a:gd name="connsiteY3" fmla="*/ 4593020 h 4593020"/>
                <a:gd name="connsiteX4" fmla="*/ 493986 w 1408386"/>
                <a:gd name="connsiteY4" fmla="*/ 0 h 459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8386" h="4593020">
                  <a:moveTo>
                    <a:pt x="493986" y="0"/>
                  </a:moveTo>
                  <a:lnTo>
                    <a:pt x="1408386" y="21020"/>
                  </a:lnTo>
                  <a:lnTo>
                    <a:pt x="914400" y="4593020"/>
                  </a:lnTo>
                  <a:lnTo>
                    <a:pt x="0" y="4593020"/>
                  </a:lnTo>
                  <a:lnTo>
                    <a:pt x="493986" y="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010399" y="1224164"/>
              <a:ext cx="909735" cy="42826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511151" y="5789616"/>
              <a:ext cx="914997" cy="42826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2"/>
            <p:cNvSpPr/>
            <p:nvPr/>
          </p:nvSpPr>
          <p:spPr>
            <a:xfrm>
              <a:off x="6524820" y="5741998"/>
              <a:ext cx="906462" cy="263696"/>
            </a:xfrm>
            <a:custGeom>
              <a:avLst/>
              <a:gdLst>
                <a:gd name="connsiteX0" fmla="*/ 0 w 885299"/>
                <a:gd name="connsiteY0" fmla="*/ 0 h 266871"/>
                <a:gd name="connsiteX1" fmla="*/ 885299 w 885299"/>
                <a:gd name="connsiteY1" fmla="*/ 0 h 266871"/>
                <a:gd name="connsiteX2" fmla="*/ 885299 w 885299"/>
                <a:gd name="connsiteY2" fmla="*/ 266871 h 266871"/>
                <a:gd name="connsiteX3" fmla="*/ 0 w 885299"/>
                <a:gd name="connsiteY3" fmla="*/ 266871 h 266871"/>
                <a:gd name="connsiteX4" fmla="*/ 0 w 885299"/>
                <a:gd name="connsiteY4" fmla="*/ 0 h 266871"/>
                <a:gd name="connsiteX0" fmla="*/ 0 w 885299"/>
                <a:gd name="connsiteY0" fmla="*/ 0 h 266871"/>
                <a:gd name="connsiteX1" fmla="*/ 3175 w 885299"/>
                <a:gd name="connsiteY1" fmla="*/ 171 h 266871"/>
                <a:gd name="connsiteX2" fmla="*/ 885299 w 885299"/>
                <a:gd name="connsiteY2" fmla="*/ 0 h 266871"/>
                <a:gd name="connsiteX3" fmla="*/ 885299 w 885299"/>
                <a:gd name="connsiteY3" fmla="*/ 266871 h 266871"/>
                <a:gd name="connsiteX4" fmla="*/ 0 w 885299"/>
                <a:gd name="connsiteY4" fmla="*/ 266871 h 266871"/>
                <a:gd name="connsiteX5" fmla="*/ 0 w 885299"/>
                <a:gd name="connsiteY5" fmla="*/ 0 h 266871"/>
                <a:gd name="connsiteX0" fmla="*/ 0 w 889000"/>
                <a:gd name="connsiteY0" fmla="*/ 0 h 266871"/>
                <a:gd name="connsiteX1" fmla="*/ 3175 w 889000"/>
                <a:gd name="connsiteY1" fmla="*/ 171 h 266871"/>
                <a:gd name="connsiteX2" fmla="*/ 885299 w 889000"/>
                <a:gd name="connsiteY2" fmla="*/ 0 h 266871"/>
                <a:gd name="connsiteX3" fmla="*/ 889000 w 889000"/>
                <a:gd name="connsiteY3" fmla="*/ 1759 h 266871"/>
                <a:gd name="connsiteX4" fmla="*/ 885299 w 889000"/>
                <a:gd name="connsiteY4" fmla="*/ 266871 h 266871"/>
                <a:gd name="connsiteX5" fmla="*/ 0 w 889000"/>
                <a:gd name="connsiteY5" fmla="*/ 266871 h 266871"/>
                <a:gd name="connsiteX6" fmla="*/ 0 w 889000"/>
                <a:gd name="connsiteY6" fmla="*/ 0 h 266871"/>
                <a:gd name="connsiteX0" fmla="*/ 42862 w 889000"/>
                <a:gd name="connsiteY0" fmla="*/ 155575 h 266871"/>
                <a:gd name="connsiteX1" fmla="*/ 3175 w 889000"/>
                <a:gd name="connsiteY1" fmla="*/ 171 h 266871"/>
                <a:gd name="connsiteX2" fmla="*/ 885299 w 889000"/>
                <a:gd name="connsiteY2" fmla="*/ 0 h 266871"/>
                <a:gd name="connsiteX3" fmla="*/ 889000 w 889000"/>
                <a:gd name="connsiteY3" fmla="*/ 1759 h 266871"/>
                <a:gd name="connsiteX4" fmla="*/ 885299 w 889000"/>
                <a:gd name="connsiteY4" fmla="*/ 266871 h 266871"/>
                <a:gd name="connsiteX5" fmla="*/ 0 w 889000"/>
                <a:gd name="connsiteY5" fmla="*/ 266871 h 266871"/>
                <a:gd name="connsiteX6" fmla="*/ 42862 w 889000"/>
                <a:gd name="connsiteY6" fmla="*/ 155575 h 266871"/>
                <a:gd name="connsiteX0" fmla="*/ 42862 w 885307"/>
                <a:gd name="connsiteY0" fmla="*/ 155575 h 266871"/>
                <a:gd name="connsiteX1" fmla="*/ 3175 w 885307"/>
                <a:gd name="connsiteY1" fmla="*/ 171 h 266871"/>
                <a:gd name="connsiteX2" fmla="*/ 885299 w 885307"/>
                <a:gd name="connsiteY2" fmla="*/ 0 h 266871"/>
                <a:gd name="connsiteX3" fmla="*/ 758825 w 885307"/>
                <a:gd name="connsiteY3" fmla="*/ 154159 h 266871"/>
                <a:gd name="connsiteX4" fmla="*/ 885299 w 885307"/>
                <a:gd name="connsiteY4" fmla="*/ 266871 h 266871"/>
                <a:gd name="connsiteX5" fmla="*/ 0 w 885307"/>
                <a:gd name="connsiteY5" fmla="*/ 266871 h 266871"/>
                <a:gd name="connsiteX6" fmla="*/ 42862 w 885307"/>
                <a:gd name="connsiteY6" fmla="*/ 155575 h 266871"/>
                <a:gd name="connsiteX0" fmla="*/ 42862 w 885307"/>
                <a:gd name="connsiteY0" fmla="*/ 161925 h 273221"/>
                <a:gd name="connsiteX1" fmla="*/ 3175 w 885307"/>
                <a:gd name="connsiteY1" fmla="*/ 6521 h 273221"/>
                <a:gd name="connsiteX2" fmla="*/ 831324 w 885307"/>
                <a:gd name="connsiteY2" fmla="*/ 0 h 273221"/>
                <a:gd name="connsiteX3" fmla="*/ 758825 w 885307"/>
                <a:gd name="connsiteY3" fmla="*/ 160509 h 273221"/>
                <a:gd name="connsiteX4" fmla="*/ 885299 w 885307"/>
                <a:gd name="connsiteY4" fmla="*/ 273221 h 273221"/>
                <a:gd name="connsiteX5" fmla="*/ 0 w 885307"/>
                <a:gd name="connsiteY5" fmla="*/ 273221 h 273221"/>
                <a:gd name="connsiteX6" fmla="*/ 42862 w 885307"/>
                <a:gd name="connsiteY6" fmla="*/ 161925 h 273221"/>
                <a:gd name="connsiteX0" fmla="*/ 57150 w 899595"/>
                <a:gd name="connsiteY0" fmla="*/ 161925 h 290684"/>
                <a:gd name="connsiteX1" fmla="*/ 17463 w 899595"/>
                <a:gd name="connsiteY1" fmla="*/ 6521 h 290684"/>
                <a:gd name="connsiteX2" fmla="*/ 845612 w 899595"/>
                <a:gd name="connsiteY2" fmla="*/ 0 h 290684"/>
                <a:gd name="connsiteX3" fmla="*/ 773113 w 899595"/>
                <a:gd name="connsiteY3" fmla="*/ 160509 h 290684"/>
                <a:gd name="connsiteX4" fmla="*/ 899587 w 899595"/>
                <a:gd name="connsiteY4" fmla="*/ 273221 h 290684"/>
                <a:gd name="connsiteX5" fmla="*/ 0 w 899595"/>
                <a:gd name="connsiteY5" fmla="*/ 290684 h 290684"/>
                <a:gd name="connsiteX6" fmla="*/ 57150 w 899595"/>
                <a:gd name="connsiteY6" fmla="*/ 161925 h 290684"/>
                <a:gd name="connsiteX0" fmla="*/ 11113 w 899595"/>
                <a:gd name="connsiteY0" fmla="*/ 152400 h 290684"/>
                <a:gd name="connsiteX1" fmla="*/ 17463 w 899595"/>
                <a:gd name="connsiteY1" fmla="*/ 6521 h 290684"/>
                <a:gd name="connsiteX2" fmla="*/ 845612 w 899595"/>
                <a:gd name="connsiteY2" fmla="*/ 0 h 290684"/>
                <a:gd name="connsiteX3" fmla="*/ 773113 w 899595"/>
                <a:gd name="connsiteY3" fmla="*/ 160509 h 290684"/>
                <a:gd name="connsiteX4" fmla="*/ 899587 w 899595"/>
                <a:gd name="connsiteY4" fmla="*/ 273221 h 290684"/>
                <a:gd name="connsiteX5" fmla="*/ 0 w 899595"/>
                <a:gd name="connsiteY5" fmla="*/ 290684 h 290684"/>
                <a:gd name="connsiteX6" fmla="*/ 11113 w 899595"/>
                <a:gd name="connsiteY6" fmla="*/ 152400 h 290684"/>
                <a:gd name="connsiteX0" fmla="*/ 11113 w 899595"/>
                <a:gd name="connsiteY0" fmla="*/ 152400 h 290684"/>
                <a:gd name="connsiteX1" fmla="*/ 25400 w 899595"/>
                <a:gd name="connsiteY1" fmla="*/ 4933 h 290684"/>
                <a:gd name="connsiteX2" fmla="*/ 845612 w 899595"/>
                <a:gd name="connsiteY2" fmla="*/ 0 h 290684"/>
                <a:gd name="connsiteX3" fmla="*/ 773113 w 899595"/>
                <a:gd name="connsiteY3" fmla="*/ 160509 h 290684"/>
                <a:gd name="connsiteX4" fmla="*/ 899587 w 899595"/>
                <a:gd name="connsiteY4" fmla="*/ 273221 h 290684"/>
                <a:gd name="connsiteX5" fmla="*/ 0 w 899595"/>
                <a:gd name="connsiteY5" fmla="*/ 290684 h 290684"/>
                <a:gd name="connsiteX6" fmla="*/ 11113 w 899595"/>
                <a:gd name="connsiteY6" fmla="*/ 152400 h 290684"/>
                <a:gd name="connsiteX0" fmla="*/ 11113 w 901700"/>
                <a:gd name="connsiteY0" fmla="*/ 152400 h 290684"/>
                <a:gd name="connsiteX1" fmla="*/ 25400 w 901700"/>
                <a:gd name="connsiteY1" fmla="*/ 4933 h 290684"/>
                <a:gd name="connsiteX2" fmla="*/ 845612 w 901700"/>
                <a:gd name="connsiteY2" fmla="*/ 0 h 290684"/>
                <a:gd name="connsiteX3" fmla="*/ 901700 w 901700"/>
                <a:gd name="connsiteY3" fmla="*/ 109709 h 290684"/>
                <a:gd name="connsiteX4" fmla="*/ 899587 w 901700"/>
                <a:gd name="connsiteY4" fmla="*/ 273221 h 290684"/>
                <a:gd name="connsiteX5" fmla="*/ 0 w 901700"/>
                <a:gd name="connsiteY5" fmla="*/ 290684 h 290684"/>
                <a:gd name="connsiteX6" fmla="*/ 11113 w 901700"/>
                <a:gd name="connsiteY6" fmla="*/ 152400 h 290684"/>
                <a:gd name="connsiteX0" fmla="*/ 11113 w 901700"/>
                <a:gd name="connsiteY0" fmla="*/ 152400 h 290684"/>
                <a:gd name="connsiteX1" fmla="*/ 25400 w 901700"/>
                <a:gd name="connsiteY1" fmla="*/ 4933 h 290684"/>
                <a:gd name="connsiteX2" fmla="*/ 845612 w 901700"/>
                <a:gd name="connsiteY2" fmla="*/ 0 h 290684"/>
                <a:gd name="connsiteX3" fmla="*/ 901700 w 901700"/>
                <a:gd name="connsiteY3" fmla="*/ 109709 h 290684"/>
                <a:gd name="connsiteX4" fmla="*/ 853550 w 901700"/>
                <a:gd name="connsiteY4" fmla="*/ 273221 h 290684"/>
                <a:gd name="connsiteX5" fmla="*/ 0 w 901700"/>
                <a:gd name="connsiteY5" fmla="*/ 290684 h 290684"/>
                <a:gd name="connsiteX6" fmla="*/ 11113 w 901700"/>
                <a:gd name="connsiteY6" fmla="*/ 152400 h 290684"/>
                <a:gd name="connsiteX0" fmla="*/ 11113 w 853675"/>
                <a:gd name="connsiteY0" fmla="*/ 152400 h 290684"/>
                <a:gd name="connsiteX1" fmla="*/ 25400 w 853675"/>
                <a:gd name="connsiteY1" fmla="*/ 4933 h 290684"/>
                <a:gd name="connsiteX2" fmla="*/ 845612 w 853675"/>
                <a:gd name="connsiteY2" fmla="*/ 0 h 290684"/>
                <a:gd name="connsiteX3" fmla="*/ 847725 w 853675"/>
                <a:gd name="connsiteY3" fmla="*/ 103359 h 290684"/>
                <a:gd name="connsiteX4" fmla="*/ 853550 w 853675"/>
                <a:gd name="connsiteY4" fmla="*/ 273221 h 290684"/>
                <a:gd name="connsiteX5" fmla="*/ 0 w 853675"/>
                <a:gd name="connsiteY5" fmla="*/ 290684 h 290684"/>
                <a:gd name="connsiteX6" fmla="*/ 11113 w 853675"/>
                <a:gd name="connsiteY6" fmla="*/ 152400 h 290684"/>
                <a:gd name="connsiteX0" fmla="*/ 0 w 842562"/>
                <a:gd name="connsiteY0" fmla="*/ 152400 h 276397"/>
                <a:gd name="connsiteX1" fmla="*/ 14287 w 842562"/>
                <a:gd name="connsiteY1" fmla="*/ 4933 h 276397"/>
                <a:gd name="connsiteX2" fmla="*/ 834499 w 842562"/>
                <a:gd name="connsiteY2" fmla="*/ 0 h 276397"/>
                <a:gd name="connsiteX3" fmla="*/ 836612 w 842562"/>
                <a:gd name="connsiteY3" fmla="*/ 103359 h 276397"/>
                <a:gd name="connsiteX4" fmla="*/ 842437 w 842562"/>
                <a:gd name="connsiteY4" fmla="*/ 273221 h 276397"/>
                <a:gd name="connsiteX5" fmla="*/ 36512 w 842562"/>
                <a:gd name="connsiteY5" fmla="*/ 276397 h 276397"/>
                <a:gd name="connsiteX6" fmla="*/ 0 w 842562"/>
                <a:gd name="connsiteY6" fmla="*/ 152400 h 276397"/>
                <a:gd name="connsiteX0" fmla="*/ 112713 w 828275"/>
                <a:gd name="connsiteY0" fmla="*/ 147638 h 276397"/>
                <a:gd name="connsiteX1" fmla="*/ 0 w 828275"/>
                <a:gd name="connsiteY1" fmla="*/ 4933 h 276397"/>
                <a:gd name="connsiteX2" fmla="*/ 820212 w 828275"/>
                <a:gd name="connsiteY2" fmla="*/ 0 h 276397"/>
                <a:gd name="connsiteX3" fmla="*/ 822325 w 828275"/>
                <a:gd name="connsiteY3" fmla="*/ 103359 h 276397"/>
                <a:gd name="connsiteX4" fmla="*/ 828150 w 828275"/>
                <a:gd name="connsiteY4" fmla="*/ 273221 h 276397"/>
                <a:gd name="connsiteX5" fmla="*/ 22225 w 828275"/>
                <a:gd name="connsiteY5" fmla="*/ 276397 h 276397"/>
                <a:gd name="connsiteX6" fmla="*/ 112713 w 828275"/>
                <a:gd name="connsiteY6" fmla="*/ 147638 h 276397"/>
                <a:gd name="connsiteX0" fmla="*/ 90488 w 806050"/>
                <a:gd name="connsiteY0" fmla="*/ 147638 h 276397"/>
                <a:gd name="connsiteX1" fmla="*/ 41275 w 806050"/>
                <a:gd name="connsiteY1" fmla="*/ 3345 h 276397"/>
                <a:gd name="connsiteX2" fmla="*/ 797987 w 806050"/>
                <a:gd name="connsiteY2" fmla="*/ 0 h 276397"/>
                <a:gd name="connsiteX3" fmla="*/ 800100 w 806050"/>
                <a:gd name="connsiteY3" fmla="*/ 103359 h 276397"/>
                <a:gd name="connsiteX4" fmla="*/ 805925 w 806050"/>
                <a:gd name="connsiteY4" fmla="*/ 273221 h 276397"/>
                <a:gd name="connsiteX5" fmla="*/ 0 w 806050"/>
                <a:gd name="connsiteY5" fmla="*/ 276397 h 276397"/>
                <a:gd name="connsiteX6" fmla="*/ 90488 w 806050"/>
                <a:gd name="connsiteY6" fmla="*/ 147638 h 276397"/>
                <a:gd name="connsiteX0" fmla="*/ 90488 w 839289"/>
                <a:gd name="connsiteY0" fmla="*/ 147638 h 276397"/>
                <a:gd name="connsiteX1" fmla="*/ 41275 w 839289"/>
                <a:gd name="connsiteY1" fmla="*/ 3345 h 276397"/>
                <a:gd name="connsiteX2" fmla="*/ 797987 w 839289"/>
                <a:gd name="connsiteY2" fmla="*/ 0 h 276397"/>
                <a:gd name="connsiteX3" fmla="*/ 800100 w 839289"/>
                <a:gd name="connsiteY3" fmla="*/ 103359 h 276397"/>
                <a:gd name="connsiteX4" fmla="*/ 839263 w 839289"/>
                <a:gd name="connsiteY4" fmla="*/ 263696 h 276397"/>
                <a:gd name="connsiteX5" fmla="*/ 0 w 839289"/>
                <a:gd name="connsiteY5" fmla="*/ 276397 h 276397"/>
                <a:gd name="connsiteX6" fmla="*/ 90488 w 839289"/>
                <a:gd name="connsiteY6" fmla="*/ 147638 h 276397"/>
                <a:gd name="connsiteX0" fmla="*/ 90488 w 857250"/>
                <a:gd name="connsiteY0" fmla="*/ 147638 h 276397"/>
                <a:gd name="connsiteX1" fmla="*/ 41275 w 857250"/>
                <a:gd name="connsiteY1" fmla="*/ 3345 h 276397"/>
                <a:gd name="connsiteX2" fmla="*/ 797987 w 857250"/>
                <a:gd name="connsiteY2" fmla="*/ 0 h 276397"/>
                <a:gd name="connsiteX3" fmla="*/ 857250 w 857250"/>
                <a:gd name="connsiteY3" fmla="*/ 103359 h 276397"/>
                <a:gd name="connsiteX4" fmla="*/ 839263 w 857250"/>
                <a:gd name="connsiteY4" fmla="*/ 263696 h 276397"/>
                <a:gd name="connsiteX5" fmla="*/ 0 w 857250"/>
                <a:gd name="connsiteY5" fmla="*/ 276397 h 276397"/>
                <a:gd name="connsiteX6" fmla="*/ 90488 w 857250"/>
                <a:gd name="connsiteY6" fmla="*/ 147638 h 276397"/>
                <a:gd name="connsiteX0" fmla="*/ 90488 w 857250"/>
                <a:gd name="connsiteY0" fmla="*/ 147638 h 276397"/>
                <a:gd name="connsiteX1" fmla="*/ 41275 w 857250"/>
                <a:gd name="connsiteY1" fmla="*/ 3345 h 276397"/>
                <a:gd name="connsiteX2" fmla="*/ 797987 w 857250"/>
                <a:gd name="connsiteY2" fmla="*/ 0 h 276397"/>
                <a:gd name="connsiteX3" fmla="*/ 857250 w 857250"/>
                <a:gd name="connsiteY3" fmla="*/ 103359 h 276397"/>
                <a:gd name="connsiteX4" fmla="*/ 839263 w 857250"/>
                <a:gd name="connsiteY4" fmla="*/ 263696 h 276397"/>
                <a:gd name="connsiteX5" fmla="*/ 0 w 857250"/>
                <a:gd name="connsiteY5" fmla="*/ 276397 h 276397"/>
                <a:gd name="connsiteX6" fmla="*/ 90488 w 857250"/>
                <a:gd name="connsiteY6" fmla="*/ 147638 h 276397"/>
                <a:gd name="connsiteX0" fmla="*/ 90488 w 857250"/>
                <a:gd name="connsiteY0" fmla="*/ 147638 h 276397"/>
                <a:gd name="connsiteX1" fmla="*/ 41275 w 857250"/>
                <a:gd name="connsiteY1" fmla="*/ 3345 h 276397"/>
                <a:gd name="connsiteX2" fmla="*/ 797987 w 857250"/>
                <a:gd name="connsiteY2" fmla="*/ 0 h 276397"/>
                <a:gd name="connsiteX3" fmla="*/ 857250 w 857250"/>
                <a:gd name="connsiteY3" fmla="*/ 103359 h 276397"/>
                <a:gd name="connsiteX4" fmla="*/ 839263 w 857250"/>
                <a:gd name="connsiteY4" fmla="*/ 263696 h 276397"/>
                <a:gd name="connsiteX5" fmla="*/ 0 w 857250"/>
                <a:gd name="connsiteY5" fmla="*/ 276397 h 276397"/>
                <a:gd name="connsiteX6" fmla="*/ 90488 w 857250"/>
                <a:gd name="connsiteY6" fmla="*/ 147638 h 276397"/>
                <a:gd name="connsiteX0" fmla="*/ 139700 w 906462"/>
                <a:gd name="connsiteY0" fmla="*/ 147638 h 263696"/>
                <a:gd name="connsiteX1" fmla="*/ 90487 w 906462"/>
                <a:gd name="connsiteY1" fmla="*/ 3345 h 263696"/>
                <a:gd name="connsiteX2" fmla="*/ 847199 w 906462"/>
                <a:gd name="connsiteY2" fmla="*/ 0 h 263696"/>
                <a:gd name="connsiteX3" fmla="*/ 906462 w 906462"/>
                <a:gd name="connsiteY3" fmla="*/ 103359 h 263696"/>
                <a:gd name="connsiteX4" fmla="*/ 888475 w 906462"/>
                <a:gd name="connsiteY4" fmla="*/ 263696 h 263696"/>
                <a:gd name="connsiteX5" fmla="*/ 0 w 906462"/>
                <a:gd name="connsiteY5" fmla="*/ 239885 h 263696"/>
                <a:gd name="connsiteX6" fmla="*/ 139700 w 906462"/>
                <a:gd name="connsiteY6" fmla="*/ 147638 h 263696"/>
                <a:gd name="connsiteX0" fmla="*/ 14288 w 906462"/>
                <a:gd name="connsiteY0" fmla="*/ 104776 h 263696"/>
                <a:gd name="connsiteX1" fmla="*/ 90487 w 906462"/>
                <a:gd name="connsiteY1" fmla="*/ 3345 h 263696"/>
                <a:gd name="connsiteX2" fmla="*/ 847199 w 906462"/>
                <a:gd name="connsiteY2" fmla="*/ 0 h 263696"/>
                <a:gd name="connsiteX3" fmla="*/ 906462 w 906462"/>
                <a:gd name="connsiteY3" fmla="*/ 103359 h 263696"/>
                <a:gd name="connsiteX4" fmla="*/ 888475 w 906462"/>
                <a:gd name="connsiteY4" fmla="*/ 263696 h 263696"/>
                <a:gd name="connsiteX5" fmla="*/ 0 w 906462"/>
                <a:gd name="connsiteY5" fmla="*/ 239885 h 263696"/>
                <a:gd name="connsiteX6" fmla="*/ 14288 w 906462"/>
                <a:gd name="connsiteY6" fmla="*/ 104776 h 263696"/>
                <a:gd name="connsiteX0" fmla="*/ 14288 w 906462"/>
                <a:gd name="connsiteY0" fmla="*/ 104776 h 263696"/>
                <a:gd name="connsiteX1" fmla="*/ 90487 w 906462"/>
                <a:gd name="connsiteY1" fmla="*/ 3345 h 263696"/>
                <a:gd name="connsiteX2" fmla="*/ 847199 w 906462"/>
                <a:gd name="connsiteY2" fmla="*/ 0 h 263696"/>
                <a:gd name="connsiteX3" fmla="*/ 906462 w 906462"/>
                <a:gd name="connsiteY3" fmla="*/ 103359 h 263696"/>
                <a:gd name="connsiteX4" fmla="*/ 893238 w 906462"/>
                <a:gd name="connsiteY4" fmla="*/ 263696 h 263696"/>
                <a:gd name="connsiteX5" fmla="*/ 0 w 906462"/>
                <a:gd name="connsiteY5" fmla="*/ 239885 h 263696"/>
                <a:gd name="connsiteX6" fmla="*/ 14288 w 906462"/>
                <a:gd name="connsiteY6" fmla="*/ 104776 h 26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62" h="263696">
                  <a:moveTo>
                    <a:pt x="14288" y="104776"/>
                  </a:moveTo>
                  <a:lnTo>
                    <a:pt x="90487" y="3345"/>
                  </a:lnTo>
                  <a:lnTo>
                    <a:pt x="847199" y="0"/>
                  </a:lnTo>
                  <a:cubicBezTo>
                    <a:pt x="847903" y="34453"/>
                    <a:pt x="905758" y="68906"/>
                    <a:pt x="906462" y="103359"/>
                  </a:cubicBezTo>
                  <a:cubicBezTo>
                    <a:pt x="905228" y="191730"/>
                    <a:pt x="910347" y="151513"/>
                    <a:pt x="893238" y="263696"/>
                  </a:cubicBezTo>
                  <a:lnTo>
                    <a:pt x="0" y="239885"/>
                  </a:lnTo>
                  <a:lnTo>
                    <a:pt x="14288" y="1047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679302" y="1596205"/>
            <a:ext cx="1364466" cy="5002473"/>
            <a:chOff x="9650908" y="1408780"/>
            <a:chExt cx="1364466" cy="5002473"/>
          </a:xfrm>
        </p:grpSpPr>
        <p:sp>
          <p:nvSpPr>
            <p:cNvPr id="8" name="Rectangle 7"/>
            <p:cNvSpPr/>
            <p:nvPr/>
          </p:nvSpPr>
          <p:spPr>
            <a:xfrm>
              <a:off x="9650908" y="1618150"/>
              <a:ext cx="1364466" cy="4585940"/>
            </a:xfrm>
            <a:custGeom>
              <a:avLst/>
              <a:gdLst>
                <a:gd name="connsiteX0" fmla="*/ 0 w 914400"/>
                <a:gd name="connsiteY0" fmla="*/ 0 h 4572000"/>
                <a:gd name="connsiteX1" fmla="*/ 914400 w 914400"/>
                <a:gd name="connsiteY1" fmla="*/ 0 h 4572000"/>
                <a:gd name="connsiteX2" fmla="*/ 914400 w 914400"/>
                <a:gd name="connsiteY2" fmla="*/ 4572000 h 4572000"/>
                <a:gd name="connsiteX3" fmla="*/ 0 w 914400"/>
                <a:gd name="connsiteY3" fmla="*/ 4572000 h 4572000"/>
                <a:gd name="connsiteX4" fmla="*/ 0 w 914400"/>
                <a:gd name="connsiteY4" fmla="*/ 0 h 4572000"/>
                <a:gd name="connsiteX0" fmla="*/ 0 w 1395664"/>
                <a:gd name="connsiteY0" fmla="*/ 16043 h 4588043"/>
                <a:gd name="connsiteX1" fmla="*/ 1395664 w 1395664"/>
                <a:gd name="connsiteY1" fmla="*/ 0 h 4588043"/>
                <a:gd name="connsiteX2" fmla="*/ 914400 w 1395664"/>
                <a:gd name="connsiteY2" fmla="*/ 4588043 h 4588043"/>
                <a:gd name="connsiteX3" fmla="*/ 0 w 1395664"/>
                <a:gd name="connsiteY3" fmla="*/ 4588043 h 4588043"/>
                <a:gd name="connsiteX4" fmla="*/ 0 w 1395664"/>
                <a:gd name="connsiteY4" fmla="*/ 16043 h 4588043"/>
                <a:gd name="connsiteX0" fmla="*/ 529389 w 1395664"/>
                <a:gd name="connsiteY0" fmla="*/ 1 h 4588043"/>
                <a:gd name="connsiteX1" fmla="*/ 1395664 w 1395664"/>
                <a:gd name="connsiteY1" fmla="*/ 0 h 4588043"/>
                <a:gd name="connsiteX2" fmla="*/ 914400 w 1395664"/>
                <a:gd name="connsiteY2" fmla="*/ 4588043 h 4588043"/>
                <a:gd name="connsiteX3" fmla="*/ 0 w 1395664"/>
                <a:gd name="connsiteY3" fmla="*/ 4588043 h 4588043"/>
                <a:gd name="connsiteX4" fmla="*/ 529389 w 1395664"/>
                <a:gd name="connsiteY4" fmla="*/ 1 h 4588043"/>
                <a:gd name="connsiteX0" fmla="*/ 0 w 1399675"/>
                <a:gd name="connsiteY0" fmla="*/ 1 h 4588043"/>
                <a:gd name="connsiteX1" fmla="*/ 1399675 w 1399675"/>
                <a:gd name="connsiteY1" fmla="*/ 0 h 4588043"/>
                <a:gd name="connsiteX2" fmla="*/ 918411 w 1399675"/>
                <a:gd name="connsiteY2" fmla="*/ 4588043 h 4588043"/>
                <a:gd name="connsiteX3" fmla="*/ 4011 w 1399675"/>
                <a:gd name="connsiteY3" fmla="*/ 4588043 h 4588043"/>
                <a:gd name="connsiteX4" fmla="*/ 0 w 1399675"/>
                <a:gd name="connsiteY4" fmla="*/ 1 h 4588043"/>
                <a:gd name="connsiteX0" fmla="*/ 0 w 918411"/>
                <a:gd name="connsiteY0" fmla="*/ 0 h 4588042"/>
                <a:gd name="connsiteX1" fmla="*/ 878975 w 918411"/>
                <a:gd name="connsiteY1" fmla="*/ 139699 h 4588042"/>
                <a:gd name="connsiteX2" fmla="*/ 918411 w 918411"/>
                <a:gd name="connsiteY2" fmla="*/ 4588042 h 4588042"/>
                <a:gd name="connsiteX3" fmla="*/ 4011 w 918411"/>
                <a:gd name="connsiteY3" fmla="*/ 4588042 h 4588042"/>
                <a:gd name="connsiteX4" fmla="*/ 0 w 918411"/>
                <a:gd name="connsiteY4" fmla="*/ 0 h 4588042"/>
                <a:gd name="connsiteX0" fmla="*/ 0 w 942475"/>
                <a:gd name="connsiteY0" fmla="*/ 0 h 4588042"/>
                <a:gd name="connsiteX1" fmla="*/ 942475 w 942475"/>
                <a:gd name="connsiteY1" fmla="*/ 12699 h 4588042"/>
                <a:gd name="connsiteX2" fmla="*/ 918411 w 942475"/>
                <a:gd name="connsiteY2" fmla="*/ 4588042 h 4588042"/>
                <a:gd name="connsiteX3" fmla="*/ 4011 w 942475"/>
                <a:gd name="connsiteY3" fmla="*/ 4588042 h 4588042"/>
                <a:gd name="connsiteX4" fmla="*/ 0 w 942475"/>
                <a:gd name="connsiteY4" fmla="*/ 0 h 4588042"/>
                <a:gd name="connsiteX0" fmla="*/ 0 w 918411"/>
                <a:gd name="connsiteY0" fmla="*/ 0 h 4588042"/>
                <a:gd name="connsiteX1" fmla="*/ 909137 w 918411"/>
                <a:gd name="connsiteY1" fmla="*/ 50799 h 4588042"/>
                <a:gd name="connsiteX2" fmla="*/ 918411 w 918411"/>
                <a:gd name="connsiteY2" fmla="*/ 4588042 h 4588042"/>
                <a:gd name="connsiteX3" fmla="*/ 4011 w 918411"/>
                <a:gd name="connsiteY3" fmla="*/ 4588042 h 4588042"/>
                <a:gd name="connsiteX4" fmla="*/ 0 w 918411"/>
                <a:gd name="connsiteY4" fmla="*/ 0 h 4588042"/>
                <a:gd name="connsiteX0" fmla="*/ 0 w 928586"/>
                <a:gd name="connsiteY0" fmla="*/ 0 h 4588042"/>
                <a:gd name="connsiteX1" fmla="*/ 928187 w 928586"/>
                <a:gd name="connsiteY1" fmla="*/ 10318 h 4588042"/>
                <a:gd name="connsiteX2" fmla="*/ 918411 w 928586"/>
                <a:gd name="connsiteY2" fmla="*/ 4588042 h 4588042"/>
                <a:gd name="connsiteX3" fmla="*/ 4011 w 928586"/>
                <a:gd name="connsiteY3" fmla="*/ 4588042 h 4588042"/>
                <a:gd name="connsiteX4" fmla="*/ 0 w 928586"/>
                <a:gd name="connsiteY4" fmla="*/ 0 h 4588042"/>
                <a:gd name="connsiteX0" fmla="*/ 3133 w 931719"/>
                <a:gd name="connsiteY0" fmla="*/ 0 h 4588042"/>
                <a:gd name="connsiteX1" fmla="*/ 0 w 931719"/>
                <a:gd name="connsiteY1" fmla="*/ 2102 h 4588042"/>
                <a:gd name="connsiteX2" fmla="*/ 931320 w 931719"/>
                <a:gd name="connsiteY2" fmla="*/ 10318 h 4588042"/>
                <a:gd name="connsiteX3" fmla="*/ 921544 w 931719"/>
                <a:gd name="connsiteY3" fmla="*/ 4588042 h 4588042"/>
                <a:gd name="connsiteX4" fmla="*/ 7144 w 931719"/>
                <a:gd name="connsiteY4" fmla="*/ 4588042 h 4588042"/>
                <a:gd name="connsiteX5" fmla="*/ 3133 w 931719"/>
                <a:gd name="connsiteY5" fmla="*/ 0 h 4588042"/>
                <a:gd name="connsiteX0" fmla="*/ 3133 w 999011"/>
                <a:gd name="connsiteY0" fmla="*/ 331157 h 4919199"/>
                <a:gd name="connsiteX1" fmla="*/ 0 w 999011"/>
                <a:gd name="connsiteY1" fmla="*/ 333259 h 4919199"/>
                <a:gd name="connsiteX2" fmla="*/ 931320 w 999011"/>
                <a:gd name="connsiteY2" fmla="*/ 341475 h 4919199"/>
                <a:gd name="connsiteX3" fmla="*/ 926308 w 999011"/>
                <a:gd name="connsiteY3" fmla="*/ 338022 h 4919199"/>
                <a:gd name="connsiteX4" fmla="*/ 921544 w 999011"/>
                <a:gd name="connsiteY4" fmla="*/ 4919199 h 4919199"/>
                <a:gd name="connsiteX5" fmla="*/ 7144 w 999011"/>
                <a:gd name="connsiteY5" fmla="*/ 4919199 h 4919199"/>
                <a:gd name="connsiteX6" fmla="*/ 3133 w 999011"/>
                <a:gd name="connsiteY6" fmla="*/ 331157 h 4919199"/>
                <a:gd name="connsiteX0" fmla="*/ 3133 w 987508"/>
                <a:gd name="connsiteY0" fmla="*/ 229484 h 4817526"/>
                <a:gd name="connsiteX1" fmla="*/ 0 w 987508"/>
                <a:gd name="connsiteY1" fmla="*/ 231586 h 4817526"/>
                <a:gd name="connsiteX2" fmla="*/ 931320 w 987508"/>
                <a:gd name="connsiteY2" fmla="*/ 239802 h 4817526"/>
                <a:gd name="connsiteX3" fmla="*/ 871539 w 987508"/>
                <a:gd name="connsiteY3" fmla="*/ 379224 h 4817526"/>
                <a:gd name="connsiteX4" fmla="*/ 921544 w 987508"/>
                <a:gd name="connsiteY4" fmla="*/ 4817526 h 4817526"/>
                <a:gd name="connsiteX5" fmla="*/ 7144 w 987508"/>
                <a:gd name="connsiteY5" fmla="*/ 4817526 h 4817526"/>
                <a:gd name="connsiteX6" fmla="*/ 3133 w 987508"/>
                <a:gd name="connsiteY6" fmla="*/ 229484 h 4817526"/>
                <a:gd name="connsiteX0" fmla="*/ 3133 w 978446"/>
                <a:gd name="connsiteY0" fmla="*/ 304464 h 4892506"/>
                <a:gd name="connsiteX1" fmla="*/ 0 w 978446"/>
                <a:gd name="connsiteY1" fmla="*/ 306566 h 4892506"/>
                <a:gd name="connsiteX2" fmla="*/ 624139 w 978446"/>
                <a:gd name="connsiteY2" fmla="*/ 119519 h 4892506"/>
                <a:gd name="connsiteX3" fmla="*/ 871539 w 978446"/>
                <a:gd name="connsiteY3" fmla="*/ 454204 h 4892506"/>
                <a:gd name="connsiteX4" fmla="*/ 921544 w 978446"/>
                <a:gd name="connsiteY4" fmla="*/ 4892506 h 4892506"/>
                <a:gd name="connsiteX5" fmla="*/ 7144 w 978446"/>
                <a:gd name="connsiteY5" fmla="*/ 4892506 h 4892506"/>
                <a:gd name="connsiteX6" fmla="*/ 3133 w 978446"/>
                <a:gd name="connsiteY6" fmla="*/ 304464 h 4892506"/>
                <a:gd name="connsiteX0" fmla="*/ 3133 w 999043"/>
                <a:gd name="connsiteY0" fmla="*/ 184945 h 4772987"/>
                <a:gd name="connsiteX1" fmla="*/ 0 w 999043"/>
                <a:gd name="connsiteY1" fmla="*/ 187047 h 4772987"/>
                <a:gd name="connsiteX2" fmla="*/ 624139 w 999043"/>
                <a:gd name="connsiteY2" fmla="*/ 0 h 4772987"/>
                <a:gd name="connsiteX3" fmla="*/ 954883 w 999043"/>
                <a:gd name="connsiteY3" fmla="*/ 963335 h 4772987"/>
                <a:gd name="connsiteX4" fmla="*/ 921544 w 999043"/>
                <a:gd name="connsiteY4" fmla="*/ 4772987 h 4772987"/>
                <a:gd name="connsiteX5" fmla="*/ 7144 w 999043"/>
                <a:gd name="connsiteY5" fmla="*/ 4772987 h 4772987"/>
                <a:gd name="connsiteX6" fmla="*/ 3133 w 999043"/>
                <a:gd name="connsiteY6" fmla="*/ 184945 h 4772987"/>
                <a:gd name="connsiteX0" fmla="*/ 3133 w 1003812"/>
                <a:gd name="connsiteY0" fmla="*/ 0 h 4588042"/>
                <a:gd name="connsiteX1" fmla="*/ 0 w 1003812"/>
                <a:gd name="connsiteY1" fmla="*/ 2102 h 4588042"/>
                <a:gd name="connsiteX2" fmla="*/ 926558 w 1003812"/>
                <a:gd name="connsiteY2" fmla="*/ 10317 h 4588042"/>
                <a:gd name="connsiteX3" fmla="*/ 954883 w 1003812"/>
                <a:gd name="connsiteY3" fmla="*/ 778390 h 4588042"/>
                <a:gd name="connsiteX4" fmla="*/ 921544 w 1003812"/>
                <a:gd name="connsiteY4" fmla="*/ 4588042 h 4588042"/>
                <a:gd name="connsiteX5" fmla="*/ 7144 w 1003812"/>
                <a:gd name="connsiteY5" fmla="*/ 4588042 h 4588042"/>
                <a:gd name="connsiteX6" fmla="*/ 3133 w 1003812"/>
                <a:gd name="connsiteY6" fmla="*/ 0 h 4588042"/>
                <a:gd name="connsiteX0" fmla="*/ 3133 w 999043"/>
                <a:gd name="connsiteY0" fmla="*/ 0 h 4588042"/>
                <a:gd name="connsiteX1" fmla="*/ 0 w 999043"/>
                <a:gd name="connsiteY1" fmla="*/ 2102 h 4588042"/>
                <a:gd name="connsiteX2" fmla="*/ 926558 w 999043"/>
                <a:gd name="connsiteY2" fmla="*/ 10317 h 4588042"/>
                <a:gd name="connsiteX3" fmla="*/ 954883 w 999043"/>
                <a:gd name="connsiteY3" fmla="*/ 778390 h 4588042"/>
                <a:gd name="connsiteX4" fmla="*/ 921544 w 999043"/>
                <a:gd name="connsiteY4" fmla="*/ 4588042 h 4588042"/>
                <a:gd name="connsiteX5" fmla="*/ 7144 w 999043"/>
                <a:gd name="connsiteY5" fmla="*/ 4588042 h 4588042"/>
                <a:gd name="connsiteX6" fmla="*/ 3133 w 999043"/>
                <a:gd name="connsiteY6" fmla="*/ 0 h 4588042"/>
                <a:gd name="connsiteX0" fmla="*/ 3133 w 999043"/>
                <a:gd name="connsiteY0" fmla="*/ 0 h 4588042"/>
                <a:gd name="connsiteX1" fmla="*/ 0 w 999043"/>
                <a:gd name="connsiteY1" fmla="*/ 2102 h 4588042"/>
                <a:gd name="connsiteX2" fmla="*/ 926558 w 999043"/>
                <a:gd name="connsiteY2" fmla="*/ 10317 h 4588042"/>
                <a:gd name="connsiteX3" fmla="*/ 954883 w 999043"/>
                <a:gd name="connsiteY3" fmla="*/ 778390 h 4588042"/>
                <a:gd name="connsiteX4" fmla="*/ 921544 w 999043"/>
                <a:gd name="connsiteY4" fmla="*/ 4588042 h 4588042"/>
                <a:gd name="connsiteX5" fmla="*/ 7144 w 999043"/>
                <a:gd name="connsiteY5" fmla="*/ 4588042 h 4588042"/>
                <a:gd name="connsiteX6" fmla="*/ 3133 w 999043"/>
                <a:gd name="connsiteY6" fmla="*/ 0 h 4588042"/>
                <a:gd name="connsiteX0" fmla="*/ 74570 w 999043"/>
                <a:gd name="connsiteY0" fmla="*/ 55048 h 4585940"/>
                <a:gd name="connsiteX1" fmla="*/ 0 w 999043"/>
                <a:gd name="connsiteY1" fmla="*/ 0 h 4585940"/>
                <a:gd name="connsiteX2" fmla="*/ 926558 w 999043"/>
                <a:gd name="connsiteY2" fmla="*/ 8215 h 4585940"/>
                <a:gd name="connsiteX3" fmla="*/ 954883 w 999043"/>
                <a:gd name="connsiteY3" fmla="*/ 776288 h 4585940"/>
                <a:gd name="connsiteX4" fmla="*/ 921544 w 999043"/>
                <a:gd name="connsiteY4" fmla="*/ 4585940 h 4585940"/>
                <a:gd name="connsiteX5" fmla="*/ 7144 w 999043"/>
                <a:gd name="connsiteY5" fmla="*/ 4585940 h 4585940"/>
                <a:gd name="connsiteX6" fmla="*/ 74570 w 999043"/>
                <a:gd name="connsiteY6" fmla="*/ 55048 h 4585940"/>
                <a:gd name="connsiteX0" fmla="*/ 74570 w 999043"/>
                <a:gd name="connsiteY0" fmla="*/ 55048 h 4585940"/>
                <a:gd name="connsiteX1" fmla="*/ 0 w 999043"/>
                <a:gd name="connsiteY1" fmla="*/ 0 h 4585940"/>
                <a:gd name="connsiteX2" fmla="*/ 926558 w 999043"/>
                <a:gd name="connsiteY2" fmla="*/ 8215 h 4585940"/>
                <a:gd name="connsiteX3" fmla="*/ 954883 w 999043"/>
                <a:gd name="connsiteY3" fmla="*/ 776288 h 4585940"/>
                <a:gd name="connsiteX4" fmla="*/ 921544 w 999043"/>
                <a:gd name="connsiteY4" fmla="*/ 4585940 h 4585940"/>
                <a:gd name="connsiteX5" fmla="*/ 7144 w 999043"/>
                <a:gd name="connsiteY5" fmla="*/ 4585940 h 4585940"/>
                <a:gd name="connsiteX6" fmla="*/ 74570 w 999043"/>
                <a:gd name="connsiteY6" fmla="*/ 55048 h 4585940"/>
                <a:gd name="connsiteX0" fmla="*/ 34895 w 1006993"/>
                <a:gd name="connsiteY0" fmla="*/ 378898 h 4585940"/>
                <a:gd name="connsiteX1" fmla="*/ 7950 w 1006993"/>
                <a:gd name="connsiteY1" fmla="*/ 0 h 4585940"/>
                <a:gd name="connsiteX2" fmla="*/ 934508 w 1006993"/>
                <a:gd name="connsiteY2" fmla="*/ 8215 h 4585940"/>
                <a:gd name="connsiteX3" fmla="*/ 962833 w 1006993"/>
                <a:gd name="connsiteY3" fmla="*/ 776288 h 4585940"/>
                <a:gd name="connsiteX4" fmla="*/ 929494 w 1006993"/>
                <a:gd name="connsiteY4" fmla="*/ 4585940 h 4585940"/>
                <a:gd name="connsiteX5" fmla="*/ 15094 w 1006993"/>
                <a:gd name="connsiteY5" fmla="*/ 4585940 h 4585940"/>
                <a:gd name="connsiteX6" fmla="*/ 34895 w 1006993"/>
                <a:gd name="connsiteY6" fmla="*/ 378898 h 4585940"/>
                <a:gd name="connsiteX0" fmla="*/ 34895 w 1006993"/>
                <a:gd name="connsiteY0" fmla="*/ 378898 h 4585940"/>
                <a:gd name="connsiteX1" fmla="*/ 7950 w 1006993"/>
                <a:gd name="connsiteY1" fmla="*/ 0 h 4585940"/>
                <a:gd name="connsiteX2" fmla="*/ 934508 w 1006993"/>
                <a:gd name="connsiteY2" fmla="*/ 8215 h 4585940"/>
                <a:gd name="connsiteX3" fmla="*/ 962833 w 1006993"/>
                <a:gd name="connsiteY3" fmla="*/ 776288 h 4585940"/>
                <a:gd name="connsiteX4" fmla="*/ 929494 w 1006993"/>
                <a:gd name="connsiteY4" fmla="*/ 4585940 h 4585940"/>
                <a:gd name="connsiteX5" fmla="*/ 15094 w 1006993"/>
                <a:gd name="connsiteY5" fmla="*/ 4585940 h 4585940"/>
                <a:gd name="connsiteX6" fmla="*/ 34895 w 1006993"/>
                <a:gd name="connsiteY6" fmla="*/ 378898 h 4585940"/>
                <a:gd name="connsiteX0" fmla="*/ 40404 w 1012502"/>
                <a:gd name="connsiteY0" fmla="*/ 378898 h 4585940"/>
                <a:gd name="connsiteX1" fmla="*/ 13459 w 1012502"/>
                <a:gd name="connsiteY1" fmla="*/ 0 h 4585940"/>
                <a:gd name="connsiteX2" fmla="*/ 940017 w 1012502"/>
                <a:gd name="connsiteY2" fmla="*/ 8215 h 4585940"/>
                <a:gd name="connsiteX3" fmla="*/ 968342 w 1012502"/>
                <a:gd name="connsiteY3" fmla="*/ 776288 h 4585940"/>
                <a:gd name="connsiteX4" fmla="*/ 935003 w 1012502"/>
                <a:gd name="connsiteY4" fmla="*/ 4585940 h 4585940"/>
                <a:gd name="connsiteX5" fmla="*/ 20603 w 1012502"/>
                <a:gd name="connsiteY5" fmla="*/ 4585940 h 4585940"/>
                <a:gd name="connsiteX6" fmla="*/ 40404 w 1012502"/>
                <a:gd name="connsiteY6" fmla="*/ 378898 h 4585940"/>
                <a:gd name="connsiteX0" fmla="*/ 69109 w 1041207"/>
                <a:gd name="connsiteY0" fmla="*/ 378898 h 4585940"/>
                <a:gd name="connsiteX1" fmla="*/ 42164 w 1041207"/>
                <a:gd name="connsiteY1" fmla="*/ 0 h 4585940"/>
                <a:gd name="connsiteX2" fmla="*/ 968722 w 1041207"/>
                <a:gd name="connsiteY2" fmla="*/ 8215 h 4585940"/>
                <a:gd name="connsiteX3" fmla="*/ 997047 w 1041207"/>
                <a:gd name="connsiteY3" fmla="*/ 776288 h 4585940"/>
                <a:gd name="connsiteX4" fmla="*/ 963708 w 1041207"/>
                <a:gd name="connsiteY4" fmla="*/ 4585940 h 4585940"/>
                <a:gd name="connsiteX5" fmla="*/ 49308 w 1041207"/>
                <a:gd name="connsiteY5" fmla="*/ 4585940 h 4585940"/>
                <a:gd name="connsiteX6" fmla="*/ 69109 w 1041207"/>
                <a:gd name="connsiteY6" fmla="*/ 378898 h 4585940"/>
                <a:gd name="connsiteX0" fmla="*/ 81093 w 1053191"/>
                <a:gd name="connsiteY0" fmla="*/ 378898 h 4585940"/>
                <a:gd name="connsiteX1" fmla="*/ 54148 w 1053191"/>
                <a:gd name="connsiteY1" fmla="*/ 0 h 4585940"/>
                <a:gd name="connsiteX2" fmla="*/ 980706 w 1053191"/>
                <a:gd name="connsiteY2" fmla="*/ 8215 h 4585940"/>
                <a:gd name="connsiteX3" fmla="*/ 1009031 w 1053191"/>
                <a:gd name="connsiteY3" fmla="*/ 776288 h 4585940"/>
                <a:gd name="connsiteX4" fmla="*/ 975692 w 1053191"/>
                <a:gd name="connsiteY4" fmla="*/ 4585940 h 4585940"/>
                <a:gd name="connsiteX5" fmla="*/ 61292 w 1053191"/>
                <a:gd name="connsiteY5" fmla="*/ 4585940 h 4585940"/>
                <a:gd name="connsiteX6" fmla="*/ 81093 w 1053191"/>
                <a:gd name="connsiteY6" fmla="*/ 378898 h 4585940"/>
                <a:gd name="connsiteX0" fmla="*/ 59600 w 1060273"/>
                <a:gd name="connsiteY0" fmla="*/ 1095654 h 4585940"/>
                <a:gd name="connsiteX1" fmla="*/ 61230 w 1060273"/>
                <a:gd name="connsiteY1" fmla="*/ 0 h 4585940"/>
                <a:gd name="connsiteX2" fmla="*/ 987788 w 1060273"/>
                <a:gd name="connsiteY2" fmla="*/ 8215 h 4585940"/>
                <a:gd name="connsiteX3" fmla="*/ 1016113 w 1060273"/>
                <a:gd name="connsiteY3" fmla="*/ 776288 h 4585940"/>
                <a:gd name="connsiteX4" fmla="*/ 982774 w 1060273"/>
                <a:gd name="connsiteY4" fmla="*/ 4585940 h 4585940"/>
                <a:gd name="connsiteX5" fmla="*/ 68374 w 1060273"/>
                <a:gd name="connsiteY5" fmla="*/ 4585940 h 4585940"/>
                <a:gd name="connsiteX6" fmla="*/ 59600 w 1060273"/>
                <a:gd name="connsiteY6" fmla="*/ 1095654 h 4585940"/>
                <a:gd name="connsiteX0" fmla="*/ 59600 w 1061899"/>
                <a:gd name="connsiteY0" fmla="*/ 1095654 h 4585940"/>
                <a:gd name="connsiteX1" fmla="*/ 61230 w 1061899"/>
                <a:gd name="connsiteY1" fmla="*/ 0 h 4585940"/>
                <a:gd name="connsiteX2" fmla="*/ 987788 w 1061899"/>
                <a:gd name="connsiteY2" fmla="*/ 8215 h 4585940"/>
                <a:gd name="connsiteX3" fmla="*/ 1020876 w 1061899"/>
                <a:gd name="connsiteY3" fmla="*/ 1121569 h 4585940"/>
                <a:gd name="connsiteX4" fmla="*/ 982774 w 1061899"/>
                <a:gd name="connsiteY4" fmla="*/ 4585940 h 4585940"/>
                <a:gd name="connsiteX5" fmla="*/ 68374 w 1061899"/>
                <a:gd name="connsiteY5" fmla="*/ 4585940 h 4585940"/>
                <a:gd name="connsiteX6" fmla="*/ 59600 w 1061899"/>
                <a:gd name="connsiteY6" fmla="*/ 1095654 h 4585940"/>
                <a:gd name="connsiteX0" fmla="*/ 59600 w 1069046"/>
                <a:gd name="connsiteY0" fmla="*/ 1095654 h 4585940"/>
                <a:gd name="connsiteX1" fmla="*/ 61230 w 1069046"/>
                <a:gd name="connsiteY1" fmla="*/ 0 h 4585940"/>
                <a:gd name="connsiteX2" fmla="*/ 987788 w 1069046"/>
                <a:gd name="connsiteY2" fmla="*/ 8215 h 4585940"/>
                <a:gd name="connsiteX3" fmla="*/ 1020876 w 1069046"/>
                <a:gd name="connsiteY3" fmla="*/ 1121569 h 4585940"/>
                <a:gd name="connsiteX4" fmla="*/ 982774 w 1069046"/>
                <a:gd name="connsiteY4" fmla="*/ 4585940 h 4585940"/>
                <a:gd name="connsiteX5" fmla="*/ 68374 w 1069046"/>
                <a:gd name="connsiteY5" fmla="*/ 4585940 h 4585940"/>
                <a:gd name="connsiteX6" fmla="*/ 59600 w 1069046"/>
                <a:gd name="connsiteY6" fmla="*/ 1095654 h 4585940"/>
                <a:gd name="connsiteX0" fmla="*/ 59600 w 1069046"/>
                <a:gd name="connsiteY0" fmla="*/ 1095654 h 4585940"/>
                <a:gd name="connsiteX1" fmla="*/ 61230 w 1069046"/>
                <a:gd name="connsiteY1" fmla="*/ 0 h 4585940"/>
                <a:gd name="connsiteX2" fmla="*/ 987788 w 1069046"/>
                <a:gd name="connsiteY2" fmla="*/ 8215 h 4585940"/>
                <a:gd name="connsiteX3" fmla="*/ 1020876 w 1069046"/>
                <a:gd name="connsiteY3" fmla="*/ 1121569 h 4585940"/>
                <a:gd name="connsiteX4" fmla="*/ 982774 w 1069046"/>
                <a:gd name="connsiteY4" fmla="*/ 4585940 h 4585940"/>
                <a:gd name="connsiteX5" fmla="*/ 68374 w 1069046"/>
                <a:gd name="connsiteY5" fmla="*/ 4585940 h 4585940"/>
                <a:gd name="connsiteX6" fmla="*/ 59600 w 1069046"/>
                <a:gd name="connsiteY6" fmla="*/ 1095654 h 4585940"/>
                <a:gd name="connsiteX0" fmla="*/ 60040 w 1069486"/>
                <a:gd name="connsiteY0" fmla="*/ 1095654 h 4585940"/>
                <a:gd name="connsiteX1" fmla="*/ 61670 w 1069486"/>
                <a:gd name="connsiteY1" fmla="*/ 0 h 4585940"/>
                <a:gd name="connsiteX2" fmla="*/ 988228 w 1069486"/>
                <a:gd name="connsiteY2" fmla="*/ 8215 h 4585940"/>
                <a:gd name="connsiteX3" fmla="*/ 1021316 w 1069486"/>
                <a:gd name="connsiteY3" fmla="*/ 1121569 h 4585940"/>
                <a:gd name="connsiteX4" fmla="*/ 983214 w 1069486"/>
                <a:gd name="connsiteY4" fmla="*/ 4585940 h 4585940"/>
                <a:gd name="connsiteX5" fmla="*/ 68814 w 1069486"/>
                <a:gd name="connsiteY5" fmla="*/ 4585940 h 4585940"/>
                <a:gd name="connsiteX6" fmla="*/ 60040 w 1069486"/>
                <a:gd name="connsiteY6" fmla="*/ 1095654 h 4585940"/>
                <a:gd name="connsiteX0" fmla="*/ 60040 w 1057206"/>
                <a:gd name="connsiteY0" fmla="*/ 1095654 h 4585940"/>
                <a:gd name="connsiteX1" fmla="*/ 61670 w 1057206"/>
                <a:gd name="connsiteY1" fmla="*/ 0 h 4585940"/>
                <a:gd name="connsiteX2" fmla="*/ 988228 w 1057206"/>
                <a:gd name="connsiteY2" fmla="*/ 8215 h 4585940"/>
                <a:gd name="connsiteX3" fmla="*/ 978454 w 1057206"/>
                <a:gd name="connsiteY3" fmla="*/ 1126332 h 4585940"/>
                <a:gd name="connsiteX4" fmla="*/ 983214 w 1057206"/>
                <a:gd name="connsiteY4" fmla="*/ 4585940 h 4585940"/>
                <a:gd name="connsiteX5" fmla="*/ 68814 w 1057206"/>
                <a:gd name="connsiteY5" fmla="*/ 4585940 h 4585940"/>
                <a:gd name="connsiteX6" fmla="*/ 60040 w 1057206"/>
                <a:gd name="connsiteY6" fmla="*/ 1095654 h 4585940"/>
                <a:gd name="connsiteX0" fmla="*/ 60040 w 1047232"/>
                <a:gd name="connsiteY0" fmla="*/ 1095654 h 4585940"/>
                <a:gd name="connsiteX1" fmla="*/ 61670 w 1047232"/>
                <a:gd name="connsiteY1" fmla="*/ 0 h 4585940"/>
                <a:gd name="connsiteX2" fmla="*/ 988228 w 1047232"/>
                <a:gd name="connsiteY2" fmla="*/ 8215 h 4585940"/>
                <a:gd name="connsiteX3" fmla="*/ 930829 w 1047232"/>
                <a:gd name="connsiteY3" fmla="*/ 1126332 h 4585940"/>
                <a:gd name="connsiteX4" fmla="*/ 983214 w 1047232"/>
                <a:gd name="connsiteY4" fmla="*/ 4585940 h 4585940"/>
                <a:gd name="connsiteX5" fmla="*/ 68814 w 1047232"/>
                <a:gd name="connsiteY5" fmla="*/ 4585940 h 4585940"/>
                <a:gd name="connsiteX6" fmla="*/ 60040 w 1047232"/>
                <a:gd name="connsiteY6" fmla="*/ 1095654 h 4585940"/>
                <a:gd name="connsiteX0" fmla="*/ 60040 w 1059611"/>
                <a:gd name="connsiteY0" fmla="*/ 1095654 h 4585940"/>
                <a:gd name="connsiteX1" fmla="*/ 61670 w 1059611"/>
                <a:gd name="connsiteY1" fmla="*/ 0 h 4585940"/>
                <a:gd name="connsiteX2" fmla="*/ 988228 w 1059611"/>
                <a:gd name="connsiteY2" fmla="*/ 8215 h 4585940"/>
                <a:gd name="connsiteX3" fmla="*/ 987979 w 1059611"/>
                <a:gd name="connsiteY3" fmla="*/ 1126332 h 4585940"/>
                <a:gd name="connsiteX4" fmla="*/ 983214 w 1059611"/>
                <a:gd name="connsiteY4" fmla="*/ 4585940 h 4585940"/>
                <a:gd name="connsiteX5" fmla="*/ 68814 w 1059611"/>
                <a:gd name="connsiteY5" fmla="*/ 4585940 h 4585940"/>
                <a:gd name="connsiteX6" fmla="*/ 60040 w 1059611"/>
                <a:gd name="connsiteY6" fmla="*/ 1095654 h 4585940"/>
                <a:gd name="connsiteX0" fmla="*/ 60040 w 1052185"/>
                <a:gd name="connsiteY0" fmla="*/ 1095654 h 4585940"/>
                <a:gd name="connsiteX1" fmla="*/ 61670 w 1052185"/>
                <a:gd name="connsiteY1" fmla="*/ 0 h 4585940"/>
                <a:gd name="connsiteX2" fmla="*/ 988228 w 1052185"/>
                <a:gd name="connsiteY2" fmla="*/ 8215 h 4585940"/>
                <a:gd name="connsiteX3" fmla="*/ 987979 w 1052185"/>
                <a:gd name="connsiteY3" fmla="*/ 1126332 h 4585940"/>
                <a:gd name="connsiteX4" fmla="*/ 983214 w 1052185"/>
                <a:gd name="connsiteY4" fmla="*/ 4585940 h 4585940"/>
                <a:gd name="connsiteX5" fmla="*/ 68814 w 1052185"/>
                <a:gd name="connsiteY5" fmla="*/ 4585940 h 4585940"/>
                <a:gd name="connsiteX6" fmla="*/ 60040 w 1052185"/>
                <a:gd name="connsiteY6" fmla="*/ 1095654 h 4585940"/>
                <a:gd name="connsiteX0" fmla="*/ 60040 w 1052185"/>
                <a:gd name="connsiteY0" fmla="*/ 1095654 h 4585940"/>
                <a:gd name="connsiteX1" fmla="*/ 61670 w 1052185"/>
                <a:gd name="connsiteY1" fmla="*/ 0 h 4585940"/>
                <a:gd name="connsiteX2" fmla="*/ 988228 w 1052185"/>
                <a:gd name="connsiteY2" fmla="*/ 8215 h 4585940"/>
                <a:gd name="connsiteX3" fmla="*/ 987979 w 1052185"/>
                <a:gd name="connsiteY3" fmla="*/ 1126332 h 4585940"/>
                <a:gd name="connsiteX4" fmla="*/ 983214 w 1052185"/>
                <a:gd name="connsiteY4" fmla="*/ 4585940 h 4585940"/>
                <a:gd name="connsiteX5" fmla="*/ 68814 w 1052185"/>
                <a:gd name="connsiteY5" fmla="*/ 4585940 h 4585940"/>
                <a:gd name="connsiteX6" fmla="*/ 60040 w 1052185"/>
                <a:gd name="connsiteY6" fmla="*/ 1095654 h 4585940"/>
                <a:gd name="connsiteX0" fmla="*/ 62680 w 1054825"/>
                <a:gd name="connsiteY0" fmla="*/ 1095654 h 4585940"/>
                <a:gd name="connsiteX1" fmla="*/ 64310 w 1054825"/>
                <a:gd name="connsiteY1" fmla="*/ 0 h 4585940"/>
                <a:gd name="connsiteX2" fmla="*/ 990868 w 1054825"/>
                <a:gd name="connsiteY2" fmla="*/ 8215 h 4585940"/>
                <a:gd name="connsiteX3" fmla="*/ 990619 w 1054825"/>
                <a:gd name="connsiteY3" fmla="*/ 1126332 h 4585940"/>
                <a:gd name="connsiteX4" fmla="*/ 985854 w 1054825"/>
                <a:gd name="connsiteY4" fmla="*/ 4585940 h 4585940"/>
                <a:gd name="connsiteX5" fmla="*/ 71454 w 1054825"/>
                <a:gd name="connsiteY5" fmla="*/ 4585940 h 4585940"/>
                <a:gd name="connsiteX6" fmla="*/ 62680 w 1054825"/>
                <a:gd name="connsiteY6" fmla="*/ 1095654 h 4585940"/>
                <a:gd name="connsiteX0" fmla="*/ 555 w 992700"/>
                <a:gd name="connsiteY0" fmla="*/ 1095654 h 4585940"/>
                <a:gd name="connsiteX1" fmla="*/ 2185 w 992700"/>
                <a:gd name="connsiteY1" fmla="*/ 0 h 4585940"/>
                <a:gd name="connsiteX2" fmla="*/ 928743 w 992700"/>
                <a:gd name="connsiteY2" fmla="*/ 8215 h 4585940"/>
                <a:gd name="connsiteX3" fmla="*/ 928494 w 992700"/>
                <a:gd name="connsiteY3" fmla="*/ 1126332 h 4585940"/>
                <a:gd name="connsiteX4" fmla="*/ 923729 w 992700"/>
                <a:gd name="connsiteY4" fmla="*/ 4585940 h 4585940"/>
                <a:gd name="connsiteX5" fmla="*/ 9329 w 992700"/>
                <a:gd name="connsiteY5" fmla="*/ 4585940 h 4585940"/>
                <a:gd name="connsiteX6" fmla="*/ 555 w 992700"/>
                <a:gd name="connsiteY6" fmla="*/ 1095654 h 4585940"/>
                <a:gd name="connsiteX0" fmla="*/ 555 w 931361"/>
                <a:gd name="connsiteY0" fmla="*/ 1095654 h 4585940"/>
                <a:gd name="connsiteX1" fmla="*/ 2185 w 931361"/>
                <a:gd name="connsiteY1" fmla="*/ 0 h 4585940"/>
                <a:gd name="connsiteX2" fmla="*/ 928743 w 931361"/>
                <a:gd name="connsiteY2" fmla="*/ 8215 h 4585940"/>
                <a:gd name="connsiteX3" fmla="*/ 928494 w 931361"/>
                <a:gd name="connsiteY3" fmla="*/ 1126332 h 4585940"/>
                <a:gd name="connsiteX4" fmla="*/ 923729 w 931361"/>
                <a:gd name="connsiteY4" fmla="*/ 4585940 h 4585940"/>
                <a:gd name="connsiteX5" fmla="*/ 9329 w 931361"/>
                <a:gd name="connsiteY5" fmla="*/ 4585940 h 4585940"/>
                <a:gd name="connsiteX6" fmla="*/ 555 w 931361"/>
                <a:gd name="connsiteY6" fmla="*/ 1095654 h 4585940"/>
                <a:gd name="connsiteX0" fmla="*/ 314 w 940645"/>
                <a:gd name="connsiteY0" fmla="*/ 2286279 h 4585940"/>
                <a:gd name="connsiteX1" fmla="*/ 11469 w 940645"/>
                <a:gd name="connsiteY1" fmla="*/ 0 h 4585940"/>
                <a:gd name="connsiteX2" fmla="*/ 938027 w 940645"/>
                <a:gd name="connsiteY2" fmla="*/ 8215 h 4585940"/>
                <a:gd name="connsiteX3" fmla="*/ 937778 w 940645"/>
                <a:gd name="connsiteY3" fmla="*/ 1126332 h 4585940"/>
                <a:gd name="connsiteX4" fmla="*/ 933013 w 940645"/>
                <a:gd name="connsiteY4" fmla="*/ 4585940 h 4585940"/>
                <a:gd name="connsiteX5" fmla="*/ 18613 w 940645"/>
                <a:gd name="connsiteY5" fmla="*/ 4585940 h 4585940"/>
                <a:gd name="connsiteX6" fmla="*/ 314 w 940645"/>
                <a:gd name="connsiteY6" fmla="*/ 2286279 h 4585940"/>
                <a:gd name="connsiteX0" fmla="*/ 314 w 940645"/>
                <a:gd name="connsiteY0" fmla="*/ 2286279 h 4585940"/>
                <a:gd name="connsiteX1" fmla="*/ 11469 w 940645"/>
                <a:gd name="connsiteY1" fmla="*/ 0 h 4585940"/>
                <a:gd name="connsiteX2" fmla="*/ 938027 w 940645"/>
                <a:gd name="connsiteY2" fmla="*/ 8215 h 4585940"/>
                <a:gd name="connsiteX3" fmla="*/ 937778 w 940645"/>
                <a:gd name="connsiteY3" fmla="*/ 2259807 h 4585940"/>
                <a:gd name="connsiteX4" fmla="*/ 933013 w 940645"/>
                <a:gd name="connsiteY4" fmla="*/ 4585940 h 4585940"/>
                <a:gd name="connsiteX5" fmla="*/ 18613 w 940645"/>
                <a:gd name="connsiteY5" fmla="*/ 4585940 h 4585940"/>
                <a:gd name="connsiteX6" fmla="*/ 314 w 940645"/>
                <a:gd name="connsiteY6" fmla="*/ 2286279 h 4585940"/>
                <a:gd name="connsiteX0" fmla="*/ 314 w 1375932"/>
                <a:gd name="connsiteY0" fmla="*/ 2286279 h 4585940"/>
                <a:gd name="connsiteX1" fmla="*/ 11469 w 1375932"/>
                <a:gd name="connsiteY1" fmla="*/ 0 h 4585940"/>
                <a:gd name="connsiteX2" fmla="*/ 938027 w 1375932"/>
                <a:gd name="connsiteY2" fmla="*/ 8215 h 4585940"/>
                <a:gd name="connsiteX3" fmla="*/ 1375928 w 1375932"/>
                <a:gd name="connsiteY3" fmla="*/ 2307432 h 4585940"/>
                <a:gd name="connsiteX4" fmla="*/ 933013 w 1375932"/>
                <a:gd name="connsiteY4" fmla="*/ 4585940 h 4585940"/>
                <a:gd name="connsiteX5" fmla="*/ 18613 w 1375932"/>
                <a:gd name="connsiteY5" fmla="*/ 4585940 h 4585940"/>
                <a:gd name="connsiteX6" fmla="*/ 314 w 1375932"/>
                <a:gd name="connsiteY6" fmla="*/ 2286279 h 4585940"/>
                <a:gd name="connsiteX0" fmla="*/ 484145 w 1364463"/>
                <a:gd name="connsiteY0" fmla="*/ 2286279 h 4585940"/>
                <a:gd name="connsiteX1" fmla="*/ 0 w 1364463"/>
                <a:gd name="connsiteY1" fmla="*/ 0 h 4585940"/>
                <a:gd name="connsiteX2" fmla="*/ 926558 w 1364463"/>
                <a:gd name="connsiteY2" fmla="*/ 8215 h 4585940"/>
                <a:gd name="connsiteX3" fmla="*/ 1364459 w 1364463"/>
                <a:gd name="connsiteY3" fmla="*/ 2307432 h 4585940"/>
                <a:gd name="connsiteX4" fmla="*/ 921544 w 1364463"/>
                <a:gd name="connsiteY4" fmla="*/ 4585940 h 4585940"/>
                <a:gd name="connsiteX5" fmla="*/ 7144 w 1364463"/>
                <a:gd name="connsiteY5" fmla="*/ 4585940 h 4585940"/>
                <a:gd name="connsiteX6" fmla="*/ 484145 w 1364463"/>
                <a:gd name="connsiteY6" fmla="*/ 2286279 h 4585940"/>
                <a:gd name="connsiteX0" fmla="*/ 484145 w 1364463"/>
                <a:gd name="connsiteY0" fmla="*/ 2286279 h 4585940"/>
                <a:gd name="connsiteX1" fmla="*/ 0 w 1364463"/>
                <a:gd name="connsiteY1" fmla="*/ 0 h 4585940"/>
                <a:gd name="connsiteX2" fmla="*/ 926558 w 1364463"/>
                <a:gd name="connsiteY2" fmla="*/ 8215 h 4585940"/>
                <a:gd name="connsiteX3" fmla="*/ 1364459 w 1364463"/>
                <a:gd name="connsiteY3" fmla="*/ 2307432 h 4585940"/>
                <a:gd name="connsiteX4" fmla="*/ 921544 w 1364463"/>
                <a:gd name="connsiteY4" fmla="*/ 4585940 h 4585940"/>
                <a:gd name="connsiteX5" fmla="*/ 7144 w 1364463"/>
                <a:gd name="connsiteY5" fmla="*/ 4585940 h 4585940"/>
                <a:gd name="connsiteX6" fmla="*/ 484145 w 1364463"/>
                <a:gd name="connsiteY6" fmla="*/ 2286279 h 4585940"/>
                <a:gd name="connsiteX0" fmla="*/ 484145 w 1364463"/>
                <a:gd name="connsiteY0" fmla="*/ 2286279 h 4585940"/>
                <a:gd name="connsiteX1" fmla="*/ 0 w 1364463"/>
                <a:gd name="connsiteY1" fmla="*/ 0 h 4585940"/>
                <a:gd name="connsiteX2" fmla="*/ 926558 w 1364463"/>
                <a:gd name="connsiteY2" fmla="*/ 8215 h 4585940"/>
                <a:gd name="connsiteX3" fmla="*/ 1364459 w 1364463"/>
                <a:gd name="connsiteY3" fmla="*/ 2307432 h 4585940"/>
                <a:gd name="connsiteX4" fmla="*/ 921544 w 1364463"/>
                <a:gd name="connsiteY4" fmla="*/ 4585940 h 4585940"/>
                <a:gd name="connsiteX5" fmla="*/ 7144 w 1364463"/>
                <a:gd name="connsiteY5" fmla="*/ 4585940 h 4585940"/>
                <a:gd name="connsiteX6" fmla="*/ 484145 w 1364463"/>
                <a:gd name="connsiteY6" fmla="*/ 2286279 h 4585940"/>
                <a:gd name="connsiteX0" fmla="*/ 484145 w 1364463"/>
                <a:gd name="connsiteY0" fmla="*/ 2286279 h 4585940"/>
                <a:gd name="connsiteX1" fmla="*/ 0 w 1364463"/>
                <a:gd name="connsiteY1" fmla="*/ 0 h 4585940"/>
                <a:gd name="connsiteX2" fmla="*/ 926558 w 1364463"/>
                <a:gd name="connsiteY2" fmla="*/ 8215 h 4585940"/>
                <a:gd name="connsiteX3" fmla="*/ 1364459 w 1364463"/>
                <a:gd name="connsiteY3" fmla="*/ 2307432 h 4585940"/>
                <a:gd name="connsiteX4" fmla="*/ 921544 w 1364463"/>
                <a:gd name="connsiteY4" fmla="*/ 4585940 h 4585940"/>
                <a:gd name="connsiteX5" fmla="*/ 7144 w 1364463"/>
                <a:gd name="connsiteY5" fmla="*/ 4585940 h 4585940"/>
                <a:gd name="connsiteX6" fmla="*/ 484145 w 1364463"/>
                <a:gd name="connsiteY6" fmla="*/ 2286279 h 4585940"/>
                <a:gd name="connsiteX0" fmla="*/ 484145 w 1364463"/>
                <a:gd name="connsiteY0" fmla="*/ 2286279 h 4585940"/>
                <a:gd name="connsiteX1" fmla="*/ 0 w 1364463"/>
                <a:gd name="connsiteY1" fmla="*/ 0 h 4585940"/>
                <a:gd name="connsiteX2" fmla="*/ 926558 w 1364463"/>
                <a:gd name="connsiteY2" fmla="*/ 8215 h 4585940"/>
                <a:gd name="connsiteX3" fmla="*/ 1364459 w 1364463"/>
                <a:gd name="connsiteY3" fmla="*/ 2307432 h 4585940"/>
                <a:gd name="connsiteX4" fmla="*/ 921544 w 1364463"/>
                <a:gd name="connsiteY4" fmla="*/ 4585940 h 4585940"/>
                <a:gd name="connsiteX5" fmla="*/ 7144 w 1364463"/>
                <a:gd name="connsiteY5" fmla="*/ 4585940 h 4585940"/>
                <a:gd name="connsiteX6" fmla="*/ 484145 w 1364463"/>
                <a:gd name="connsiteY6" fmla="*/ 2286279 h 4585940"/>
                <a:gd name="connsiteX0" fmla="*/ 484145 w 1364466"/>
                <a:gd name="connsiteY0" fmla="*/ 2286279 h 4585940"/>
                <a:gd name="connsiteX1" fmla="*/ 0 w 1364466"/>
                <a:gd name="connsiteY1" fmla="*/ 0 h 4585940"/>
                <a:gd name="connsiteX2" fmla="*/ 926558 w 1364466"/>
                <a:gd name="connsiteY2" fmla="*/ 8215 h 4585940"/>
                <a:gd name="connsiteX3" fmla="*/ 1364459 w 1364466"/>
                <a:gd name="connsiteY3" fmla="*/ 2307432 h 4585940"/>
                <a:gd name="connsiteX4" fmla="*/ 921544 w 1364466"/>
                <a:gd name="connsiteY4" fmla="*/ 4585940 h 4585940"/>
                <a:gd name="connsiteX5" fmla="*/ 7144 w 1364466"/>
                <a:gd name="connsiteY5" fmla="*/ 4585940 h 4585940"/>
                <a:gd name="connsiteX6" fmla="*/ 484145 w 1364466"/>
                <a:gd name="connsiteY6" fmla="*/ 2286279 h 45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4466" h="4585940">
                  <a:moveTo>
                    <a:pt x="484145" y="2286279"/>
                  </a:moveTo>
                  <a:cubicBezTo>
                    <a:pt x="471193" y="1817873"/>
                    <a:pt x="172494" y="711293"/>
                    <a:pt x="0" y="0"/>
                  </a:cubicBezTo>
                  <a:lnTo>
                    <a:pt x="926558" y="8215"/>
                  </a:lnTo>
                  <a:cubicBezTo>
                    <a:pt x="1093643" y="633293"/>
                    <a:pt x="1366088" y="1544479"/>
                    <a:pt x="1364459" y="2307432"/>
                  </a:cubicBezTo>
                  <a:cubicBezTo>
                    <a:pt x="1362830" y="3070386"/>
                    <a:pt x="1141413" y="3753355"/>
                    <a:pt x="921544" y="4585940"/>
                  </a:cubicBezTo>
                  <a:lnTo>
                    <a:pt x="7144" y="4585940"/>
                  </a:lnTo>
                  <a:cubicBezTo>
                    <a:pt x="205707" y="3975651"/>
                    <a:pt x="505271" y="3050311"/>
                    <a:pt x="484145" y="2286279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9656148" y="1408780"/>
              <a:ext cx="913457" cy="42826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9656149" y="5982986"/>
              <a:ext cx="913456" cy="42826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2"/>
            <p:cNvSpPr/>
            <p:nvPr/>
          </p:nvSpPr>
          <p:spPr>
            <a:xfrm>
              <a:off x="9677400" y="5921343"/>
              <a:ext cx="909638" cy="330371"/>
            </a:xfrm>
            <a:custGeom>
              <a:avLst/>
              <a:gdLst>
                <a:gd name="connsiteX0" fmla="*/ 0 w 885299"/>
                <a:gd name="connsiteY0" fmla="*/ 0 h 266871"/>
                <a:gd name="connsiteX1" fmla="*/ 885299 w 885299"/>
                <a:gd name="connsiteY1" fmla="*/ 0 h 266871"/>
                <a:gd name="connsiteX2" fmla="*/ 885299 w 885299"/>
                <a:gd name="connsiteY2" fmla="*/ 266871 h 266871"/>
                <a:gd name="connsiteX3" fmla="*/ 0 w 885299"/>
                <a:gd name="connsiteY3" fmla="*/ 266871 h 266871"/>
                <a:gd name="connsiteX4" fmla="*/ 0 w 885299"/>
                <a:gd name="connsiteY4" fmla="*/ 0 h 266871"/>
                <a:gd name="connsiteX0" fmla="*/ 0 w 885299"/>
                <a:gd name="connsiteY0" fmla="*/ 0 h 266871"/>
                <a:gd name="connsiteX1" fmla="*/ 3175 w 885299"/>
                <a:gd name="connsiteY1" fmla="*/ 171 h 266871"/>
                <a:gd name="connsiteX2" fmla="*/ 885299 w 885299"/>
                <a:gd name="connsiteY2" fmla="*/ 0 h 266871"/>
                <a:gd name="connsiteX3" fmla="*/ 885299 w 885299"/>
                <a:gd name="connsiteY3" fmla="*/ 266871 h 266871"/>
                <a:gd name="connsiteX4" fmla="*/ 0 w 885299"/>
                <a:gd name="connsiteY4" fmla="*/ 266871 h 266871"/>
                <a:gd name="connsiteX5" fmla="*/ 0 w 885299"/>
                <a:gd name="connsiteY5" fmla="*/ 0 h 266871"/>
                <a:gd name="connsiteX0" fmla="*/ 0 w 889000"/>
                <a:gd name="connsiteY0" fmla="*/ 0 h 266871"/>
                <a:gd name="connsiteX1" fmla="*/ 3175 w 889000"/>
                <a:gd name="connsiteY1" fmla="*/ 171 h 266871"/>
                <a:gd name="connsiteX2" fmla="*/ 885299 w 889000"/>
                <a:gd name="connsiteY2" fmla="*/ 0 h 266871"/>
                <a:gd name="connsiteX3" fmla="*/ 889000 w 889000"/>
                <a:gd name="connsiteY3" fmla="*/ 1759 h 266871"/>
                <a:gd name="connsiteX4" fmla="*/ 885299 w 889000"/>
                <a:gd name="connsiteY4" fmla="*/ 266871 h 266871"/>
                <a:gd name="connsiteX5" fmla="*/ 0 w 889000"/>
                <a:gd name="connsiteY5" fmla="*/ 266871 h 266871"/>
                <a:gd name="connsiteX6" fmla="*/ 0 w 889000"/>
                <a:gd name="connsiteY6" fmla="*/ 0 h 266871"/>
                <a:gd name="connsiteX0" fmla="*/ 42862 w 889000"/>
                <a:gd name="connsiteY0" fmla="*/ 155575 h 266871"/>
                <a:gd name="connsiteX1" fmla="*/ 3175 w 889000"/>
                <a:gd name="connsiteY1" fmla="*/ 171 h 266871"/>
                <a:gd name="connsiteX2" fmla="*/ 885299 w 889000"/>
                <a:gd name="connsiteY2" fmla="*/ 0 h 266871"/>
                <a:gd name="connsiteX3" fmla="*/ 889000 w 889000"/>
                <a:gd name="connsiteY3" fmla="*/ 1759 h 266871"/>
                <a:gd name="connsiteX4" fmla="*/ 885299 w 889000"/>
                <a:gd name="connsiteY4" fmla="*/ 266871 h 266871"/>
                <a:gd name="connsiteX5" fmla="*/ 0 w 889000"/>
                <a:gd name="connsiteY5" fmla="*/ 266871 h 266871"/>
                <a:gd name="connsiteX6" fmla="*/ 42862 w 889000"/>
                <a:gd name="connsiteY6" fmla="*/ 155575 h 266871"/>
                <a:gd name="connsiteX0" fmla="*/ 42862 w 885307"/>
                <a:gd name="connsiteY0" fmla="*/ 155575 h 266871"/>
                <a:gd name="connsiteX1" fmla="*/ 3175 w 885307"/>
                <a:gd name="connsiteY1" fmla="*/ 171 h 266871"/>
                <a:gd name="connsiteX2" fmla="*/ 885299 w 885307"/>
                <a:gd name="connsiteY2" fmla="*/ 0 h 266871"/>
                <a:gd name="connsiteX3" fmla="*/ 758825 w 885307"/>
                <a:gd name="connsiteY3" fmla="*/ 154159 h 266871"/>
                <a:gd name="connsiteX4" fmla="*/ 885299 w 885307"/>
                <a:gd name="connsiteY4" fmla="*/ 266871 h 266871"/>
                <a:gd name="connsiteX5" fmla="*/ 0 w 885307"/>
                <a:gd name="connsiteY5" fmla="*/ 266871 h 266871"/>
                <a:gd name="connsiteX6" fmla="*/ 42862 w 885307"/>
                <a:gd name="connsiteY6" fmla="*/ 155575 h 266871"/>
                <a:gd name="connsiteX0" fmla="*/ 42862 w 885307"/>
                <a:gd name="connsiteY0" fmla="*/ 161925 h 273221"/>
                <a:gd name="connsiteX1" fmla="*/ 3175 w 885307"/>
                <a:gd name="connsiteY1" fmla="*/ 6521 h 273221"/>
                <a:gd name="connsiteX2" fmla="*/ 831324 w 885307"/>
                <a:gd name="connsiteY2" fmla="*/ 0 h 273221"/>
                <a:gd name="connsiteX3" fmla="*/ 758825 w 885307"/>
                <a:gd name="connsiteY3" fmla="*/ 160509 h 273221"/>
                <a:gd name="connsiteX4" fmla="*/ 885299 w 885307"/>
                <a:gd name="connsiteY4" fmla="*/ 273221 h 273221"/>
                <a:gd name="connsiteX5" fmla="*/ 0 w 885307"/>
                <a:gd name="connsiteY5" fmla="*/ 273221 h 273221"/>
                <a:gd name="connsiteX6" fmla="*/ 42862 w 885307"/>
                <a:gd name="connsiteY6" fmla="*/ 161925 h 273221"/>
                <a:gd name="connsiteX0" fmla="*/ 57150 w 899595"/>
                <a:gd name="connsiteY0" fmla="*/ 161925 h 290684"/>
                <a:gd name="connsiteX1" fmla="*/ 17463 w 899595"/>
                <a:gd name="connsiteY1" fmla="*/ 6521 h 290684"/>
                <a:gd name="connsiteX2" fmla="*/ 845612 w 899595"/>
                <a:gd name="connsiteY2" fmla="*/ 0 h 290684"/>
                <a:gd name="connsiteX3" fmla="*/ 773113 w 899595"/>
                <a:gd name="connsiteY3" fmla="*/ 160509 h 290684"/>
                <a:gd name="connsiteX4" fmla="*/ 899587 w 899595"/>
                <a:gd name="connsiteY4" fmla="*/ 273221 h 290684"/>
                <a:gd name="connsiteX5" fmla="*/ 0 w 899595"/>
                <a:gd name="connsiteY5" fmla="*/ 290684 h 290684"/>
                <a:gd name="connsiteX6" fmla="*/ 57150 w 899595"/>
                <a:gd name="connsiteY6" fmla="*/ 161925 h 290684"/>
                <a:gd name="connsiteX0" fmla="*/ 11113 w 899595"/>
                <a:gd name="connsiteY0" fmla="*/ 152400 h 290684"/>
                <a:gd name="connsiteX1" fmla="*/ 17463 w 899595"/>
                <a:gd name="connsiteY1" fmla="*/ 6521 h 290684"/>
                <a:gd name="connsiteX2" fmla="*/ 845612 w 899595"/>
                <a:gd name="connsiteY2" fmla="*/ 0 h 290684"/>
                <a:gd name="connsiteX3" fmla="*/ 773113 w 899595"/>
                <a:gd name="connsiteY3" fmla="*/ 160509 h 290684"/>
                <a:gd name="connsiteX4" fmla="*/ 899587 w 899595"/>
                <a:gd name="connsiteY4" fmla="*/ 273221 h 290684"/>
                <a:gd name="connsiteX5" fmla="*/ 0 w 899595"/>
                <a:gd name="connsiteY5" fmla="*/ 290684 h 290684"/>
                <a:gd name="connsiteX6" fmla="*/ 11113 w 899595"/>
                <a:gd name="connsiteY6" fmla="*/ 152400 h 290684"/>
                <a:gd name="connsiteX0" fmla="*/ 11113 w 899595"/>
                <a:gd name="connsiteY0" fmla="*/ 152400 h 290684"/>
                <a:gd name="connsiteX1" fmla="*/ 25400 w 899595"/>
                <a:gd name="connsiteY1" fmla="*/ 4933 h 290684"/>
                <a:gd name="connsiteX2" fmla="*/ 845612 w 899595"/>
                <a:gd name="connsiteY2" fmla="*/ 0 h 290684"/>
                <a:gd name="connsiteX3" fmla="*/ 773113 w 899595"/>
                <a:gd name="connsiteY3" fmla="*/ 160509 h 290684"/>
                <a:gd name="connsiteX4" fmla="*/ 899587 w 899595"/>
                <a:gd name="connsiteY4" fmla="*/ 273221 h 290684"/>
                <a:gd name="connsiteX5" fmla="*/ 0 w 899595"/>
                <a:gd name="connsiteY5" fmla="*/ 290684 h 290684"/>
                <a:gd name="connsiteX6" fmla="*/ 11113 w 899595"/>
                <a:gd name="connsiteY6" fmla="*/ 152400 h 290684"/>
                <a:gd name="connsiteX0" fmla="*/ 11113 w 901700"/>
                <a:gd name="connsiteY0" fmla="*/ 152400 h 290684"/>
                <a:gd name="connsiteX1" fmla="*/ 25400 w 901700"/>
                <a:gd name="connsiteY1" fmla="*/ 4933 h 290684"/>
                <a:gd name="connsiteX2" fmla="*/ 845612 w 901700"/>
                <a:gd name="connsiteY2" fmla="*/ 0 h 290684"/>
                <a:gd name="connsiteX3" fmla="*/ 901700 w 901700"/>
                <a:gd name="connsiteY3" fmla="*/ 109709 h 290684"/>
                <a:gd name="connsiteX4" fmla="*/ 899587 w 901700"/>
                <a:gd name="connsiteY4" fmla="*/ 273221 h 290684"/>
                <a:gd name="connsiteX5" fmla="*/ 0 w 901700"/>
                <a:gd name="connsiteY5" fmla="*/ 290684 h 290684"/>
                <a:gd name="connsiteX6" fmla="*/ 11113 w 901700"/>
                <a:gd name="connsiteY6" fmla="*/ 152400 h 290684"/>
                <a:gd name="connsiteX0" fmla="*/ 74613 w 965200"/>
                <a:gd name="connsiteY0" fmla="*/ 152400 h 273221"/>
                <a:gd name="connsiteX1" fmla="*/ 88900 w 965200"/>
                <a:gd name="connsiteY1" fmla="*/ 4933 h 273221"/>
                <a:gd name="connsiteX2" fmla="*/ 909112 w 965200"/>
                <a:gd name="connsiteY2" fmla="*/ 0 h 273221"/>
                <a:gd name="connsiteX3" fmla="*/ 965200 w 965200"/>
                <a:gd name="connsiteY3" fmla="*/ 109709 h 273221"/>
                <a:gd name="connsiteX4" fmla="*/ 963087 w 965200"/>
                <a:gd name="connsiteY4" fmla="*/ 273221 h 273221"/>
                <a:gd name="connsiteX5" fmla="*/ 0 w 965200"/>
                <a:gd name="connsiteY5" fmla="*/ 247822 h 273221"/>
                <a:gd name="connsiteX6" fmla="*/ 74613 w 965200"/>
                <a:gd name="connsiteY6" fmla="*/ 152400 h 273221"/>
                <a:gd name="connsiteX0" fmla="*/ 28576 w 965200"/>
                <a:gd name="connsiteY0" fmla="*/ 141288 h 273221"/>
                <a:gd name="connsiteX1" fmla="*/ 88900 w 965200"/>
                <a:gd name="connsiteY1" fmla="*/ 4933 h 273221"/>
                <a:gd name="connsiteX2" fmla="*/ 909112 w 965200"/>
                <a:gd name="connsiteY2" fmla="*/ 0 h 273221"/>
                <a:gd name="connsiteX3" fmla="*/ 965200 w 965200"/>
                <a:gd name="connsiteY3" fmla="*/ 109709 h 273221"/>
                <a:gd name="connsiteX4" fmla="*/ 963087 w 965200"/>
                <a:gd name="connsiteY4" fmla="*/ 273221 h 273221"/>
                <a:gd name="connsiteX5" fmla="*/ 0 w 965200"/>
                <a:gd name="connsiteY5" fmla="*/ 247822 h 273221"/>
                <a:gd name="connsiteX6" fmla="*/ 28576 w 965200"/>
                <a:gd name="connsiteY6" fmla="*/ 141288 h 273221"/>
                <a:gd name="connsiteX0" fmla="*/ 28576 w 965200"/>
                <a:gd name="connsiteY0" fmla="*/ 141288 h 273221"/>
                <a:gd name="connsiteX1" fmla="*/ 165100 w 965200"/>
                <a:gd name="connsiteY1" fmla="*/ 36683 h 273221"/>
                <a:gd name="connsiteX2" fmla="*/ 909112 w 965200"/>
                <a:gd name="connsiteY2" fmla="*/ 0 h 273221"/>
                <a:gd name="connsiteX3" fmla="*/ 965200 w 965200"/>
                <a:gd name="connsiteY3" fmla="*/ 109709 h 273221"/>
                <a:gd name="connsiteX4" fmla="*/ 963087 w 965200"/>
                <a:gd name="connsiteY4" fmla="*/ 273221 h 273221"/>
                <a:gd name="connsiteX5" fmla="*/ 0 w 965200"/>
                <a:gd name="connsiteY5" fmla="*/ 247822 h 273221"/>
                <a:gd name="connsiteX6" fmla="*/ 28576 w 965200"/>
                <a:gd name="connsiteY6" fmla="*/ 141288 h 273221"/>
                <a:gd name="connsiteX0" fmla="*/ 41276 w 977900"/>
                <a:gd name="connsiteY0" fmla="*/ 141288 h 273221"/>
                <a:gd name="connsiteX1" fmla="*/ 177800 w 977900"/>
                <a:gd name="connsiteY1" fmla="*/ 36683 h 273221"/>
                <a:gd name="connsiteX2" fmla="*/ 921812 w 977900"/>
                <a:gd name="connsiteY2" fmla="*/ 0 h 273221"/>
                <a:gd name="connsiteX3" fmla="*/ 977900 w 977900"/>
                <a:gd name="connsiteY3" fmla="*/ 109709 h 273221"/>
                <a:gd name="connsiteX4" fmla="*/ 975787 w 977900"/>
                <a:gd name="connsiteY4" fmla="*/ 273221 h 273221"/>
                <a:gd name="connsiteX5" fmla="*/ 0 w 977900"/>
                <a:gd name="connsiteY5" fmla="*/ 247822 h 273221"/>
                <a:gd name="connsiteX6" fmla="*/ 41276 w 977900"/>
                <a:gd name="connsiteY6" fmla="*/ 141288 h 273221"/>
                <a:gd name="connsiteX0" fmla="*/ 41276 w 977900"/>
                <a:gd name="connsiteY0" fmla="*/ 141288 h 279571"/>
                <a:gd name="connsiteX1" fmla="*/ 177800 w 977900"/>
                <a:gd name="connsiteY1" fmla="*/ 36683 h 279571"/>
                <a:gd name="connsiteX2" fmla="*/ 921812 w 977900"/>
                <a:gd name="connsiteY2" fmla="*/ 0 h 279571"/>
                <a:gd name="connsiteX3" fmla="*/ 977900 w 977900"/>
                <a:gd name="connsiteY3" fmla="*/ 109709 h 279571"/>
                <a:gd name="connsiteX4" fmla="*/ 701150 w 977900"/>
                <a:gd name="connsiteY4" fmla="*/ 279571 h 279571"/>
                <a:gd name="connsiteX5" fmla="*/ 0 w 977900"/>
                <a:gd name="connsiteY5" fmla="*/ 247822 h 279571"/>
                <a:gd name="connsiteX6" fmla="*/ 41276 w 977900"/>
                <a:gd name="connsiteY6" fmla="*/ 141288 h 279571"/>
                <a:gd name="connsiteX0" fmla="*/ 41276 w 921812"/>
                <a:gd name="connsiteY0" fmla="*/ 141288 h 279571"/>
                <a:gd name="connsiteX1" fmla="*/ 177800 w 921812"/>
                <a:gd name="connsiteY1" fmla="*/ 36683 h 279571"/>
                <a:gd name="connsiteX2" fmla="*/ 921812 w 921812"/>
                <a:gd name="connsiteY2" fmla="*/ 0 h 279571"/>
                <a:gd name="connsiteX3" fmla="*/ 909638 w 921812"/>
                <a:gd name="connsiteY3" fmla="*/ 173209 h 279571"/>
                <a:gd name="connsiteX4" fmla="*/ 701150 w 921812"/>
                <a:gd name="connsiteY4" fmla="*/ 279571 h 279571"/>
                <a:gd name="connsiteX5" fmla="*/ 0 w 921812"/>
                <a:gd name="connsiteY5" fmla="*/ 247822 h 279571"/>
                <a:gd name="connsiteX6" fmla="*/ 41276 w 921812"/>
                <a:gd name="connsiteY6" fmla="*/ 141288 h 279571"/>
                <a:gd name="connsiteX0" fmla="*/ 41276 w 921812"/>
                <a:gd name="connsiteY0" fmla="*/ 141288 h 346246"/>
                <a:gd name="connsiteX1" fmla="*/ 177800 w 921812"/>
                <a:gd name="connsiteY1" fmla="*/ 36683 h 346246"/>
                <a:gd name="connsiteX2" fmla="*/ 921812 w 921812"/>
                <a:gd name="connsiteY2" fmla="*/ 0 h 346246"/>
                <a:gd name="connsiteX3" fmla="*/ 909638 w 921812"/>
                <a:gd name="connsiteY3" fmla="*/ 173209 h 346246"/>
                <a:gd name="connsiteX4" fmla="*/ 871012 w 921812"/>
                <a:gd name="connsiteY4" fmla="*/ 346246 h 346246"/>
                <a:gd name="connsiteX5" fmla="*/ 0 w 921812"/>
                <a:gd name="connsiteY5" fmla="*/ 247822 h 346246"/>
                <a:gd name="connsiteX6" fmla="*/ 41276 w 921812"/>
                <a:gd name="connsiteY6" fmla="*/ 141288 h 346246"/>
                <a:gd name="connsiteX0" fmla="*/ 41276 w 921812"/>
                <a:gd name="connsiteY0" fmla="*/ 141288 h 338309"/>
                <a:gd name="connsiteX1" fmla="*/ 177800 w 921812"/>
                <a:gd name="connsiteY1" fmla="*/ 36683 h 338309"/>
                <a:gd name="connsiteX2" fmla="*/ 921812 w 921812"/>
                <a:gd name="connsiteY2" fmla="*/ 0 h 338309"/>
                <a:gd name="connsiteX3" fmla="*/ 909638 w 921812"/>
                <a:gd name="connsiteY3" fmla="*/ 173209 h 338309"/>
                <a:gd name="connsiteX4" fmla="*/ 847200 w 921812"/>
                <a:gd name="connsiteY4" fmla="*/ 338309 h 338309"/>
                <a:gd name="connsiteX5" fmla="*/ 0 w 921812"/>
                <a:gd name="connsiteY5" fmla="*/ 247822 h 338309"/>
                <a:gd name="connsiteX6" fmla="*/ 41276 w 921812"/>
                <a:gd name="connsiteY6" fmla="*/ 141288 h 338309"/>
                <a:gd name="connsiteX0" fmla="*/ 41276 w 921812"/>
                <a:gd name="connsiteY0" fmla="*/ 141288 h 338309"/>
                <a:gd name="connsiteX1" fmla="*/ 177800 w 921812"/>
                <a:gd name="connsiteY1" fmla="*/ 36683 h 338309"/>
                <a:gd name="connsiteX2" fmla="*/ 921812 w 921812"/>
                <a:gd name="connsiteY2" fmla="*/ 0 h 338309"/>
                <a:gd name="connsiteX3" fmla="*/ 909638 w 921812"/>
                <a:gd name="connsiteY3" fmla="*/ 173209 h 338309"/>
                <a:gd name="connsiteX4" fmla="*/ 847200 w 921812"/>
                <a:gd name="connsiteY4" fmla="*/ 338309 h 338309"/>
                <a:gd name="connsiteX5" fmla="*/ 0 w 921812"/>
                <a:gd name="connsiteY5" fmla="*/ 247822 h 338309"/>
                <a:gd name="connsiteX6" fmla="*/ 41276 w 921812"/>
                <a:gd name="connsiteY6" fmla="*/ 141288 h 338309"/>
                <a:gd name="connsiteX0" fmla="*/ 41276 w 921812"/>
                <a:gd name="connsiteY0" fmla="*/ 141288 h 338309"/>
                <a:gd name="connsiteX1" fmla="*/ 177800 w 921812"/>
                <a:gd name="connsiteY1" fmla="*/ 36683 h 338309"/>
                <a:gd name="connsiteX2" fmla="*/ 921812 w 921812"/>
                <a:gd name="connsiteY2" fmla="*/ 0 h 338309"/>
                <a:gd name="connsiteX3" fmla="*/ 909638 w 921812"/>
                <a:gd name="connsiteY3" fmla="*/ 173209 h 338309"/>
                <a:gd name="connsiteX4" fmla="*/ 847200 w 921812"/>
                <a:gd name="connsiteY4" fmla="*/ 338309 h 338309"/>
                <a:gd name="connsiteX5" fmla="*/ 0 w 921812"/>
                <a:gd name="connsiteY5" fmla="*/ 247822 h 338309"/>
                <a:gd name="connsiteX6" fmla="*/ 41276 w 921812"/>
                <a:gd name="connsiteY6" fmla="*/ 141288 h 338309"/>
                <a:gd name="connsiteX0" fmla="*/ 41276 w 909638"/>
                <a:gd name="connsiteY0" fmla="*/ 133350 h 330371"/>
                <a:gd name="connsiteX1" fmla="*/ 177800 w 909638"/>
                <a:gd name="connsiteY1" fmla="*/ 28745 h 330371"/>
                <a:gd name="connsiteX2" fmla="*/ 785287 w 909638"/>
                <a:gd name="connsiteY2" fmla="*/ 0 h 330371"/>
                <a:gd name="connsiteX3" fmla="*/ 909638 w 909638"/>
                <a:gd name="connsiteY3" fmla="*/ 165271 h 330371"/>
                <a:gd name="connsiteX4" fmla="*/ 847200 w 909638"/>
                <a:gd name="connsiteY4" fmla="*/ 330371 h 330371"/>
                <a:gd name="connsiteX5" fmla="*/ 0 w 909638"/>
                <a:gd name="connsiteY5" fmla="*/ 239884 h 330371"/>
                <a:gd name="connsiteX6" fmla="*/ 41276 w 909638"/>
                <a:gd name="connsiteY6" fmla="*/ 133350 h 33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9638" h="330371">
                  <a:moveTo>
                    <a:pt x="41276" y="133350"/>
                  </a:moveTo>
                  <a:lnTo>
                    <a:pt x="177800" y="28745"/>
                  </a:lnTo>
                  <a:lnTo>
                    <a:pt x="785287" y="0"/>
                  </a:lnTo>
                  <a:lnTo>
                    <a:pt x="909638" y="165271"/>
                  </a:lnTo>
                  <a:cubicBezTo>
                    <a:pt x="908404" y="253642"/>
                    <a:pt x="867484" y="319788"/>
                    <a:pt x="847200" y="330371"/>
                  </a:cubicBezTo>
                  <a:lnTo>
                    <a:pt x="0" y="239884"/>
                  </a:lnTo>
                  <a:lnTo>
                    <a:pt x="41276" y="13335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1" name="Straight Connector 70"/>
          <p:cNvCxnSpPr/>
          <p:nvPr/>
        </p:nvCxnSpPr>
        <p:spPr>
          <a:xfrm flipH="1">
            <a:off x="8543100" y="1801655"/>
            <a:ext cx="0" cy="478418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086465" y="1788425"/>
            <a:ext cx="45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0134600" y="1822594"/>
            <a:ext cx="0" cy="478418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9677965" y="1809364"/>
            <a:ext cx="45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1524000" y="1835128"/>
            <a:ext cx="0" cy="478418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1067365" y="1821898"/>
            <a:ext cx="45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3048000" y="1835128"/>
            <a:ext cx="0" cy="478418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2591365" y="1821898"/>
            <a:ext cx="45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4114800" y="2158348"/>
            <a:ext cx="3073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10% of height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304839" y="3690025"/>
            <a:ext cx="2693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25% of </a:t>
            </a:r>
            <a:r>
              <a:rPr lang="en-US" sz="2800" dirty="0" smtClean="0"/>
              <a:t>diameter</a:t>
            </a:r>
            <a:endParaRPr lang="en-US" sz="2800" dirty="0"/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5651510" y="2057400"/>
            <a:ext cx="166369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>
            <a:off x="4095013" y="4343400"/>
            <a:ext cx="15564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9889095" y="3616000"/>
            <a:ext cx="472440" cy="101660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8324029" y="5624459"/>
            <a:ext cx="472440" cy="101660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6" grpId="0" animBg="1"/>
      <p:bldP spid="1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l"/>
            <a:r>
              <a:rPr lang="en-US" sz="4600" dirty="0" smtClean="0"/>
              <a:t>Standing Support Load Requirements</a:t>
            </a:r>
            <a:endParaRPr lang="en-US" sz="4600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09600" y="1246616"/>
            <a:ext cx="10820399" cy="5428506"/>
            <a:chOff x="1474173" y="1560478"/>
            <a:chExt cx="6197351" cy="4325972"/>
          </a:xfrm>
        </p:grpSpPr>
        <p:sp>
          <p:nvSpPr>
            <p:cNvPr id="4" name="Freeform 43"/>
            <p:cNvSpPr>
              <a:spLocks/>
            </p:cNvSpPr>
            <p:nvPr/>
          </p:nvSpPr>
          <p:spPr bwMode="auto">
            <a:xfrm rot="18694113">
              <a:off x="3007357" y="2496969"/>
              <a:ext cx="1578971" cy="703132"/>
            </a:xfrm>
            <a:custGeom>
              <a:avLst/>
              <a:gdLst>
                <a:gd name="T0" fmla="*/ 0 w 1152"/>
                <a:gd name="T1" fmla="*/ 581025 h 366"/>
                <a:gd name="T2" fmla="*/ 101600 w 1152"/>
                <a:gd name="T3" fmla="*/ 488950 h 366"/>
                <a:gd name="T4" fmla="*/ 180975 w 1152"/>
                <a:gd name="T5" fmla="*/ 409575 h 366"/>
                <a:gd name="T6" fmla="*/ 276225 w 1152"/>
                <a:gd name="T7" fmla="*/ 342900 h 366"/>
                <a:gd name="T8" fmla="*/ 447675 w 1152"/>
                <a:gd name="T9" fmla="*/ 257175 h 366"/>
                <a:gd name="T10" fmla="*/ 723900 w 1152"/>
                <a:gd name="T11" fmla="*/ 76200 h 366"/>
                <a:gd name="T12" fmla="*/ 1323975 w 1152"/>
                <a:gd name="T13" fmla="*/ 0 h 366"/>
                <a:gd name="T14" fmla="*/ 1504950 w 1152"/>
                <a:gd name="T15" fmla="*/ 238125 h 366"/>
                <a:gd name="T16" fmla="*/ 1422400 w 1152"/>
                <a:gd name="T17" fmla="*/ 306388 h 366"/>
                <a:gd name="T18" fmla="*/ 1524000 w 1152"/>
                <a:gd name="T19" fmla="*/ 306388 h 366"/>
                <a:gd name="T20" fmla="*/ 1625600 w 1152"/>
                <a:gd name="T21" fmla="*/ 398463 h 366"/>
                <a:gd name="T22" fmla="*/ 1828800 w 1152"/>
                <a:gd name="T23" fmla="*/ 581025 h 366"/>
                <a:gd name="T24" fmla="*/ 0 w 1152"/>
                <a:gd name="T25" fmla="*/ 581025 h 3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52" h="366">
                  <a:moveTo>
                    <a:pt x="0" y="366"/>
                  </a:moveTo>
                  <a:lnTo>
                    <a:pt x="64" y="308"/>
                  </a:lnTo>
                  <a:lnTo>
                    <a:pt x="114" y="258"/>
                  </a:lnTo>
                  <a:lnTo>
                    <a:pt x="174" y="216"/>
                  </a:lnTo>
                  <a:lnTo>
                    <a:pt x="282" y="162"/>
                  </a:lnTo>
                  <a:lnTo>
                    <a:pt x="456" y="48"/>
                  </a:lnTo>
                  <a:lnTo>
                    <a:pt x="834" y="0"/>
                  </a:lnTo>
                  <a:lnTo>
                    <a:pt x="948" y="150"/>
                  </a:lnTo>
                  <a:lnTo>
                    <a:pt x="896" y="193"/>
                  </a:lnTo>
                  <a:lnTo>
                    <a:pt x="960" y="193"/>
                  </a:lnTo>
                  <a:lnTo>
                    <a:pt x="1024" y="251"/>
                  </a:lnTo>
                  <a:lnTo>
                    <a:pt x="1152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1">
              <a:gsLst>
                <a:gs pos="0">
                  <a:srgbClr val="5C3D1E"/>
                </a:gs>
                <a:gs pos="100000">
                  <a:srgbClr val="462F17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" name="Freeform 19"/>
            <p:cNvSpPr>
              <a:spLocks/>
            </p:cNvSpPr>
            <p:nvPr/>
          </p:nvSpPr>
          <p:spPr bwMode="auto">
            <a:xfrm>
              <a:off x="1474173" y="1998263"/>
              <a:ext cx="6195654" cy="596393"/>
            </a:xfrm>
            <a:custGeom>
              <a:avLst/>
              <a:gdLst>
                <a:gd name="T0" fmla="*/ 0 w 5208"/>
                <a:gd name="T1" fmla="*/ 798992 h 536"/>
                <a:gd name="T2" fmla="*/ 4165366 w 5208"/>
                <a:gd name="T3" fmla="*/ 841375 h 536"/>
                <a:gd name="T4" fmla="*/ 8229600 w 5208"/>
                <a:gd name="T5" fmla="*/ 827247 h 536"/>
                <a:gd name="T6" fmla="*/ 8229600 w 5208"/>
                <a:gd name="T7" fmla="*/ 0 h 536"/>
                <a:gd name="T8" fmla="*/ 0 w 5208"/>
                <a:gd name="T9" fmla="*/ 0 h 536"/>
                <a:gd name="T10" fmla="*/ 0 w 5208"/>
                <a:gd name="T11" fmla="*/ 798992 h 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connsiteX0" fmla="*/ 19 w 10019"/>
                <a:gd name="connsiteY0" fmla="*/ 9496 h 10000"/>
                <a:gd name="connsiteX1" fmla="*/ 5080 w 10019"/>
                <a:gd name="connsiteY1" fmla="*/ 10000 h 10000"/>
                <a:gd name="connsiteX2" fmla="*/ 10019 w 10019"/>
                <a:gd name="connsiteY2" fmla="*/ 9832 h 10000"/>
                <a:gd name="connsiteX3" fmla="*/ 10019 w 10019"/>
                <a:gd name="connsiteY3" fmla="*/ 0 h 10000"/>
                <a:gd name="connsiteX4" fmla="*/ 19 w 10019"/>
                <a:gd name="connsiteY4" fmla="*/ 0 h 10000"/>
                <a:gd name="connsiteX5" fmla="*/ 0 w 10019"/>
                <a:gd name="connsiteY5" fmla="*/ 227 h 10000"/>
                <a:gd name="connsiteX6" fmla="*/ 19 w 10019"/>
                <a:gd name="connsiteY6" fmla="*/ 9496 h 10000"/>
                <a:gd name="connsiteX0" fmla="*/ 19 w 10019"/>
                <a:gd name="connsiteY0" fmla="*/ 12677 h 13181"/>
                <a:gd name="connsiteX1" fmla="*/ 5080 w 10019"/>
                <a:gd name="connsiteY1" fmla="*/ 13181 h 13181"/>
                <a:gd name="connsiteX2" fmla="*/ 10019 w 10019"/>
                <a:gd name="connsiteY2" fmla="*/ 13013 h 13181"/>
                <a:gd name="connsiteX3" fmla="*/ 10019 w 10019"/>
                <a:gd name="connsiteY3" fmla="*/ 3181 h 13181"/>
                <a:gd name="connsiteX4" fmla="*/ 741 w 10019"/>
                <a:gd name="connsiteY4" fmla="*/ 0 h 13181"/>
                <a:gd name="connsiteX5" fmla="*/ 0 w 10019"/>
                <a:gd name="connsiteY5" fmla="*/ 3408 h 13181"/>
                <a:gd name="connsiteX6" fmla="*/ 19 w 10019"/>
                <a:gd name="connsiteY6" fmla="*/ 12677 h 13181"/>
                <a:gd name="connsiteX0" fmla="*/ 19 w 10019"/>
                <a:gd name="connsiteY0" fmla="*/ 13088 h 13592"/>
                <a:gd name="connsiteX1" fmla="*/ 5080 w 10019"/>
                <a:gd name="connsiteY1" fmla="*/ 13592 h 13592"/>
                <a:gd name="connsiteX2" fmla="*/ 10019 w 10019"/>
                <a:gd name="connsiteY2" fmla="*/ 13424 h 13592"/>
                <a:gd name="connsiteX3" fmla="*/ 10019 w 10019"/>
                <a:gd name="connsiteY3" fmla="*/ 3592 h 13592"/>
                <a:gd name="connsiteX4" fmla="*/ 741 w 10019"/>
                <a:gd name="connsiteY4" fmla="*/ 411 h 13592"/>
                <a:gd name="connsiteX5" fmla="*/ 760 w 10019"/>
                <a:gd name="connsiteY5" fmla="*/ 411 h 13592"/>
                <a:gd name="connsiteX6" fmla="*/ 0 w 10019"/>
                <a:gd name="connsiteY6" fmla="*/ 3819 h 13592"/>
                <a:gd name="connsiteX7" fmla="*/ 19 w 10019"/>
                <a:gd name="connsiteY7" fmla="*/ 13088 h 13592"/>
                <a:gd name="connsiteX0" fmla="*/ 31 w 10031"/>
                <a:gd name="connsiteY0" fmla="*/ 15259 h 15763"/>
                <a:gd name="connsiteX1" fmla="*/ 5092 w 10031"/>
                <a:gd name="connsiteY1" fmla="*/ 15763 h 15763"/>
                <a:gd name="connsiteX2" fmla="*/ 10031 w 10031"/>
                <a:gd name="connsiteY2" fmla="*/ 15595 h 15763"/>
                <a:gd name="connsiteX3" fmla="*/ 10031 w 10031"/>
                <a:gd name="connsiteY3" fmla="*/ 5763 h 15763"/>
                <a:gd name="connsiteX4" fmla="*/ 753 w 10031"/>
                <a:gd name="connsiteY4" fmla="*/ 2582 h 15763"/>
                <a:gd name="connsiteX5" fmla="*/ 411 w 10031"/>
                <a:gd name="connsiteY5" fmla="*/ 82 h 15763"/>
                <a:gd name="connsiteX6" fmla="*/ 12 w 10031"/>
                <a:gd name="connsiteY6" fmla="*/ 5990 h 15763"/>
                <a:gd name="connsiteX7" fmla="*/ 31 w 10031"/>
                <a:gd name="connsiteY7" fmla="*/ 15259 h 15763"/>
                <a:gd name="connsiteX0" fmla="*/ 19 w 10019"/>
                <a:gd name="connsiteY0" fmla="*/ 15283 h 15787"/>
                <a:gd name="connsiteX1" fmla="*/ 5080 w 10019"/>
                <a:gd name="connsiteY1" fmla="*/ 15787 h 15787"/>
                <a:gd name="connsiteX2" fmla="*/ 10019 w 10019"/>
                <a:gd name="connsiteY2" fmla="*/ 15619 h 15787"/>
                <a:gd name="connsiteX3" fmla="*/ 10019 w 10019"/>
                <a:gd name="connsiteY3" fmla="*/ 5787 h 15787"/>
                <a:gd name="connsiteX4" fmla="*/ 963 w 10019"/>
                <a:gd name="connsiteY4" fmla="*/ 1924 h 15787"/>
                <a:gd name="connsiteX5" fmla="*/ 399 w 10019"/>
                <a:gd name="connsiteY5" fmla="*/ 106 h 15787"/>
                <a:gd name="connsiteX6" fmla="*/ 0 w 10019"/>
                <a:gd name="connsiteY6" fmla="*/ 6014 h 15787"/>
                <a:gd name="connsiteX7" fmla="*/ 19 w 10019"/>
                <a:gd name="connsiteY7" fmla="*/ 15283 h 15787"/>
                <a:gd name="connsiteX0" fmla="*/ 19 w 10019"/>
                <a:gd name="connsiteY0" fmla="*/ 14249 h 14753"/>
                <a:gd name="connsiteX1" fmla="*/ 5080 w 10019"/>
                <a:gd name="connsiteY1" fmla="*/ 14753 h 14753"/>
                <a:gd name="connsiteX2" fmla="*/ 10019 w 10019"/>
                <a:gd name="connsiteY2" fmla="*/ 14585 h 14753"/>
                <a:gd name="connsiteX3" fmla="*/ 10019 w 10019"/>
                <a:gd name="connsiteY3" fmla="*/ 4753 h 14753"/>
                <a:gd name="connsiteX4" fmla="*/ 963 w 10019"/>
                <a:gd name="connsiteY4" fmla="*/ 890 h 14753"/>
                <a:gd name="connsiteX5" fmla="*/ 214 w 10019"/>
                <a:gd name="connsiteY5" fmla="*/ 208 h 14753"/>
                <a:gd name="connsiteX6" fmla="*/ 0 w 10019"/>
                <a:gd name="connsiteY6" fmla="*/ 4980 h 14753"/>
                <a:gd name="connsiteX7" fmla="*/ 19 w 10019"/>
                <a:gd name="connsiteY7" fmla="*/ 14249 h 14753"/>
                <a:gd name="connsiteX0" fmla="*/ 19 w 10019"/>
                <a:gd name="connsiteY0" fmla="*/ 14249 h 14753"/>
                <a:gd name="connsiteX1" fmla="*/ 5080 w 10019"/>
                <a:gd name="connsiteY1" fmla="*/ 14753 h 14753"/>
                <a:gd name="connsiteX2" fmla="*/ 10019 w 10019"/>
                <a:gd name="connsiteY2" fmla="*/ 14585 h 14753"/>
                <a:gd name="connsiteX3" fmla="*/ 10019 w 10019"/>
                <a:gd name="connsiteY3" fmla="*/ 4753 h 14753"/>
                <a:gd name="connsiteX4" fmla="*/ 1325 w 10019"/>
                <a:gd name="connsiteY4" fmla="*/ 890 h 14753"/>
                <a:gd name="connsiteX5" fmla="*/ 963 w 10019"/>
                <a:gd name="connsiteY5" fmla="*/ 890 h 14753"/>
                <a:gd name="connsiteX6" fmla="*/ 214 w 10019"/>
                <a:gd name="connsiteY6" fmla="*/ 208 h 14753"/>
                <a:gd name="connsiteX7" fmla="*/ 0 w 10019"/>
                <a:gd name="connsiteY7" fmla="*/ 4980 h 14753"/>
                <a:gd name="connsiteX8" fmla="*/ 19 w 10019"/>
                <a:gd name="connsiteY8" fmla="*/ 14249 h 14753"/>
                <a:gd name="connsiteX0" fmla="*/ 19 w 10019"/>
                <a:gd name="connsiteY0" fmla="*/ 13500 h 14004"/>
                <a:gd name="connsiteX1" fmla="*/ 5080 w 10019"/>
                <a:gd name="connsiteY1" fmla="*/ 14004 h 14004"/>
                <a:gd name="connsiteX2" fmla="*/ 10019 w 10019"/>
                <a:gd name="connsiteY2" fmla="*/ 13836 h 14004"/>
                <a:gd name="connsiteX3" fmla="*/ 10019 w 10019"/>
                <a:gd name="connsiteY3" fmla="*/ 4004 h 14004"/>
                <a:gd name="connsiteX4" fmla="*/ 1325 w 10019"/>
                <a:gd name="connsiteY4" fmla="*/ 141 h 14004"/>
                <a:gd name="connsiteX5" fmla="*/ 963 w 10019"/>
                <a:gd name="connsiteY5" fmla="*/ 141 h 14004"/>
                <a:gd name="connsiteX6" fmla="*/ 427 w 10019"/>
                <a:gd name="connsiteY6" fmla="*/ 1277 h 14004"/>
                <a:gd name="connsiteX7" fmla="*/ 0 w 10019"/>
                <a:gd name="connsiteY7" fmla="*/ 4231 h 14004"/>
                <a:gd name="connsiteX8" fmla="*/ 19 w 10019"/>
                <a:gd name="connsiteY8" fmla="*/ 13500 h 14004"/>
                <a:gd name="connsiteX0" fmla="*/ 427 w 10019"/>
                <a:gd name="connsiteY0" fmla="*/ 1136 h 13863"/>
                <a:gd name="connsiteX1" fmla="*/ 0 w 10019"/>
                <a:gd name="connsiteY1" fmla="*/ 4090 h 13863"/>
                <a:gd name="connsiteX2" fmla="*/ 19 w 10019"/>
                <a:gd name="connsiteY2" fmla="*/ 13359 h 13863"/>
                <a:gd name="connsiteX3" fmla="*/ 5080 w 10019"/>
                <a:gd name="connsiteY3" fmla="*/ 13863 h 13863"/>
                <a:gd name="connsiteX4" fmla="*/ 10019 w 10019"/>
                <a:gd name="connsiteY4" fmla="*/ 13695 h 13863"/>
                <a:gd name="connsiteX5" fmla="*/ 10019 w 10019"/>
                <a:gd name="connsiteY5" fmla="*/ 3863 h 13863"/>
                <a:gd name="connsiteX6" fmla="*/ 1325 w 10019"/>
                <a:gd name="connsiteY6" fmla="*/ 0 h 13863"/>
                <a:gd name="connsiteX7" fmla="*/ 1074 w 10019"/>
                <a:gd name="connsiteY7" fmla="*/ 2727 h 13863"/>
                <a:gd name="connsiteX0" fmla="*/ 418 w 10019"/>
                <a:gd name="connsiteY0" fmla="*/ 0 h 14318"/>
                <a:gd name="connsiteX1" fmla="*/ 0 w 10019"/>
                <a:gd name="connsiteY1" fmla="*/ 4545 h 14318"/>
                <a:gd name="connsiteX2" fmla="*/ 19 w 10019"/>
                <a:gd name="connsiteY2" fmla="*/ 13814 h 14318"/>
                <a:gd name="connsiteX3" fmla="*/ 5080 w 10019"/>
                <a:gd name="connsiteY3" fmla="*/ 14318 h 14318"/>
                <a:gd name="connsiteX4" fmla="*/ 10019 w 10019"/>
                <a:gd name="connsiteY4" fmla="*/ 14150 h 14318"/>
                <a:gd name="connsiteX5" fmla="*/ 10019 w 10019"/>
                <a:gd name="connsiteY5" fmla="*/ 4318 h 14318"/>
                <a:gd name="connsiteX6" fmla="*/ 1325 w 10019"/>
                <a:gd name="connsiteY6" fmla="*/ 455 h 14318"/>
                <a:gd name="connsiteX7" fmla="*/ 1074 w 10019"/>
                <a:gd name="connsiteY7" fmla="*/ 3182 h 14318"/>
                <a:gd name="connsiteX0" fmla="*/ 418 w 10019"/>
                <a:gd name="connsiteY0" fmla="*/ 0 h 14318"/>
                <a:gd name="connsiteX1" fmla="*/ 0 w 10019"/>
                <a:gd name="connsiteY1" fmla="*/ 4545 h 14318"/>
                <a:gd name="connsiteX2" fmla="*/ 19 w 10019"/>
                <a:gd name="connsiteY2" fmla="*/ 13814 h 14318"/>
                <a:gd name="connsiteX3" fmla="*/ 5080 w 10019"/>
                <a:gd name="connsiteY3" fmla="*/ 14318 h 14318"/>
                <a:gd name="connsiteX4" fmla="*/ 10019 w 10019"/>
                <a:gd name="connsiteY4" fmla="*/ 14150 h 14318"/>
                <a:gd name="connsiteX5" fmla="*/ 10019 w 10019"/>
                <a:gd name="connsiteY5" fmla="*/ 4318 h 14318"/>
                <a:gd name="connsiteX6" fmla="*/ 1325 w 10019"/>
                <a:gd name="connsiteY6" fmla="*/ 455 h 14318"/>
                <a:gd name="connsiteX7" fmla="*/ 1315 w 10019"/>
                <a:gd name="connsiteY7" fmla="*/ 228 h 14318"/>
                <a:gd name="connsiteX0" fmla="*/ 418 w 10019"/>
                <a:gd name="connsiteY0" fmla="*/ 1135 h 15453"/>
                <a:gd name="connsiteX1" fmla="*/ 0 w 10019"/>
                <a:gd name="connsiteY1" fmla="*/ 5680 h 15453"/>
                <a:gd name="connsiteX2" fmla="*/ 19 w 10019"/>
                <a:gd name="connsiteY2" fmla="*/ 14949 h 15453"/>
                <a:gd name="connsiteX3" fmla="*/ 5080 w 10019"/>
                <a:gd name="connsiteY3" fmla="*/ 15453 h 15453"/>
                <a:gd name="connsiteX4" fmla="*/ 10019 w 10019"/>
                <a:gd name="connsiteY4" fmla="*/ 15285 h 15453"/>
                <a:gd name="connsiteX5" fmla="*/ 10019 w 10019"/>
                <a:gd name="connsiteY5" fmla="*/ 5453 h 15453"/>
                <a:gd name="connsiteX6" fmla="*/ 1325 w 10019"/>
                <a:gd name="connsiteY6" fmla="*/ 1590 h 15453"/>
                <a:gd name="connsiteX7" fmla="*/ 898 w 10019"/>
                <a:gd name="connsiteY7" fmla="*/ 0 h 15453"/>
                <a:gd name="connsiteX0" fmla="*/ 418 w 10019"/>
                <a:gd name="connsiteY0" fmla="*/ 1135 h 15453"/>
                <a:gd name="connsiteX1" fmla="*/ 0 w 10019"/>
                <a:gd name="connsiteY1" fmla="*/ 5680 h 15453"/>
                <a:gd name="connsiteX2" fmla="*/ 19 w 10019"/>
                <a:gd name="connsiteY2" fmla="*/ 14949 h 15453"/>
                <a:gd name="connsiteX3" fmla="*/ 5080 w 10019"/>
                <a:gd name="connsiteY3" fmla="*/ 15453 h 15453"/>
                <a:gd name="connsiteX4" fmla="*/ 10019 w 10019"/>
                <a:gd name="connsiteY4" fmla="*/ 15285 h 15453"/>
                <a:gd name="connsiteX5" fmla="*/ 10019 w 10019"/>
                <a:gd name="connsiteY5" fmla="*/ 5453 h 15453"/>
                <a:gd name="connsiteX6" fmla="*/ 1510 w 10019"/>
                <a:gd name="connsiteY6" fmla="*/ 2044 h 15453"/>
                <a:gd name="connsiteX7" fmla="*/ 898 w 10019"/>
                <a:gd name="connsiteY7" fmla="*/ 0 h 15453"/>
                <a:gd name="connsiteX0" fmla="*/ 418 w 10019"/>
                <a:gd name="connsiteY0" fmla="*/ 1135 h 15453"/>
                <a:gd name="connsiteX1" fmla="*/ 0 w 10019"/>
                <a:gd name="connsiteY1" fmla="*/ 5680 h 15453"/>
                <a:gd name="connsiteX2" fmla="*/ 19 w 10019"/>
                <a:gd name="connsiteY2" fmla="*/ 14949 h 15453"/>
                <a:gd name="connsiteX3" fmla="*/ 5080 w 10019"/>
                <a:gd name="connsiteY3" fmla="*/ 15453 h 15453"/>
                <a:gd name="connsiteX4" fmla="*/ 10019 w 10019"/>
                <a:gd name="connsiteY4" fmla="*/ 15285 h 15453"/>
                <a:gd name="connsiteX5" fmla="*/ 10019 w 10019"/>
                <a:gd name="connsiteY5" fmla="*/ 5453 h 15453"/>
                <a:gd name="connsiteX6" fmla="*/ 1667 w 10019"/>
                <a:gd name="connsiteY6" fmla="*/ 2953 h 15453"/>
                <a:gd name="connsiteX7" fmla="*/ 898 w 10019"/>
                <a:gd name="connsiteY7" fmla="*/ 0 h 15453"/>
                <a:gd name="connsiteX0" fmla="*/ 418 w 10019"/>
                <a:gd name="connsiteY0" fmla="*/ 5226 h 19544"/>
                <a:gd name="connsiteX1" fmla="*/ 0 w 10019"/>
                <a:gd name="connsiteY1" fmla="*/ 9771 h 19544"/>
                <a:gd name="connsiteX2" fmla="*/ 19 w 10019"/>
                <a:gd name="connsiteY2" fmla="*/ 19040 h 19544"/>
                <a:gd name="connsiteX3" fmla="*/ 5080 w 10019"/>
                <a:gd name="connsiteY3" fmla="*/ 19544 h 19544"/>
                <a:gd name="connsiteX4" fmla="*/ 10019 w 10019"/>
                <a:gd name="connsiteY4" fmla="*/ 19376 h 19544"/>
                <a:gd name="connsiteX5" fmla="*/ 10019 w 10019"/>
                <a:gd name="connsiteY5" fmla="*/ 9544 h 19544"/>
                <a:gd name="connsiteX6" fmla="*/ 1352 w 10019"/>
                <a:gd name="connsiteY6" fmla="*/ 0 h 19544"/>
                <a:gd name="connsiteX7" fmla="*/ 898 w 10019"/>
                <a:gd name="connsiteY7" fmla="*/ 4091 h 19544"/>
                <a:gd name="connsiteX0" fmla="*/ 418 w 10019"/>
                <a:gd name="connsiteY0" fmla="*/ 5226 h 19544"/>
                <a:gd name="connsiteX1" fmla="*/ 0 w 10019"/>
                <a:gd name="connsiteY1" fmla="*/ 9771 h 19544"/>
                <a:gd name="connsiteX2" fmla="*/ 19 w 10019"/>
                <a:gd name="connsiteY2" fmla="*/ 19040 h 19544"/>
                <a:gd name="connsiteX3" fmla="*/ 5080 w 10019"/>
                <a:gd name="connsiteY3" fmla="*/ 19544 h 19544"/>
                <a:gd name="connsiteX4" fmla="*/ 10019 w 10019"/>
                <a:gd name="connsiteY4" fmla="*/ 19376 h 19544"/>
                <a:gd name="connsiteX5" fmla="*/ 10019 w 10019"/>
                <a:gd name="connsiteY5" fmla="*/ 9544 h 19544"/>
                <a:gd name="connsiteX6" fmla="*/ 1352 w 10019"/>
                <a:gd name="connsiteY6" fmla="*/ 0 h 19544"/>
                <a:gd name="connsiteX7" fmla="*/ 1352 w 10019"/>
                <a:gd name="connsiteY7" fmla="*/ 0 h 19544"/>
                <a:gd name="connsiteX8" fmla="*/ 898 w 10019"/>
                <a:gd name="connsiteY8" fmla="*/ 4091 h 19544"/>
                <a:gd name="connsiteX0" fmla="*/ 418 w 10019"/>
                <a:gd name="connsiteY0" fmla="*/ 5226 h 19544"/>
                <a:gd name="connsiteX1" fmla="*/ 0 w 10019"/>
                <a:gd name="connsiteY1" fmla="*/ 9771 h 19544"/>
                <a:gd name="connsiteX2" fmla="*/ 19 w 10019"/>
                <a:gd name="connsiteY2" fmla="*/ 19040 h 19544"/>
                <a:gd name="connsiteX3" fmla="*/ 5080 w 10019"/>
                <a:gd name="connsiteY3" fmla="*/ 19544 h 19544"/>
                <a:gd name="connsiteX4" fmla="*/ 10019 w 10019"/>
                <a:gd name="connsiteY4" fmla="*/ 19376 h 19544"/>
                <a:gd name="connsiteX5" fmla="*/ 10019 w 10019"/>
                <a:gd name="connsiteY5" fmla="*/ 9544 h 19544"/>
                <a:gd name="connsiteX6" fmla="*/ 1352 w 10019"/>
                <a:gd name="connsiteY6" fmla="*/ 0 h 19544"/>
                <a:gd name="connsiteX7" fmla="*/ 1352 w 10019"/>
                <a:gd name="connsiteY7" fmla="*/ 0 h 19544"/>
                <a:gd name="connsiteX8" fmla="*/ 898 w 10019"/>
                <a:gd name="connsiteY8" fmla="*/ 4091 h 19544"/>
                <a:gd name="connsiteX0" fmla="*/ 418 w 10019"/>
                <a:gd name="connsiteY0" fmla="*/ 5226 h 19544"/>
                <a:gd name="connsiteX1" fmla="*/ 0 w 10019"/>
                <a:gd name="connsiteY1" fmla="*/ 9771 h 19544"/>
                <a:gd name="connsiteX2" fmla="*/ 19 w 10019"/>
                <a:gd name="connsiteY2" fmla="*/ 19040 h 19544"/>
                <a:gd name="connsiteX3" fmla="*/ 5080 w 10019"/>
                <a:gd name="connsiteY3" fmla="*/ 19544 h 19544"/>
                <a:gd name="connsiteX4" fmla="*/ 10019 w 10019"/>
                <a:gd name="connsiteY4" fmla="*/ 19376 h 19544"/>
                <a:gd name="connsiteX5" fmla="*/ 10019 w 10019"/>
                <a:gd name="connsiteY5" fmla="*/ 9544 h 19544"/>
                <a:gd name="connsiteX6" fmla="*/ 1352 w 10019"/>
                <a:gd name="connsiteY6" fmla="*/ 0 h 19544"/>
                <a:gd name="connsiteX7" fmla="*/ 1630 w 10019"/>
                <a:gd name="connsiteY7" fmla="*/ 2727 h 19544"/>
                <a:gd name="connsiteX8" fmla="*/ 898 w 10019"/>
                <a:gd name="connsiteY8" fmla="*/ 4091 h 19544"/>
                <a:gd name="connsiteX0" fmla="*/ 418 w 10019"/>
                <a:gd name="connsiteY0" fmla="*/ 5226 h 19544"/>
                <a:gd name="connsiteX1" fmla="*/ 0 w 10019"/>
                <a:gd name="connsiteY1" fmla="*/ 9771 h 19544"/>
                <a:gd name="connsiteX2" fmla="*/ 19 w 10019"/>
                <a:gd name="connsiteY2" fmla="*/ 19040 h 19544"/>
                <a:gd name="connsiteX3" fmla="*/ 5080 w 10019"/>
                <a:gd name="connsiteY3" fmla="*/ 19544 h 19544"/>
                <a:gd name="connsiteX4" fmla="*/ 10019 w 10019"/>
                <a:gd name="connsiteY4" fmla="*/ 19376 h 19544"/>
                <a:gd name="connsiteX5" fmla="*/ 10019 w 10019"/>
                <a:gd name="connsiteY5" fmla="*/ 9544 h 19544"/>
                <a:gd name="connsiteX6" fmla="*/ 1352 w 10019"/>
                <a:gd name="connsiteY6" fmla="*/ 0 h 19544"/>
                <a:gd name="connsiteX7" fmla="*/ 1380 w 10019"/>
                <a:gd name="connsiteY7" fmla="*/ 2954 h 19544"/>
                <a:gd name="connsiteX8" fmla="*/ 898 w 10019"/>
                <a:gd name="connsiteY8" fmla="*/ 4091 h 19544"/>
                <a:gd name="connsiteX0" fmla="*/ 418 w 10019"/>
                <a:gd name="connsiteY0" fmla="*/ 2412 h 16730"/>
                <a:gd name="connsiteX1" fmla="*/ 0 w 10019"/>
                <a:gd name="connsiteY1" fmla="*/ 6957 h 16730"/>
                <a:gd name="connsiteX2" fmla="*/ 19 w 10019"/>
                <a:gd name="connsiteY2" fmla="*/ 16226 h 16730"/>
                <a:gd name="connsiteX3" fmla="*/ 5080 w 10019"/>
                <a:gd name="connsiteY3" fmla="*/ 16730 h 16730"/>
                <a:gd name="connsiteX4" fmla="*/ 10019 w 10019"/>
                <a:gd name="connsiteY4" fmla="*/ 16562 h 16730"/>
                <a:gd name="connsiteX5" fmla="*/ 10019 w 10019"/>
                <a:gd name="connsiteY5" fmla="*/ 6730 h 16730"/>
                <a:gd name="connsiteX6" fmla="*/ 1889 w 10019"/>
                <a:gd name="connsiteY6" fmla="*/ 2185 h 16730"/>
                <a:gd name="connsiteX7" fmla="*/ 1380 w 10019"/>
                <a:gd name="connsiteY7" fmla="*/ 140 h 16730"/>
                <a:gd name="connsiteX8" fmla="*/ 898 w 10019"/>
                <a:gd name="connsiteY8" fmla="*/ 1277 h 16730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1889 w 10019"/>
                <a:gd name="connsiteY6" fmla="*/ 3876 h 18421"/>
                <a:gd name="connsiteX7" fmla="*/ 1380 w 10019"/>
                <a:gd name="connsiteY7" fmla="*/ 1831 h 18421"/>
                <a:gd name="connsiteX8" fmla="*/ 1000 w 10019"/>
                <a:gd name="connsiteY8" fmla="*/ 13 h 18421"/>
                <a:gd name="connsiteX9" fmla="*/ 898 w 10019"/>
                <a:gd name="connsiteY9" fmla="*/ 2968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1889 w 10019"/>
                <a:gd name="connsiteY6" fmla="*/ 3876 h 18421"/>
                <a:gd name="connsiteX7" fmla="*/ 1380 w 10019"/>
                <a:gd name="connsiteY7" fmla="*/ 1831 h 18421"/>
                <a:gd name="connsiteX8" fmla="*/ 1000 w 10019"/>
                <a:gd name="connsiteY8" fmla="*/ 13 h 18421"/>
                <a:gd name="connsiteX9" fmla="*/ 787 w 10019"/>
                <a:gd name="connsiteY9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1889 w 10019"/>
                <a:gd name="connsiteY6" fmla="*/ 3876 h 18421"/>
                <a:gd name="connsiteX7" fmla="*/ 1436 w 10019"/>
                <a:gd name="connsiteY7" fmla="*/ 2058 h 18421"/>
                <a:gd name="connsiteX8" fmla="*/ 1000 w 10019"/>
                <a:gd name="connsiteY8" fmla="*/ 13 h 18421"/>
                <a:gd name="connsiteX9" fmla="*/ 787 w 10019"/>
                <a:gd name="connsiteY9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1954 w 10019"/>
                <a:gd name="connsiteY6" fmla="*/ 2740 h 18421"/>
                <a:gd name="connsiteX7" fmla="*/ 1436 w 10019"/>
                <a:gd name="connsiteY7" fmla="*/ 2058 h 18421"/>
                <a:gd name="connsiteX8" fmla="*/ 1000 w 10019"/>
                <a:gd name="connsiteY8" fmla="*/ 13 h 18421"/>
                <a:gd name="connsiteX9" fmla="*/ 787 w 10019"/>
                <a:gd name="connsiteY9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1954 w 10019"/>
                <a:gd name="connsiteY6" fmla="*/ 2740 h 18421"/>
                <a:gd name="connsiteX7" fmla="*/ 1926 w 10019"/>
                <a:gd name="connsiteY7" fmla="*/ 2286 h 18421"/>
                <a:gd name="connsiteX8" fmla="*/ 1436 w 10019"/>
                <a:gd name="connsiteY8" fmla="*/ 2058 h 18421"/>
                <a:gd name="connsiteX9" fmla="*/ 1000 w 10019"/>
                <a:gd name="connsiteY9" fmla="*/ 13 h 18421"/>
                <a:gd name="connsiteX10" fmla="*/ 787 w 10019"/>
                <a:gd name="connsiteY10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1954 w 10019"/>
                <a:gd name="connsiteY6" fmla="*/ 2740 h 18421"/>
                <a:gd name="connsiteX7" fmla="*/ 2472 w 10019"/>
                <a:gd name="connsiteY7" fmla="*/ 1377 h 18421"/>
                <a:gd name="connsiteX8" fmla="*/ 1436 w 10019"/>
                <a:gd name="connsiteY8" fmla="*/ 2058 h 18421"/>
                <a:gd name="connsiteX9" fmla="*/ 1000 w 10019"/>
                <a:gd name="connsiteY9" fmla="*/ 13 h 18421"/>
                <a:gd name="connsiteX10" fmla="*/ 787 w 10019"/>
                <a:gd name="connsiteY10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2973 w 10019"/>
                <a:gd name="connsiteY6" fmla="*/ 2740 h 18421"/>
                <a:gd name="connsiteX7" fmla="*/ 2472 w 10019"/>
                <a:gd name="connsiteY7" fmla="*/ 1377 h 18421"/>
                <a:gd name="connsiteX8" fmla="*/ 1436 w 10019"/>
                <a:gd name="connsiteY8" fmla="*/ 2058 h 18421"/>
                <a:gd name="connsiteX9" fmla="*/ 1000 w 10019"/>
                <a:gd name="connsiteY9" fmla="*/ 13 h 18421"/>
                <a:gd name="connsiteX10" fmla="*/ 787 w 10019"/>
                <a:gd name="connsiteY10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2973 w 10019"/>
                <a:gd name="connsiteY6" fmla="*/ 2740 h 18421"/>
                <a:gd name="connsiteX7" fmla="*/ 1870 w 10019"/>
                <a:gd name="connsiteY7" fmla="*/ 2740 h 18421"/>
                <a:gd name="connsiteX8" fmla="*/ 1436 w 10019"/>
                <a:gd name="connsiteY8" fmla="*/ 2058 h 18421"/>
                <a:gd name="connsiteX9" fmla="*/ 1000 w 10019"/>
                <a:gd name="connsiteY9" fmla="*/ 13 h 18421"/>
                <a:gd name="connsiteX10" fmla="*/ 787 w 10019"/>
                <a:gd name="connsiteY10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2427 w 10019"/>
                <a:gd name="connsiteY6" fmla="*/ 2967 h 18421"/>
                <a:gd name="connsiteX7" fmla="*/ 1870 w 10019"/>
                <a:gd name="connsiteY7" fmla="*/ 2740 h 18421"/>
                <a:gd name="connsiteX8" fmla="*/ 1436 w 10019"/>
                <a:gd name="connsiteY8" fmla="*/ 2058 h 18421"/>
                <a:gd name="connsiteX9" fmla="*/ 1000 w 10019"/>
                <a:gd name="connsiteY9" fmla="*/ 13 h 18421"/>
                <a:gd name="connsiteX10" fmla="*/ 787 w 10019"/>
                <a:gd name="connsiteY10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2427 w 10019"/>
                <a:gd name="connsiteY6" fmla="*/ 2967 h 18421"/>
                <a:gd name="connsiteX7" fmla="*/ 1870 w 10019"/>
                <a:gd name="connsiteY7" fmla="*/ 2740 h 18421"/>
                <a:gd name="connsiteX8" fmla="*/ 1436 w 10019"/>
                <a:gd name="connsiteY8" fmla="*/ 2058 h 18421"/>
                <a:gd name="connsiteX9" fmla="*/ 1000 w 10019"/>
                <a:gd name="connsiteY9" fmla="*/ 13 h 18421"/>
                <a:gd name="connsiteX10" fmla="*/ 787 w 10019"/>
                <a:gd name="connsiteY10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2427 w 10019"/>
                <a:gd name="connsiteY6" fmla="*/ 2967 h 18421"/>
                <a:gd name="connsiteX7" fmla="*/ 1870 w 10019"/>
                <a:gd name="connsiteY7" fmla="*/ 2740 h 18421"/>
                <a:gd name="connsiteX8" fmla="*/ 1436 w 10019"/>
                <a:gd name="connsiteY8" fmla="*/ 2058 h 18421"/>
                <a:gd name="connsiteX9" fmla="*/ 1000 w 10019"/>
                <a:gd name="connsiteY9" fmla="*/ 13 h 18421"/>
                <a:gd name="connsiteX10" fmla="*/ 787 w 10019"/>
                <a:gd name="connsiteY10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2427 w 10019"/>
                <a:gd name="connsiteY6" fmla="*/ 2967 h 18421"/>
                <a:gd name="connsiteX7" fmla="*/ 2445 w 10019"/>
                <a:gd name="connsiteY7" fmla="*/ 2740 h 18421"/>
                <a:gd name="connsiteX8" fmla="*/ 1870 w 10019"/>
                <a:gd name="connsiteY8" fmla="*/ 2740 h 18421"/>
                <a:gd name="connsiteX9" fmla="*/ 1436 w 10019"/>
                <a:gd name="connsiteY9" fmla="*/ 2058 h 18421"/>
                <a:gd name="connsiteX10" fmla="*/ 1000 w 10019"/>
                <a:gd name="connsiteY10" fmla="*/ 13 h 18421"/>
                <a:gd name="connsiteX11" fmla="*/ 787 w 10019"/>
                <a:gd name="connsiteY11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3028 w 10019"/>
                <a:gd name="connsiteY6" fmla="*/ 3195 h 18421"/>
                <a:gd name="connsiteX7" fmla="*/ 2427 w 10019"/>
                <a:gd name="connsiteY7" fmla="*/ 2967 h 18421"/>
                <a:gd name="connsiteX8" fmla="*/ 2445 w 10019"/>
                <a:gd name="connsiteY8" fmla="*/ 2740 h 18421"/>
                <a:gd name="connsiteX9" fmla="*/ 1870 w 10019"/>
                <a:gd name="connsiteY9" fmla="*/ 2740 h 18421"/>
                <a:gd name="connsiteX10" fmla="*/ 1436 w 10019"/>
                <a:gd name="connsiteY10" fmla="*/ 2058 h 18421"/>
                <a:gd name="connsiteX11" fmla="*/ 1000 w 10019"/>
                <a:gd name="connsiteY11" fmla="*/ 13 h 18421"/>
                <a:gd name="connsiteX12" fmla="*/ 787 w 10019"/>
                <a:gd name="connsiteY12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3676 w 10019"/>
                <a:gd name="connsiteY6" fmla="*/ 7967 h 18421"/>
                <a:gd name="connsiteX7" fmla="*/ 2427 w 10019"/>
                <a:gd name="connsiteY7" fmla="*/ 2967 h 18421"/>
                <a:gd name="connsiteX8" fmla="*/ 2445 w 10019"/>
                <a:gd name="connsiteY8" fmla="*/ 2740 h 18421"/>
                <a:gd name="connsiteX9" fmla="*/ 1870 w 10019"/>
                <a:gd name="connsiteY9" fmla="*/ 2740 h 18421"/>
                <a:gd name="connsiteX10" fmla="*/ 1436 w 10019"/>
                <a:gd name="connsiteY10" fmla="*/ 2058 h 18421"/>
                <a:gd name="connsiteX11" fmla="*/ 1000 w 10019"/>
                <a:gd name="connsiteY11" fmla="*/ 13 h 18421"/>
                <a:gd name="connsiteX12" fmla="*/ 787 w 10019"/>
                <a:gd name="connsiteY12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3324 w 10019"/>
                <a:gd name="connsiteY6" fmla="*/ 7058 h 18421"/>
                <a:gd name="connsiteX7" fmla="*/ 2427 w 10019"/>
                <a:gd name="connsiteY7" fmla="*/ 2967 h 18421"/>
                <a:gd name="connsiteX8" fmla="*/ 2445 w 10019"/>
                <a:gd name="connsiteY8" fmla="*/ 2740 h 18421"/>
                <a:gd name="connsiteX9" fmla="*/ 1870 w 10019"/>
                <a:gd name="connsiteY9" fmla="*/ 2740 h 18421"/>
                <a:gd name="connsiteX10" fmla="*/ 1436 w 10019"/>
                <a:gd name="connsiteY10" fmla="*/ 2058 h 18421"/>
                <a:gd name="connsiteX11" fmla="*/ 1000 w 10019"/>
                <a:gd name="connsiteY11" fmla="*/ 13 h 18421"/>
                <a:gd name="connsiteX12" fmla="*/ 787 w 10019"/>
                <a:gd name="connsiteY12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3324 w 10019"/>
                <a:gd name="connsiteY6" fmla="*/ 7058 h 18421"/>
                <a:gd name="connsiteX7" fmla="*/ 2427 w 10019"/>
                <a:gd name="connsiteY7" fmla="*/ 2967 h 18421"/>
                <a:gd name="connsiteX8" fmla="*/ 2445 w 10019"/>
                <a:gd name="connsiteY8" fmla="*/ 2740 h 18421"/>
                <a:gd name="connsiteX9" fmla="*/ 1870 w 10019"/>
                <a:gd name="connsiteY9" fmla="*/ 2740 h 18421"/>
                <a:gd name="connsiteX10" fmla="*/ 1436 w 10019"/>
                <a:gd name="connsiteY10" fmla="*/ 2058 h 18421"/>
                <a:gd name="connsiteX11" fmla="*/ 1000 w 10019"/>
                <a:gd name="connsiteY11" fmla="*/ 13 h 18421"/>
                <a:gd name="connsiteX12" fmla="*/ 787 w 10019"/>
                <a:gd name="connsiteY12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3324 w 10019"/>
                <a:gd name="connsiteY6" fmla="*/ 7058 h 18421"/>
                <a:gd name="connsiteX7" fmla="*/ 3315 w 10019"/>
                <a:gd name="connsiteY7" fmla="*/ 6603 h 18421"/>
                <a:gd name="connsiteX8" fmla="*/ 2427 w 10019"/>
                <a:gd name="connsiteY8" fmla="*/ 2967 h 18421"/>
                <a:gd name="connsiteX9" fmla="*/ 2445 w 10019"/>
                <a:gd name="connsiteY9" fmla="*/ 2740 h 18421"/>
                <a:gd name="connsiteX10" fmla="*/ 1870 w 10019"/>
                <a:gd name="connsiteY10" fmla="*/ 2740 h 18421"/>
                <a:gd name="connsiteX11" fmla="*/ 1436 w 10019"/>
                <a:gd name="connsiteY11" fmla="*/ 2058 h 18421"/>
                <a:gd name="connsiteX12" fmla="*/ 1000 w 10019"/>
                <a:gd name="connsiteY12" fmla="*/ 13 h 18421"/>
                <a:gd name="connsiteX13" fmla="*/ 787 w 10019"/>
                <a:gd name="connsiteY13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3324 w 10019"/>
                <a:gd name="connsiteY6" fmla="*/ 7058 h 18421"/>
                <a:gd name="connsiteX7" fmla="*/ 4185 w 10019"/>
                <a:gd name="connsiteY7" fmla="*/ 2740 h 18421"/>
                <a:gd name="connsiteX8" fmla="*/ 2427 w 10019"/>
                <a:gd name="connsiteY8" fmla="*/ 2967 h 18421"/>
                <a:gd name="connsiteX9" fmla="*/ 2445 w 10019"/>
                <a:gd name="connsiteY9" fmla="*/ 2740 h 18421"/>
                <a:gd name="connsiteX10" fmla="*/ 1870 w 10019"/>
                <a:gd name="connsiteY10" fmla="*/ 2740 h 18421"/>
                <a:gd name="connsiteX11" fmla="*/ 1436 w 10019"/>
                <a:gd name="connsiteY11" fmla="*/ 2058 h 18421"/>
                <a:gd name="connsiteX12" fmla="*/ 1000 w 10019"/>
                <a:gd name="connsiteY12" fmla="*/ 13 h 18421"/>
                <a:gd name="connsiteX13" fmla="*/ 787 w 10019"/>
                <a:gd name="connsiteY13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5333 w 10019"/>
                <a:gd name="connsiteY6" fmla="*/ 5240 h 18421"/>
                <a:gd name="connsiteX7" fmla="*/ 4185 w 10019"/>
                <a:gd name="connsiteY7" fmla="*/ 2740 h 18421"/>
                <a:gd name="connsiteX8" fmla="*/ 2427 w 10019"/>
                <a:gd name="connsiteY8" fmla="*/ 2967 h 18421"/>
                <a:gd name="connsiteX9" fmla="*/ 2445 w 10019"/>
                <a:gd name="connsiteY9" fmla="*/ 2740 h 18421"/>
                <a:gd name="connsiteX10" fmla="*/ 1870 w 10019"/>
                <a:gd name="connsiteY10" fmla="*/ 2740 h 18421"/>
                <a:gd name="connsiteX11" fmla="*/ 1436 w 10019"/>
                <a:gd name="connsiteY11" fmla="*/ 2058 h 18421"/>
                <a:gd name="connsiteX12" fmla="*/ 1000 w 10019"/>
                <a:gd name="connsiteY12" fmla="*/ 13 h 18421"/>
                <a:gd name="connsiteX13" fmla="*/ 787 w 10019"/>
                <a:gd name="connsiteY13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5333 w 10019"/>
                <a:gd name="connsiteY6" fmla="*/ 5240 h 18421"/>
                <a:gd name="connsiteX7" fmla="*/ 3407 w 10019"/>
                <a:gd name="connsiteY7" fmla="*/ 5012 h 18421"/>
                <a:gd name="connsiteX8" fmla="*/ 2427 w 10019"/>
                <a:gd name="connsiteY8" fmla="*/ 2967 h 18421"/>
                <a:gd name="connsiteX9" fmla="*/ 2445 w 10019"/>
                <a:gd name="connsiteY9" fmla="*/ 2740 h 18421"/>
                <a:gd name="connsiteX10" fmla="*/ 1870 w 10019"/>
                <a:gd name="connsiteY10" fmla="*/ 2740 h 18421"/>
                <a:gd name="connsiteX11" fmla="*/ 1436 w 10019"/>
                <a:gd name="connsiteY11" fmla="*/ 2058 h 18421"/>
                <a:gd name="connsiteX12" fmla="*/ 1000 w 10019"/>
                <a:gd name="connsiteY12" fmla="*/ 13 h 18421"/>
                <a:gd name="connsiteX13" fmla="*/ 787 w 10019"/>
                <a:gd name="connsiteY13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5046 w 10019"/>
                <a:gd name="connsiteY6" fmla="*/ 3422 h 18421"/>
                <a:gd name="connsiteX7" fmla="*/ 3407 w 10019"/>
                <a:gd name="connsiteY7" fmla="*/ 5012 h 18421"/>
                <a:gd name="connsiteX8" fmla="*/ 2427 w 10019"/>
                <a:gd name="connsiteY8" fmla="*/ 2967 h 18421"/>
                <a:gd name="connsiteX9" fmla="*/ 2445 w 10019"/>
                <a:gd name="connsiteY9" fmla="*/ 2740 h 18421"/>
                <a:gd name="connsiteX10" fmla="*/ 1870 w 10019"/>
                <a:gd name="connsiteY10" fmla="*/ 2740 h 18421"/>
                <a:gd name="connsiteX11" fmla="*/ 1436 w 10019"/>
                <a:gd name="connsiteY11" fmla="*/ 2058 h 18421"/>
                <a:gd name="connsiteX12" fmla="*/ 1000 w 10019"/>
                <a:gd name="connsiteY12" fmla="*/ 13 h 18421"/>
                <a:gd name="connsiteX13" fmla="*/ 787 w 10019"/>
                <a:gd name="connsiteY13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5046 w 10019"/>
                <a:gd name="connsiteY6" fmla="*/ 3422 h 18421"/>
                <a:gd name="connsiteX7" fmla="*/ 5038 w 10019"/>
                <a:gd name="connsiteY7" fmla="*/ 2967 h 18421"/>
                <a:gd name="connsiteX8" fmla="*/ 3407 w 10019"/>
                <a:gd name="connsiteY8" fmla="*/ 5012 h 18421"/>
                <a:gd name="connsiteX9" fmla="*/ 2427 w 10019"/>
                <a:gd name="connsiteY9" fmla="*/ 2967 h 18421"/>
                <a:gd name="connsiteX10" fmla="*/ 2445 w 10019"/>
                <a:gd name="connsiteY10" fmla="*/ 2740 h 18421"/>
                <a:gd name="connsiteX11" fmla="*/ 1870 w 10019"/>
                <a:gd name="connsiteY11" fmla="*/ 2740 h 18421"/>
                <a:gd name="connsiteX12" fmla="*/ 1436 w 10019"/>
                <a:gd name="connsiteY12" fmla="*/ 2058 h 18421"/>
                <a:gd name="connsiteX13" fmla="*/ 1000 w 10019"/>
                <a:gd name="connsiteY13" fmla="*/ 13 h 18421"/>
                <a:gd name="connsiteX14" fmla="*/ 787 w 10019"/>
                <a:gd name="connsiteY14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5916 w 10019"/>
                <a:gd name="connsiteY6" fmla="*/ 2968 h 18421"/>
                <a:gd name="connsiteX7" fmla="*/ 5038 w 10019"/>
                <a:gd name="connsiteY7" fmla="*/ 2967 h 18421"/>
                <a:gd name="connsiteX8" fmla="*/ 3407 w 10019"/>
                <a:gd name="connsiteY8" fmla="*/ 5012 h 18421"/>
                <a:gd name="connsiteX9" fmla="*/ 2427 w 10019"/>
                <a:gd name="connsiteY9" fmla="*/ 2967 h 18421"/>
                <a:gd name="connsiteX10" fmla="*/ 2445 w 10019"/>
                <a:gd name="connsiteY10" fmla="*/ 2740 h 18421"/>
                <a:gd name="connsiteX11" fmla="*/ 1870 w 10019"/>
                <a:gd name="connsiteY11" fmla="*/ 2740 h 18421"/>
                <a:gd name="connsiteX12" fmla="*/ 1436 w 10019"/>
                <a:gd name="connsiteY12" fmla="*/ 2058 h 18421"/>
                <a:gd name="connsiteX13" fmla="*/ 1000 w 10019"/>
                <a:gd name="connsiteY13" fmla="*/ 13 h 18421"/>
                <a:gd name="connsiteX14" fmla="*/ 787 w 10019"/>
                <a:gd name="connsiteY14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5916 w 10019"/>
                <a:gd name="connsiteY6" fmla="*/ 2968 h 18421"/>
                <a:gd name="connsiteX7" fmla="*/ 5926 w 10019"/>
                <a:gd name="connsiteY7" fmla="*/ 2513 h 18421"/>
                <a:gd name="connsiteX8" fmla="*/ 5038 w 10019"/>
                <a:gd name="connsiteY8" fmla="*/ 2967 h 18421"/>
                <a:gd name="connsiteX9" fmla="*/ 3407 w 10019"/>
                <a:gd name="connsiteY9" fmla="*/ 5012 h 18421"/>
                <a:gd name="connsiteX10" fmla="*/ 2427 w 10019"/>
                <a:gd name="connsiteY10" fmla="*/ 2967 h 18421"/>
                <a:gd name="connsiteX11" fmla="*/ 2445 w 10019"/>
                <a:gd name="connsiteY11" fmla="*/ 2740 h 18421"/>
                <a:gd name="connsiteX12" fmla="*/ 1870 w 10019"/>
                <a:gd name="connsiteY12" fmla="*/ 2740 h 18421"/>
                <a:gd name="connsiteX13" fmla="*/ 1436 w 10019"/>
                <a:gd name="connsiteY13" fmla="*/ 2058 h 18421"/>
                <a:gd name="connsiteX14" fmla="*/ 1000 w 10019"/>
                <a:gd name="connsiteY14" fmla="*/ 13 h 18421"/>
                <a:gd name="connsiteX15" fmla="*/ 787 w 10019"/>
                <a:gd name="connsiteY15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6851 w 10019"/>
                <a:gd name="connsiteY6" fmla="*/ 6376 h 18421"/>
                <a:gd name="connsiteX7" fmla="*/ 5926 w 10019"/>
                <a:gd name="connsiteY7" fmla="*/ 2513 h 18421"/>
                <a:gd name="connsiteX8" fmla="*/ 5038 w 10019"/>
                <a:gd name="connsiteY8" fmla="*/ 2967 h 18421"/>
                <a:gd name="connsiteX9" fmla="*/ 3407 w 10019"/>
                <a:gd name="connsiteY9" fmla="*/ 5012 h 18421"/>
                <a:gd name="connsiteX10" fmla="*/ 2427 w 10019"/>
                <a:gd name="connsiteY10" fmla="*/ 2967 h 18421"/>
                <a:gd name="connsiteX11" fmla="*/ 2445 w 10019"/>
                <a:gd name="connsiteY11" fmla="*/ 2740 h 18421"/>
                <a:gd name="connsiteX12" fmla="*/ 1870 w 10019"/>
                <a:gd name="connsiteY12" fmla="*/ 2740 h 18421"/>
                <a:gd name="connsiteX13" fmla="*/ 1436 w 10019"/>
                <a:gd name="connsiteY13" fmla="*/ 2058 h 18421"/>
                <a:gd name="connsiteX14" fmla="*/ 1000 w 10019"/>
                <a:gd name="connsiteY14" fmla="*/ 13 h 18421"/>
                <a:gd name="connsiteX15" fmla="*/ 787 w 10019"/>
                <a:gd name="connsiteY15" fmla="*/ 241 h 18421"/>
                <a:gd name="connsiteX0" fmla="*/ 418 w 10019"/>
                <a:gd name="connsiteY0" fmla="*/ 4103 h 18421"/>
                <a:gd name="connsiteX1" fmla="*/ 0 w 10019"/>
                <a:gd name="connsiteY1" fmla="*/ 8648 h 18421"/>
                <a:gd name="connsiteX2" fmla="*/ 19 w 10019"/>
                <a:gd name="connsiteY2" fmla="*/ 17917 h 18421"/>
                <a:gd name="connsiteX3" fmla="*/ 5080 w 10019"/>
                <a:gd name="connsiteY3" fmla="*/ 18421 h 18421"/>
                <a:gd name="connsiteX4" fmla="*/ 10019 w 10019"/>
                <a:gd name="connsiteY4" fmla="*/ 18253 h 18421"/>
                <a:gd name="connsiteX5" fmla="*/ 10019 w 10019"/>
                <a:gd name="connsiteY5" fmla="*/ 8421 h 18421"/>
                <a:gd name="connsiteX6" fmla="*/ 6851 w 10019"/>
                <a:gd name="connsiteY6" fmla="*/ 6376 h 18421"/>
                <a:gd name="connsiteX7" fmla="*/ 6834 w 10019"/>
                <a:gd name="connsiteY7" fmla="*/ 5921 h 18421"/>
                <a:gd name="connsiteX8" fmla="*/ 5926 w 10019"/>
                <a:gd name="connsiteY8" fmla="*/ 2513 h 18421"/>
                <a:gd name="connsiteX9" fmla="*/ 5038 w 10019"/>
                <a:gd name="connsiteY9" fmla="*/ 2967 h 18421"/>
                <a:gd name="connsiteX10" fmla="*/ 3407 w 10019"/>
                <a:gd name="connsiteY10" fmla="*/ 5012 h 18421"/>
                <a:gd name="connsiteX11" fmla="*/ 2427 w 10019"/>
                <a:gd name="connsiteY11" fmla="*/ 2967 h 18421"/>
                <a:gd name="connsiteX12" fmla="*/ 2445 w 10019"/>
                <a:gd name="connsiteY12" fmla="*/ 2740 h 18421"/>
                <a:gd name="connsiteX13" fmla="*/ 1870 w 10019"/>
                <a:gd name="connsiteY13" fmla="*/ 2740 h 18421"/>
                <a:gd name="connsiteX14" fmla="*/ 1436 w 10019"/>
                <a:gd name="connsiteY14" fmla="*/ 2058 h 18421"/>
                <a:gd name="connsiteX15" fmla="*/ 1000 w 10019"/>
                <a:gd name="connsiteY15" fmla="*/ 13 h 18421"/>
                <a:gd name="connsiteX16" fmla="*/ 787 w 10019"/>
                <a:gd name="connsiteY16" fmla="*/ 241 h 18421"/>
                <a:gd name="connsiteX0" fmla="*/ 418 w 10019"/>
                <a:gd name="connsiteY0" fmla="*/ 5014 h 19332"/>
                <a:gd name="connsiteX1" fmla="*/ 0 w 10019"/>
                <a:gd name="connsiteY1" fmla="*/ 9559 h 19332"/>
                <a:gd name="connsiteX2" fmla="*/ 19 w 10019"/>
                <a:gd name="connsiteY2" fmla="*/ 18828 h 19332"/>
                <a:gd name="connsiteX3" fmla="*/ 5080 w 10019"/>
                <a:gd name="connsiteY3" fmla="*/ 19332 h 19332"/>
                <a:gd name="connsiteX4" fmla="*/ 10019 w 10019"/>
                <a:gd name="connsiteY4" fmla="*/ 19164 h 19332"/>
                <a:gd name="connsiteX5" fmla="*/ 10019 w 10019"/>
                <a:gd name="connsiteY5" fmla="*/ 9332 h 19332"/>
                <a:gd name="connsiteX6" fmla="*/ 7721 w 10019"/>
                <a:gd name="connsiteY6" fmla="*/ 16 h 19332"/>
                <a:gd name="connsiteX7" fmla="*/ 6834 w 10019"/>
                <a:gd name="connsiteY7" fmla="*/ 6832 h 19332"/>
                <a:gd name="connsiteX8" fmla="*/ 5926 w 10019"/>
                <a:gd name="connsiteY8" fmla="*/ 3424 h 19332"/>
                <a:gd name="connsiteX9" fmla="*/ 5038 w 10019"/>
                <a:gd name="connsiteY9" fmla="*/ 3878 h 19332"/>
                <a:gd name="connsiteX10" fmla="*/ 3407 w 10019"/>
                <a:gd name="connsiteY10" fmla="*/ 5923 h 19332"/>
                <a:gd name="connsiteX11" fmla="*/ 2427 w 10019"/>
                <a:gd name="connsiteY11" fmla="*/ 3878 h 19332"/>
                <a:gd name="connsiteX12" fmla="*/ 2445 w 10019"/>
                <a:gd name="connsiteY12" fmla="*/ 3651 h 19332"/>
                <a:gd name="connsiteX13" fmla="*/ 1870 w 10019"/>
                <a:gd name="connsiteY13" fmla="*/ 3651 h 19332"/>
                <a:gd name="connsiteX14" fmla="*/ 1436 w 10019"/>
                <a:gd name="connsiteY14" fmla="*/ 2969 h 19332"/>
                <a:gd name="connsiteX15" fmla="*/ 1000 w 10019"/>
                <a:gd name="connsiteY15" fmla="*/ 924 h 19332"/>
                <a:gd name="connsiteX16" fmla="*/ 787 w 10019"/>
                <a:gd name="connsiteY16" fmla="*/ 1152 h 19332"/>
                <a:gd name="connsiteX0" fmla="*/ 418 w 10019"/>
                <a:gd name="connsiteY0" fmla="*/ 6012 h 20330"/>
                <a:gd name="connsiteX1" fmla="*/ 0 w 10019"/>
                <a:gd name="connsiteY1" fmla="*/ 10557 h 20330"/>
                <a:gd name="connsiteX2" fmla="*/ 19 w 10019"/>
                <a:gd name="connsiteY2" fmla="*/ 19826 h 20330"/>
                <a:gd name="connsiteX3" fmla="*/ 5080 w 10019"/>
                <a:gd name="connsiteY3" fmla="*/ 20330 h 20330"/>
                <a:gd name="connsiteX4" fmla="*/ 10019 w 10019"/>
                <a:gd name="connsiteY4" fmla="*/ 20162 h 20330"/>
                <a:gd name="connsiteX5" fmla="*/ 10019 w 10019"/>
                <a:gd name="connsiteY5" fmla="*/ 10330 h 20330"/>
                <a:gd name="connsiteX6" fmla="*/ 7721 w 10019"/>
                <a:gd name="connsiteY6" fmla="*/ 1014 h 20330"/>
                <a:gd name="connsiteX7" fmla="*/ 7732 w 10019"/>
                <a:gd name="connsiteY7" fmla="*/ 1013 h 20330"/>
                <a:gd name="connsiteX8" fmla="*/ 6834 w 10019"/>
                <a:gd name="connsiteY8" fmla="*/ 7830 h 20330"/>
                <a:gd name="connsiteX9" fmla="*/ 5926 w 10019"/>
                <a:gd name="connsiteY9" fmla="*/ 4422 h 20330"/>
                <a:gd name="connsiteX10" fmla="*/ 5038 w 10019"/>
                <a:gd name="connsiteY10" fmla="*/ 4876 h 20330"/>
                <a:gd name="connsiteX11" fmla="*/ 3407 w 10019"/>
                <a:gd name="connsiteY11" fmla="*/ 6921 h 20330"/>
                <a:gd name="connsiteX12" fmla="*/ 2427 w 10019"/>
                <a:gd name="connsiteY12" fmla="*/ 4876 h 20330"/>
                <a:gd name="connsiteX13" fmla="*/ 2445 w 10019"/>
                <a:gd name="connsiteY13" fmla="*/ 4649 h 20330"/>
                <a:gd name="connsiteX14" fmla="*/ 1870 w 10019"/>
                <a:gd name="connsiteY14" fmla="*/ 4649 h 20330"/>
                <a:gd name="connsiteX15" fmla="*/ 1436 w 10019"/>
                <a:gd name="connsiteY15" fmla="*/ 3967 h 20330"/>
                <a:gd name="connsiteX16" fmla="*/ 1000 w 10019"/>
                <a:gd name="connsiteY16" fmla="*/ 1922 h 20330"/>
                <a:gd name="connsiteX17" fmla="*/ 787 w 10019"/>
                <a:gd name="connsiteY17" fmla="*/ 2150 h 20330"/>
                <a:gd name="connsiteX0" fmla="*/ 418 w 10019"/>
                <a:gd name="connsiteY0" fmla="*/ 5706 h 20024"/>
                <a:gd name="connsiteX1" fmla="*/ 0 w 10019"/>
                <a:gd name="connsiteY1" fmla="*/ 10251 h 20024"/>
                <a:gd name="connsiteX2" fmla="*/ 19 w 10019"/>
                <a:gd name="connsiteY2" fmla="*/ 19520 h 20024"/>
                <a:gd name="connsiteX3" fmla="*/ 5080 w 10019"/>
                <a:gd name="connsiteY3" fmla="*/ 20024 h 20024"/>
                <a:gd name="connsiteX4" fmla="*/ 10019 w 10019"/>
                <a:gd name="connsiteY4" fmla="*/ 19856 h 20024"/>
                <a:gd name="connsiteX5" fmla="*/ 10019 w 10019"/>
                <a:gd name="connsiteY5" fmla="*/ 10024 h 20024"/>
                <a:gd name="connsiteX6" fmla="*/ 7721 w 10019"/>
                <a:gd name="connsiteY6" fmla="*/ 708 h 20024"/>
                <a:gd name="connsiteX7" fmla="*/ 7621 w 10019"/>
                <a:gd name="connsiteY7" fmla="*/ 1616 h 20024"/>
                <a:gd name="connsiteX8" fmla="*/ 6834 w 10019"/>
                <a:gd name="connsiteY8" fmla="*/ 7524 h 20024"/>
                <a:gd name="connsiteX9" fmla="*/ 5926 w 10019"/>
                <a:gd name="connsiteY9" fmla="*/ 4116 h 20024"/>
                <a:gd name="connsiteX10" fmla="*/ 5038 w 10019"/>
                <a:gd name="connsiteY10" fmla="*/ 4570 h 20024"/>
                <a:gd name="connsiteX11" fmla="*/ 3407 w 10019"/>
                <a:gd name="connsiteY11" fmla="*/ 6615 h 20024"/>
                <a:gd name="connsiteX12" fmla="*/ 2427 w 10019"/>
                <a:gd name="connsiteY12" fmla="*/ 4570 h 20024"/>
                <a:gd name="connsiteX13" fmla="*/ 2445 w 10019"/>
                <a:gd name="connsiteY13" fmla="*/ 4343 h 20024"/>
                <a:gd name="connsiteX14" fmla="*/ 1870 w 10019"/>
                <a:gd name="connsiteY14" fmla="*/ 4343 h 20024"/>
                <a:gd name="connsiteX15" fmla="*/ 1436 w 10019"/>
                <a:gd name="connsiteY15" fmla="*/ 3661 h 20024"/>
                <a:gd name="connsiteX16" fmla="*/ 1000 w 10019"/>
                <a:gd name="connsiteY16" fmla="*/ 1616 h 20024"/>
                <a:gd name="connsiteX17" fmla="*/ 787 w 10019"/>
                <a:gd name="connsiteY17" fmla="*/ 1844 h 20024"/>
                <a:gd name="connsiteX0" fmla="*/ 418 w 10019"/>
                <a:gd name="connsiteY0" fmla="*/ 5544 h 19862"/>
                <a:gd name="connsiteX1" fmla="*/ 0 w 10019"/>
                <a:gd name="connsiteY1" fmla="*/ 10089 h 19862"/>
                <a:gd name="connsiteX2" fmla="*/ 19 w 10019"/>
                <a:gd name="connsiteY2" fmla="*/ 19358 h 19862"/>
                <a:gd name="connsiteX3" fmla="*/ 5080 w 10019"/>
                <a:gd name="connsiteY3" fmla="*/ 19862 h 19862"/>
                <a:gd name="connsiteX4" fmla="*/ 10019 w 10019"/>
                <a:gd name="connsiteY4" fmla="*/ 19694 h 19862"/>
                <a:gd name="connsiteX5" fmla="*/ 10019 w 10019"/>
                <a:gd name="connsiteY5" fmla="*/ 9862 h 19862"/>
                <a:gd name="connsiteX6" fmla="*/ 7721 w 10019"/>
                <a:gd name="connsiteY6" fmla="*/ 546 h 19862"/>
                <a:gd name="connsiteX7" fmla="*/ 7621 w 10019"/>
                <a:gd name="connsiteY7" fmla="*/ 1454 h 19862"/>
                <a:gd name="connsiteX8" fmla="*/ 6834 w 10019"/>
                <a:gd name="connsiteY8" fmla="*/ 7362 h 19862"/>
                <a:gd name="connsiteX9" fmla="*/ 5926 w 10019"/>
                <a:gd name="connsiteY9" fmla="*/ 3954 h 19862"/>
                <a:gd name="connsiteX10" fmla="*/ 5038 w 10019"/>
                <a:gd name="connsiteY10" fmla="*/ 4408 h 19862"/>
                <a:gd name="connsiteX11" fmla="*/ 3407 w 10019"/>
                <a:gd name="connsiteY11" fmla="*/ 6453 h 19862"/>
                <a:gd name="connsiteX12" fmla="*/ 2427 w 10019"/>
                <a:gd name="connsiteY12" fmla="*/ 4408 h 19862"/>
                <a:gd name="connsiteX13" fmla="*/ 2445 w 10019"/>
                <a:gd name="connsiteY13" fmla="*/ 4181 h 19862"/>
                <a:gd name="connsiteX14" fmla="*/ 1870 w 10019"/>
                <a:gd name="connsiteY14" fmla="*/ 4181 h 19862"/>
                <a:gd name="connsiteX15" fmla="*/ 1436 w 10019"/>
                <a:gd name="connsiteY15" fmla="*/ 3499 h 19862"/>
                <a:gd name="connsiteX16" fmla="*/ 1000 w 10019"/>
                <a:gd name="connsiteY16" fmla="*/ 1454 h 19862"/>
                <a:gd name="connsiteX17" fmla="*/ 787 w 10019"/>
                <a:gd name="connsiteY17" fmla="*/ 1682 h 19862"/>
                <a:gd name="connsiteX0" fmla="*/ 418 w 10019"/>
                <a:gd name="connsiteY0" fmla="*/ 7381 h 21699"/>
                <a:gd name="connsiteX1" fmla="*/ 0 w 10019"/>
                <a:gd name="connsiteY1" fmla="*/ 11926 h 21699"/>
                <a:gd name="connsiteX2" fmla="*/ 19 w 10019"/>
                <a:gd name="connsiteY2" fmla="*/ 21195 h 21699"/>
                <a:gd name="connsiteX3" fmla="*/ 5080 w 10019"/>
                <a:gd name="connsiteY3" fmla="*/ 21699 h 21699"/>
                <a:gd name="connsiteX4" fmla="*/ 10019 w 10019"/>
                <a:gd name="connsiteY4" fmla="*/ 21531 h 21699"/>
                <a:gd name="connsiteX5" fmla="*/ 10019 w 10019"/>
                <a:gd name="connsiteY5" fmla="*/ 11699 h 21699"/>
                <a:gd name="connsiteX6" fmla="*/ 8452 w 10019"/>
                <a:gd name="connsiteY6" fmla="*/ 338 h 21699"/>
                <a:gd name="connsiteX7" fmla="*/ 7621 w 10019"/>
                <a:gd name="connsiteY7" fmla="*/ 3291 h 21699"/>
                <a:gd name="connsiteX8" fmla="*/ 6834 w 10019"/>
                <a:gd name="connsiteY8" fmla="*/ 9199 h 21699"/>
                <a:gd name="connsiteX9" fmla="*/ 5926 w 10019"/>
                <a:gd name="connsiteY9" fmla="*/ 5791 h 21699"/>
                <a:gd name="connsiteX10" fmla="*/ 5038 w 10019"/>
                <a:gd name="connsiteY10" fmla="*/ 6245 h 21699"/>
                <a:gd name="connsiteX11" fmla="*/ 3407 w 10019"/>
                <a:gd name="connsiteY11" fmla="*/ 8290 h 21699"/>
                <a:gd name="connsiteX12" fmla="*/ 2427 w 10019"/>
                <a:gd name="connsiteY12" fmla="*/ 6245 h 21699"/>
                <a:gd name="connsiteX13" fmla="*/ 2445 w 10019"/>
                <a:gd name="connsiteY13" fmla="*/ 6018 h 21699"/>
                <a:gd name="connsiteX14" fmla="*/ 1870 w 10019"/>
                <a:gd name="connsiteY14" fmla="*/ 6018 h 21699"/>
                <a:gd name="connsiteX15" fmla="*/ 1436 w 10019"/>
                <a:gd name="connsiteY15" fmla="*/ 5336 h 21699"/>
                <a:gd name="connsiteX16" fmla="*/ 1000 w 10019"/>
                <a:gd name="connsiteY16" fmla="*/ 3291 h 21699"/>
                <a:gd name="connsiteX17" fmla="*/ 787 w 10019"/>
                <a:gd name="connsiteY17" fmla="*/ 3519 h 21699"/>
                <a:gd name="connsiteX0" fmla="*/ 418 w 10019"/>
                <a:gd name="connsiteY0" fmla="*/ 8005 h 22323"/>
                <a:gd name="connsiteX1" fmla="*/ 0 w 10019"/>
                <a:gd name="connsiteY1" fmla="*/ 12550 h 22323"/>
                <a:gd name="connsiteX2" fmla="*/ 19 w 10019"/>
                <a:gd name="connsiteY2" fmla="*/ 21819 h 22323"/>
                <a:gd name="connsiteX3" fmla="*/ 5080 w 10019"/>
                <a:gd name="connsiteY3" fmla="*/ 22323 h 22323"/>
                <a:gd name="connsiteX4" fmla="*/ 10019 w 10019"/>
                <a:gd name="connsiteY4" fmla="*/ 22155 h 22323"/>
                <a:gd name="connsiteX5" fmla="*/ 10019 w 10019"/>
                <a:gd name="connsiteY5" fmla="*/ 12323 h 22323"/>
                <a:gd name="connsiteX6" fmla="*/ 8452 w 10019"/>
                <a:gd name="connsiteY6" fmla="*/ 962 h 22323"/>
                <a:gd name="connsiteX7" fmla="*/ 8426 w 10019"/>
                <a:gd name="connsiteY7" fmla="*/ 961 h 22323"/>
                <a:gd name="connsiteX8" fmla="*/ 7621 w 10019"/>
                <a:gd name="connsiteY8" fmla="*/ 3915 h 22323"/>
                <a:gd name="connsiteX9" fmla="*/ 6834 w 10019"/>
                <a:gd name="connsiteY9" fmla="*/ 9823 h 22323"/>
                <a:gd name="connsiteX10" fmla="*/ 5926 w 10019"/>
                <a:gd name="connsiteY10" fmla="*/ 6415 h 22323"/>
                <a:gd name="connsiteX11" fmla="*/ 5038 w 10019"/>
                <a:gd name="connsiteY11" fmla="*/ 6869 h 22323"/>
                <a:gd name="connsiteX12" fmla="*/ 3407 w 10019"/>
                <a:gd name="connsiteY12" fmla="*/ 8914 h 22323"/>
                <a:gd name="connsiteX13" fmla="*/ 2427 w 10019"/>
                <a:gd name="connsiteY13" fmla="*/ 6869 h 22323"/>
                <a:gd name="connsiteX14" fmla="*/ 2445 w 10019"/>
                <a:gd name="connsiteY14" fmla="*/ 6642 h 22323"/>
                <a:gd name="connsiteX15" fmla="*/ 1870 w 10019"/>
                <a:gd name="connsiteY15" fmla="*/ 6642 h 22323"/>
                <a:gd name="connsiteX16" fmla="*/ 1436 w 10019"/>
                <a:gd name="connsiteY16" fmla="*/ 5960 h 22323"/>
                <a:gd name="connsiteX17" fmla="*/ 1000 w 10019"/>
                <a:gd name="connsiteY17" fmla="*/ 3915 h 22323"/>
                <a:gd name="connsiteX18" fmla="*/ 787 w 10019"/>
                <a:gd name="connsiteY18" fmla="*/ 4143 h 22323"/>
                <a:gd name="connsiteX0" fmla="*/ 418 w 10019"/>
                <a:gd name="connsiteY0" fmla="*/ 9395 h 23713"/>
                <a:gd name="connsiteX1" fmla="*/ 0 w 10019"/>
                <a:gd name="connsiteY1" fmla="*/ 13940 h 23713"/>
                <a:gd name="connsiteX2" fmla="*/ 19 w 10019"/>
                <a:gd name="connsiteY2" fmla="*/ 23209 h 23713"/>
                <a:gd name="connsiteX3" fmla="*/ 5080 w 10019"/>
                <a:gd name="connsiteY3" fmla="*/ 23713 h 23713"/>
                <a:gd name="connsiteX4" fmla="*/ 10019 w 10019"/>
                <a:gd name="connsiteY4" fmla="*/ 23545 h 23713"/>
                <a:gd name="connsiteX5" fmla="*/ 10019 w 10019"/>
                <a:gd name="connsiteY5" fmla="*/ 13713 h 23713"/>
                <a:gd name="connsiteX6" fmla="*/ 9500 w 10019"/>
                <a:gd name="connsiteY6" fmla="*/ 534 h 23713"/>
                <a:gd name="connsiteX7" fmla="*/ 8452 w 10019"/>
                <a:gd name="connsiteY7" fmla="*/ 2352 h 23713"/>
                <a:gd name="connsiteX8" fmla="*/ 8426 w 10019"/>
                <a:gd name="connsiteY8" fmla="*/ 2351 h 23713"/>
                <a:gd name="connsiteX9" fmla="*/ 7621 w 10019"/>
                <a:gd name="connsiteY9" fmla="*/ 5305 h 23713"/>
                <a:gd name="connsiteX10" fmla="*/ 6834 w 10019"/>
                <a:gd name="connsiteY10" fmla="*/ 11213 h 23713"/>
                <a:gd name="connsiteX11" fmla="*/ 5926 w 10019"/>
                <a:gd name="connsiteY11" fmla="*/ 7805 h 23713"/>
                <a:gd name="connsiteX12" fmla="*/ 5038 w 10019"/>
                <a:gd name="connsiteY12" fmla="*/ 8259 h 23713"/>
                <a:gd name="connsiteX13" fmla="*/ 3407 w 10019"/>
                <a:gd name="connsiteY13" fmla="*/ 10304 h 23713"/>
                <a:gd name="connsiteX14" fmla="*/ 2427 w 10019"/>
                <a:gd name="connsiteY14" fmla="*/ 8259 h 23713"/>
                <a:gd name="connsiteX15" fmla="*/ 2445 w 10019"/>
                <a:gd name="connsiteY15" fmla="*/ 8032 h 23713"/>
                <a:gd name="connsiteX16" fmla="*/ 1870 w 10019"/>
                <a:gd name="connsiteY16" fmla="*/ 8032 h 23713"/>
                <a:gd name="connsiteX17" fmla="*/ 1436 w 10019"/>
                <a:gd name="connsiteY17" fmla="*/ 7350 h 23713"/>
                <a:gd name="connsiteX18" fmla="*/ 1000 w 10019"/>
                <a:gd name="connsiteY18" fmla="*/ 5305 h 23713"/>
                <a:gd name="connsiteX19" fmla="*/ 787 w 10019"/>
                <a:gd name="connsiteY19" fmla="*/ 5533 h 23713"/>
                <a:gd name="connsiteX0" fmla="*/ 418 w 10038"/>
                <a:gd name="connsiteY0" fmla="*/ 9395 h 23713"/>
                <a:gd name="connsiteX1" fmla="*/ 0 w 10038"/>
                <a:gd name="connsiteY1" fmla="*/ 13940 h 23713"/>
                <a:gd name="connsiteX2" fmla="*/ 19 w 10038"/>
                <a:gd name="connsiteY2" fmla="*/ 23209 h 23713"/>
                <a:gd name="connsiteX3" fmla="*/ 5080 w 10038"/>
                <a:gd name="connsiteY3" fmla="*/ 23713 h 23713"/>
                <a:gd name="connsiteX4" fmla="*/ 10019 w 10038"/>
                <a:gd name="connsiteY4" fmla="*/ 23545 h 23713"/>
                <a:gd name="connsiteX5" fmla="*/ 10038 w 10038"/>
                <a:gd name="connsiteY5" fmla="*/ 8714 h 23713"/>
                <a:gd name="connsiteX6" fmla="*/ 9500 w 10038"/>
                <a:gd name="connsiteY6" fmla="*/ 534 h 23713"/>
                <a:gd name="connsiteX7" fmla="*/ 8452 w 10038"/>
                <a:gd name="connsiteY7" fmla="*/ 2352 h 23713"/>
                <a:gd name="connsiteX8" fmla="*/ 8426 w 10038"/>
                <a:gd name="connsiteY8" fmla="*/ 2351 h 23713"/>
                <a:gd name="connsiteX9" fmla="*/ 7621 w 10038"/>
                <a:gd name="connsiteY9" fmla="*/ 5305 h 23713"/>
                <a:gd name="connsiteX10" fmla="*/ 6834 w 10038"/>
                <a:gd name="connsiteY10" fmla="*/ 11213 h 23713"/>
                <a:gd name="connsiteX11" fmla="*/ 5926 w 10038"/>
                <a:gd name="connsiteY11" fmla="*/ 7805 h 23713"/>
                <a:gd name="connsiteX12" fmla="*/ 5038 w 10038"/>
                <a:gd name="connsiteY12" fmla="*/ 8259 h 23713"/>
                <a:gd name="connsiteX13" fmla="*/ 3407 w 10038"/>
                <a:gd name="connsiteY13" fmla="*/ 10304 h 23713"/>
                <a:gd name="connsiteX14" fmla="*/ 2427 w 10038"/>
                <a:gd name="connsiteY14" fmla="*/ 8259 h 23713"/>
                <a:gd name="connsiteX15" fmla="*/ 2445 w 10038"/>
                <a:gd name="connsiteY15" fmla="*/ 8032 h 23713"/>
                <a:gd name="connsiteX16" fmla="*/ 1870 w 10038"/>
                <a:gd name="connsiteY16" fmla="*/ 8032 h 23713"/>
                <a:gd name="connsiteX17" fmla="*/ 1436 w 10038"/>
                <a:gd name="connsiteY17" fmla="*/ 7350 h 23713"/>
                <a:gd name="connsiteX18" fmla="*/ 1000 w 10038"/>
                <a:gd name="connsiteY18" fmla="*/ 5305 h 23713"/>
                <a:gd name="connsiteX19" fmla="*/ 787 w 10038"/>
                <a:gd name="connsiteY19" fmla="*/ 5533 h 23713"/>
                <a:gd name="connsiteX0" fmla="*/ 418 w 10038"/>
                <a:gd name="connsiteY0" fmla="*/ 9395 h 23713"/>
                <a:gd name="connsiteX1" fmla="*/ 0 w 10038"/>
                <a:gd name="connsiteY1" fmla="*/ 13940 h 23713"/>
                <a:gd name="connsiteX2" fmla="*/ 19 w 10038"/>
                <a:gd name="connsiteY2" fmla="*/ 23209 h 23713"/>
                <a:gd name="connsiteX3" fmla="*/ 5080 w 10038"/>
                <a:gd name="connsiteY3" fmla="*/ 23713 h 23713"/>
                <a:gd name="connsiteX4" fmla="*/ 10019 w 10038"/>
                <a:gd name="connsiteY4" fmla="*/ 23545 h 23713"/>
                <a:gd name="connsiteX5" fmla="*/ 10038 w 10038"/>
                <a:gd name="connsiteY5" fmla="*/ 8714 h 23713"/>
                <a:gd name="connsiteX6" fmla="*/ 9500 w 10038"/>
                <a:gd name="connsiteY6" fmla="*/ 534 h 23713"/>
                <a:gd name="connsiteX7" fmla="*/ 8452 w 10038"/>
                <a:gd name="connsiteY7" fmla="*/ 2352 h 23713"/>
                <a:gd name="connsiteX8" fmla="*/ 7621 w 10038"/>
                <a:gd name="connsiteY8" fmla="*/ 5305 h 23713"/>
                <a:gd name="connsiteX9" fmla="*/ 6834 w 10038"/>
                <a:gd name="connsiteY9" fmla="*/ 11213 h 23713"/>
                <a:gd name="connsiteX10" fmla="*/ 5926 w 10038"/>
                <a:gd name="connsiteY10" fmla="*/ 7805 h 23713"/>
                <a:gd name="connsiteX11" fmla="*/ 5038 w 10038"/>
                <a:gd name="connsiteY11" fmla="*/ 8259 h 23713"/>
                <a:gd name="connsiteX12" fmla="*/ 3407 w 10038"/>
                <a:gd name="connsiteY12" fmla="*/ 10304 h 23713"/>
                <a:gd name="connsiteX13" fmla="*/ 2427 w 10038"/>
                <a:gd name="connsiteY13" fmla="*/ 8259 h 23713"/>
                <a:gd name="connsiteX14" fmla="*/ 2445 w 10038"/>
                <a:gd name="connsiteY14" fmla="*/ 8032 h 23713"/>
                <a:gd name="connsiteX15" fmla="*/ 1870 w 10038"/>
                <a:gd name="connsiteY15" fmla="*/ 8032 h 23713"/>
                <a:gd name="connsiteX16" fmla="*/ 1436 w 10038"/>
                <a:gd name="connsiteY16" fmla="*/ 7350 h 23713"/>
                <a:gd name="connsiteX17" fmla="*/ 1000 w 10038"/>
                <a:gd name="connsiteY17" fmla="*/ 5305 h 23713"/>
                <a:gd name="connsiteX18" fmla="*/ 787 w 10038"/>
                <a:gd name="connsiteY18" fmla="*/ 5533 h 23713"/>
                <a:gd name="connsiteX0" fmla="*/ 418 w 10038"/>
                <a:gd name="connsiteY0" fmla="*/ 9395 h 23713"/>
                <a:gd name="connsiteX1" fmla="*/ 0 w 10038"/>
                <a:gd name="connsiteY1" fmla="*/ 13940 h 23713"/>
                <a:gd name="connsiteX2" fmla="*/ 19 w 10038"/>
                <a:gd name="connsiteY2" fmla="*/ 23209 h 23713"/>
                <a:gd name="connsiteX3" fmla="*/ 5080 w 10038"/>
                <a:gd name="connsiteY3" fmla="*/ 23713 h 23713"/>
                <a:gd name="connsiteX4" fmla="*/ 10019 w 10038"/>
                <a:gd name="connsiteY4" fmla="*/ 23545 h 23713"/>
                <a:gd name="connsiteX5" fmla="*/ 10038 w 10038"/>
                <a:gd name="connsiteY5" fmla="*/ 8714 h 23713"/>
                <a:gd name="connsiteX6" fmla="*/ 9500 w 10038"/>
                <a:gd name="connsiteY6" fmla="*/ 534 h 23713"/>
                <a:gd name="connsiteX7" fmla="*/ 8452 w 10038"/>
                <a:gd name="connsiteY7" fmla="*/ 2352 h 23713"/>
                <a:gd name="connsiteX8" fmla="*/ 7621 w 10038"/>
                <a:gd name="connsiteY8" fmla="*/ 5305 h 23713"/>
                <a:gd name="connsiteX9" fmla="*/ 6834 w 10038"/>
                <a:gd name="connsiteY9" fmla="*/ 11213 h 23713"/>
                <a:gd name="connsiteX10" fmla="*/ 5926 w 10038"/>
                <a:gd name="connsiteY10" fmla="*/ 7805 h 23713"/>
                <a:gd name="connsiteX11" fmla="*/ 5038 w 10038"/>
                <a:gd name="connsiteY11" fmla="*/ 8259 h 23713"/>
                <a:gd name="connsiteX12" fmla="*/ 3407 w 10038"/>
                <a:gd name="connsiteY12" fmla="*/ 10304 h 23713"/>
                <a:gd name="connsiteX13" fmla="*/ 2427 w 10038"/>
                <a:gd name="connsiteY13" fmla="*/ 8259 h 23713"/>
                <a:gd name="connsiteX14" fmla="*/ 1870 w 10038"/>
                <a:gd name="connsiteY14" fmla="*/ 8032 h 23713"/>
                <a:gd name="connsiteX15" fmla="*/ 1436 w 10038"/>
                <a:gd name="connsiteY15" fmla="*/ 7350 h 23713"/>
                <a:gd name="connsiteX16" fmla="*/ 1000 w 10038"/>
                <a:gd name="connsiteY16" fmla="*/ 5305 h 23713"/>
                <a:gd name="connsiteX17" fmla="*/ 787 w 10038"/>
                <a:gd name="connsiteY17" fmla="*/ 5533 h 23713"/>
                <a:gd name="connsiteX0" fmla="*/ 418 w 10038"/>
                <a:gd name="connsiteY0" fmla="*/ 9395 h 23713"/>
                <a:gd name="connsiteX1" fmla="*/ 0 w 10038"/>
                <a:gd name="connsiteY1" fmla="*/ 13940 h 23713"/>
                <a:gd name="connsiteX2" fmla="*/ 19 w 10038"/>
                <a:gd name="connsiteY2" fmla="*/ 23209 h 23713"/>
                <a:gd name="connsiteX3" fmla="*/ 5080 w 10038"/>
                <a:gd name="connsiteY3" fmla="*/ 23713 h 23713"/>
                <a:gd name="connsiteX4" fmla="*/ 10036 w 10038"/>
                <a:gd name="connsiteY4" fmla="*/ 23545 h 23713"/>
                <a:gd name="connsiteX5" fmla="*/ 10038 w 10038"/>
                <a:gd name="connsiteY5" fmla="*/ 8714 h 23713"/>
                <a:gd name="connsiteX6" fmla="*/ 9500 w 10038"/>
                <a:gd name="connsiteY6" fmla="*/ 534 h 23713"/>
                <a:gd name="connsiteX7" fmla="*/ 8452 w 10038"/>
                <a:gd name="connsiteY7" fmla="*/ 2352 h 23713"/>
                <a:gd name="connsiteX8" fmla="*/ 7621 w 10038"/>
                <a:gd name="connsiteY8" fmla="*/ 5305 h 23713"/>
                <a:gd name="connsiteX9" fmla="*/ 6834 w 10038"/>
                <a:gd name="connsiteY9" fmla="*/ 11213 h 23713"/>
                <a:gd name="connsiteX10" fmla="*/ 5926 w 10038"/>
                <a:gd name="connsiteY10" fmla="*/ 7805 h 23713"/>
                <a:gd name="connsiteX11" fmla="*/ 5038 w 10038"/>
                <a:gd name="connsiteY11" fmla="*/ 8259 h 23713"/>
                <a:gd name="connsiteX12" fmla="*/ 3407 w 10038"/>
                <a:gd name="connsiteY12" fmla="*/ 10304 h 23713"/>
                <a:gd name="connsiteX13" fmla="*/ 2427 w 10038"/>
                <a:gd name="connsiteY13" fmla="*/ 8259 h 23713"/>
                <a:gd name="connsiteX14" fmla="*/ 1870 w 10038"/>
                <a:gd name="connsiteY14" fmla="*/ 8032 h 23713"/>
                <a:gd name="connsiteX15" fmla="*/ 1436 w 10038"/>
                <a:gd name="connsiteY15" fmla="*/ 7350 h 23713"/>
                <a:gd name="connsiteX16" fmla="*/ 1000 w 10038"/>
                <a:gd name="connsiteY16" fmla="*/ 5305 h 23713"/>
                <a:gd name="connsiteX17" fmla="*/ 787 w 10038"/>
                <a:gd name="connsiteY17" fmla="*/ 5533 h 23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38" h="23713">
                  <a:moveTo>
                    <a:pt x="418" y="9395"/>
                  </a:moveTo>
                  <a:cubicBezTo>
                    <a:pt x="295" y="9963"/>
                    <a:pt x="123" y="11827"/>
                    <a:pt x="0" y="13940"/>
                  </a:cubicBezTo>
                  <a:cubicBezTo>
                    <a:pt x="6" y="17030"/>
                    <a:pt x="13" y="20119"/>
                    <a:pt x="19" y="23209"/>
                  </a:cubicBezTo>
                  <a:lnTo>
                    <a:pt x="5080" y="23713"/>
                  </a:lnTo>
                  <a:lnTo>
                    <a:pt x="10036" y="23545"/>
                  </a:lnTo>
                  <a:cubicBezTo>
                    <a:pt x="10042" y="18601"/>
                    <a:pt x="10032" y="13658"/>
                    <a:pt x="10038" y="8714"/>
                  </a:cubicBezTo>
                  <a:cubicBezTo>
                    <a:pt x="9787" y="5220"/>
                    <a:pt x="9761" y="2427"/>
                    <a:pt x="9500" y="534"/>
                  </a:cubicBezTo>
                  <a:cubicBezTo>
                    <a:pt x="9239" y="-1359"/>
                    <a:pt x="8466" y="2390"/>
                    <a:pt x="8452" y="2352"/>
                  </a:cubicBezTo>
                  <a:cubicBezTo>
                    <a:pt x="8139" y="3147"/>
                    <a:pt x="7891" y="3828"/>
                    <a:pt x="7621" y="5305"/>
                  </a:cubicBezTo>
                  <a:cubicBezTo>
                    <a:pt x="7351" y="6782"/>
                    <a:pt x="7135" y="10645"/>
                    <a:pt x="6834" y="11213"/>
                  </a:cubicBezTo>
                  <a:cubicBezTo>
                    <a:pt x="6533" y="11781"/>
                    <a:pt x="6225" y="8297"/>
                    <a:pt x="5926" y="7805"/>
                  </a:cubicBezTo>
                  <a:cubicBezTo>
                    <a:pt x="5627" y="7313"/>
                    <a:pt x="5458" y="7843"/>
                    <a:pt x="5038" y="8259"/>
                  </a:cubicBezTo>
                  <a:cubicBezTo>
                    <a:pt x="4618" y="8675"/>
                    <a:pt x="3842" y="10304"/>
                    <a:pt x="3407" y="10304"/>
                  </a:cubicBezTo>
                  <a:cubicBezTo>
                    <a:pt x="3258" y="9622"/>
                    <a:pt x="2572" y="8903"/>
                    <a:pt x="2427" y="8259"/>
                  </a:cubicBezTo>
                  <a:cubicBezTo>
                    <a:pt x="2171" y="7880"/>
                    <a:pt x="2035" y="8183"/>
                    <a:pt x="1870" y="8032"/>
                  </a:cubicBezTo>
                  <a:cubicBezTo>
                    <a:pt x="1702" y="7918"/>
                    <a:pt x="1590" y="7729"/>
                    <a:pt x="1436" y="7350"/>
                  </a:cubicBezTo>
                  <a:cubicBezTo>
                    <a:pt x="1277" y="7161"/>
                    <a:pt x="1080" y="5115"/>
                    <a:pt x="1000" y="5305"/>
                  </a:cubicBezTo>
                  <a:cubicBezTo>
                    <a:pt x="920" y="5495"/>
                    <a:pt x="793" y="5495"/>
                    <a:pt x="787" y="5533"/>
                  </a:cubicBez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5C3D1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6457950" y="451485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auto">
            <a:xfrm>
              <a:off x="4475164" y="4114800"/>
              <a:ext cx="3182937" cy="1771650"/>
            </a:xfrm>
            <a:custGeom>
              <a:avLst/>
              <a:gdLst>
                <a:gd name="T0" fmla="*/ 0 w 1488"/>
                <a:gd name="T1" fmla="*/ 152400 h 1488"/>
                <a:gd name="T2" fmla="*/ 137652 w 1488"/>
                <a:gd name="T3" fmla="*/ 533400 h 1488"/>
                <a:gd name="T4" fmla="*/ 344129 w 1488"/>
                <a:gd name="T5" fmla="*/ 1143000 h 1488"/>
                <a:gd name="T6" fmla="*/ 412955 w 1488"/>
                <a:gd name="T7" fmla="*/ 1524000 h 1488"/>
                <a:gd name="T8" fmla="*/ 481781 w 1488"/>
                <a:gd name="T9" fmla="*/ 1905000 h 1488"/>
                <a:gd name="T10" fmla="*/ 481781 w 1488"/>
                <a:gd name="T11" fmla="*/ 2133600 h 1488"/>
                <a:gd name="T12" fmla="*/ 481781 w 1488"/>
                <a:gd name="T13" fmla="*/ 2362200 h 1488"/>
                <a:gd name="T14" fmla="*/ 2133600 w 1488"/>
                <a:gd name="T15" fmla="*/ 2362200 h 1488"/>
                <a:gd name="T16" fmla="*/ 2133600 w 1488"/>
                <a:gd name="T17" fmla="*/ 0 h 1488"/>
                <a:gd name="T18" fmla="*/ 0 w 1488"/>
                <a:gd name="T19" fmla="*/ 152400 h 14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8" h="1488">
                  <a:moveTo>
                    <a:pt x="0" y="96"/>
                  </a:moveTo>
                  <a:lnTo>
                    <a:pt x="96" y="336"/>
                  </a:lnTo>
                  <a:lnTo>
                    <a:pt x="240" y="720"/>
                  </a:lnTo>
                  <a:lnTo>
                    <a:pt x="288" y="960"/>
                  </a:lnTo>
                  <a:lnTo>
                    <a:pt x="336" y="1200"/>
                  </a:lnTo>
                  <a:lnTo>
                    <a:pt x="336" y="1344"/>
                  </a:lnTo>
                  <a:lnTo>
                    <a:pt x="336" y="1488"/>
                  </a:lnTo>
                  <a:lnTo>
                    <a:pt x="1488" y="1488"/>
                  </a:lnTo>
                  <a:lnTo>
                    <a:pt x="1488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auto">
            <a:xfrm>
              <a:off x="1485901" y="4229100"/>
              <a:ext cx="2766473" cy="1657350"/>
            </a:xfrm>
            <a:custGeom>
              <a:avLst/>
              <a:gdLst>
                <a:gd name="T0" fmla="*/ 1981200 w 1248"/>
                <a:gd name="T1" fmla="*/ 0 h 1392"/>
                <a:gd name="T2" fmla="*/ 1752600 w 1248"/>
                <a:gd name="T3" fmla="*/ 838200 h 1392"/>
                <a:gd name="T4" fmla="*/ 1524000 w 1248"/>
                <a:gd name="T5" fmla="*/ 1524000 h 1392"/>
                <a:gd name="T6" fmla="*/ 1524000 w 1248"/>
                <a:gd name="T7" fmla="*/ 2209800 h 1392"/>
                <a:gd name="T8" fmla="*/ 0 w 1248"/>
                <a:gd name="T9" fmla="*/ 2209800 h 1392"/>
                <a:gd name="T10" fmla="*/ 0 w 1248"/>
                <a:gd name="T11" fmla="*/ 0 h 1392"/>
                <a:gd name="T12" fmla="*/ 1981200 w 1248"/>
                <a:gd name="T13" fmla="*/ 0 h 13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48" h="1392">
                  <a:moveTo>
                    <a:pt x="1248" y="0"/>
                  </a:moveTo>
                  <a:lnTo>
                    <a:pt x="1104" y="528"/>
                  </a:lnTo>
                  <a:lnTo>
                    <a:pt x="960" y="960"/>
                  </a:lnTo>
                  <a:lnTo>
                    <a:pt x="960" y="1392"/>
                  </a:lnTo>
                  <a:lnTo>
                    <a:pt x="0" y="1392"/>
                  </a:lnTo>
                  <a:lnTo>
                    <a:pt x="0" y="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1485900" y="4370786"/>
              <a:ext cx="1428750" cy="144065"/>
            </a:xfrm>
            <a:custGeom>
              <a:avLst/>
              <a:gdLst>
                <a:gd name="T0" fmla="*/ 0 w 1200"/>
                <a:gd name="T1" fmla="*/ 192087 h 121"/>
                <a:gd name="T2" fmla="*/ 1633538 w 1200"/>
                <a:gd name="T3" fmla="*/ 192087 h 121"/>
                <a:gd name="T4" fmla="*/ 1706563 w 1200"/>
                <a:gd name="T5" fmla="*/ 87312 h 121"/>
                <a:gd name="T6" fmla="*/ 1836738 w 1200"/>
                <a:gd name="T7" fmla="*/ 87312 h 121"/>
                <a:gd name="T8" fmla="*/ 1905000 w 1200"/>
                <a:gd name="T9" fmla="*/ 0 h 121"/>
                <a:gd name="T10" fmla="*/ 0 w 1200"/>
                <a:gd name="T11" fmla="*/ 0 h 121"/>
                <a:gd name="T12" fmla="*/ 0 w 1200"/>
                <a:gd name="T13" fmla="*/ 192087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0" h="121">
                  <a:moveTo>
                    <a:pt x="0" y="121"/>
                  </a:moveTo>
                  <a:lnTo>
                    <a:pt x="1029" y="121"/>
                  </a:lnTo>
                  <a:lnTo>
                    <a:pt x="1075" y="55"/>
                  </a:lnTo>
                  <a:lnTo>
                    <a:pt x="1157" y="55"/>
                  </a:lnTo>
                  <a:lnTo>
                    <a:pt x="1200" y="0"/>
                  </a:lnTo>
                  <a:lnTo>
                    <a:pt x="0" y="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5503545" y="4229100"/>
              <a:ext cx="2154556" cy="971550"/>
            </a:xfrm>
            <a:custGeom>
              <a:avLst/>
              <a:gdLst>
                <a:gd name="T0" fmla="*/ 2133600 w 1344"/>
                <a:gd name="T1" fmla="*/ 381000 h 240"/>
                <a:gd name="T2" fmla="*/ 409575 w 1344"/>
                <a:gd name="T3" fmla="*/ 381000 h 240"/>
                <a:gd name="T4" fmla="*/ 171450 w 1344"/>
                <a:gd name="T5" fmla="*/ 347663 h 240"/>
                <a:gd name="T6" fmla="*/ 157163 w 1344"/>
                <a:gd name="T7" fmla="*/ 290513 h 240"/>
                <a:gd name="T8" fmla="*/ 0 w 1344"/>
                <a:gd name="T9" fmla="*/ 63500 h 240"/>
                <a:gd name="T10" fmla="*/ 2133600 w 1344"/>
                <a:gd name="T11" fmla="*/ 0 h 240"/>
                <a:gd name="T12" fmla="*/ 2133600 w 1344"/>
                <a:gd name="T13" fmla="*/ 381000 h 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44" h="240">
                  <a:moveTo>
                    <a:pt x="1344" y="240"/>
                  </a:moveTo>
                  <a:lnTo>
                    <a:pt x="258" y="240"/>
                  </a:lnTo>
                  <a:lnTo>
                    <a:pt x="108" y="219"/>
                  </a:lnTo>
                  <a:lnTo>
                    <a:pt x="99" y="183"/>
                  </a:lnTo>
                  <a:lnTo>
                    <a:pt x="0" y="40"/>
                  </a:lnTo>
                  <a:lnTo>
                    <a:pt x="1344" y="0"/>
                  </a:lnTo>
                  <a:lnTo>
                    <a:pt x="1344" y="24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auto">
            <a:xfrm>
              <a:off x="1485901" y="3981451"/>
              <a:ext cx="1756172" cy="389335"/>
            </a:xfrm>
            <a:custGeom>
              <a:avLst/>
              <a:gdLst>
                <a:gd name="T0" fmla="*/ 0 w 1481"/>
                <a:gd name="T1" fmla="*/ 519113 h 327"/>
                <a:gd name="T2" fmla="*/ 2023768 w 1481"/>
                <a:gd name="T3" fmla="*/ 519113 h 327"/>
                <a:gd name="T4" fmla="*/ 2083849 w 1481"/>
                <a:gd name="T5" fmla="*/ 447675 h 327"/>
                <a:gd name="T6" fmla="*/ 2154997 w 1481"/>
                <a:gd name="T7" fmla="*/ 433388 h 327"/>
                <a:gd name="T8" fmla="*/ 2083849 w 1481"/>
                <a:gd name="T9" fmla="*/ 331788 h 327"/>
                <a:gd name="T10" fmla="*/ 2241956 w 1481"/>
                <a:gd name="T11" fmla="*/ 288925 h 327"/>
                <a:gd name="T12" fmla="*/ 2241956 w 1481"/>
                <a:gd name="T13" fmla="*/ 217488 h 327"/>
                <a:gd name="T14" fmla="*/ 2341563 w 1481"/>
                <a:gd name="T15" fmla="*/ 58738 h 327"/>
                <a:gd name="T16" fmla="*/ 0 w 1481"/>
                <a:gd name="T17" fmla="*/ 0 h 327"/>
                <a:gd name="T18" fmla="*/ 0 w 1481"/>
                <a:gd name="T19" fmla="*/ 519113 h 3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1" h="327">
                  <a:moveTo>
                    <a:pt x="0" y="327"/>
                  </a:moveTo>
                  <a:lnTo>
                    <a:pt x="1280" y="327"/>
                  </a:lnTo>
                  <a:lnTo>
                    <a:pt x="1318" y="282"/>
                  </a:lnTo>
                  <a:lnTo>
                    <a:pt x="1363" y="273"/>
                  </a:lnTo>
                  <a:lnTo>
                    <a:pt x="1318" y="209"/>
                  </a:lnTo>
                  <a:lnTo>
                    <a:pt x="1418" y="182"/>
                  </a:lnTo>
                  <a:lnTo>
                    <a:pt x="1418" y="137"/>
                  </a:lnTo>
                  <a:lnTo>
                    <a:pt x="1481" y="37"/>
                  </a:lnTo>
                  <a:lnTo>
                    <a:pt x="0" y="0"/>
                  </a:lnTo>
                  <a:lnTo>
                    <a:pt x="0" y="327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auto">
            <a:xfrm>
              <a:off x="5886450" y="4079082"/>
              <a:ext cx="1771650" cy="321469"/>
            </a:xfrm>
            <a:custGeom>
              <a:avLst/>
              <a:gdLst>
                <a:gd name="T0" fmla="*/ 2362200 w 1488"/>
                <a:gd name="T1" fmla="*/ 342900 h 270"/>
                <a:gd name="T2" fmla="*/ 357188 w 1488"/>
                <a:gd name="T3" fmla="*/ 428625 h 270"/>
                <a:gd name="T4" fmla="*/ 269875 w 1488"/>
                <a:gd name="T5" fmla="*/ 388938 h 270"/>
                <a:gd name="T6" fmla="*/ 255588 w 1488"/>
                <a:gd name="T7" fmla="*/ 303213 h 270"/>
                <a:gd name="T8" fmla="*/ 153988 w 1488"/>
                <a:gd name="T9" fmla="*/ 260350 h 270"/>
                <a:gd name="T10" fmla="*/ 111125 w 1488"/>
                <a:gd name="T11" fmla="*/ 173038 h 270"/>
                <a:gd name="T12" fmla="*/ 153988 w 1488"/>
                <a:gd name="T13" fmla="*/ 101600 h 270"/>
                <a:gd name="T14" fmla="*/ 0 w 1488"/>
                <a:gd name="T15" fmla="*/ 0 h 270"/>
                <a:gd name="T16" fmla="*/ 2362200 w 1488"/>
                <a:gd name="T17" fmla="*/ 0 h 270"/>
                <a:gd name="T18" fmla="*/ 2362200 w 1488"/>
                <a:gd name="T19" fmla="*/ 34290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8" h="270">
                  <a:moveTo>
                    <a:pt x="1488" y="216"/>
                  </a:moveTo>
                  <a:lnTo>
                    <a:pt x="225" y="270"/>
                  </a:lnTo>
                  <a:lnTo>
                    <a:pt x="170" y="245"/>
                  </a:lnTo>
                  <a:lnTo>
                    <a:pt x="161" y="191"/>
                  </a:lnTo>
                  <a:lnTo>
                    <a:pt x="97" y="164"/>
                  </a:lnTo>
                  <a:lnTo>
                    <a:pt x="70" y="109"/>
                  </a:lnTo>
                  <a:lnTo>
                    <a:pt x="97" y="64"/>
                  </a:lnTo>
                  <a:lnTo>
                    <a:pt x="0" y="0"/>
                  </a:lnTo>
                  <a:lnTo>
                    <a:pt x="1488" y="0"/>
                  </a:lnTo>
                  <a:lnTo>
                    <a:pt x="1488" y="216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auto">
            <a:xfrm>
              <a:off x="1485900" y="3657601"/>
              <a:ext cx="2000250" cy="421481"/>
            </a:xfrm>
            <a:custGeom>
              <a:avLst/>
              <a:gdLst>
                <a:gd name="T0" fmla="*/ 0 w 1686"/>
                <a:gd name="T1" fmla="*/ 454932 h 336"/>
                <a:gd name="T2" fmla="*/ 2424977 w 1686"/>
                <a:gd name="T3" fmla="*/ 561975 h 336"/>
                <a:gd name="T4" fmla="*/ 2401249 w 1686"/>
                <a:gd name="T5" fmla="*/ 454932 h 336"/>
                <a:gd name="T6" fmla="*/ 2545198 w 1686"/>
                <a:gd name="T7" fmla="*/ 439879 h 336"/>
                <a:gd name="T8" fmla="*/ 2458196 w 1686"/>
                <a:gd name="T9" fmla="*/ 302731 h 336"/>
                <a:gd name="T10" fmla="*/ 2630617 w 1686"/>
                <a:gd name="T11" fmla="*/ 257572 h 336"/>
                <a:gd name="T12" fmla="*/ 2602144 w 1686"/>
                <a:gd name="T13" fmla="*/ 167254 h 336"/>
                <a:gd name="T14" fmla="*/ 2667000 w 1686"/>
                <a:gd name="T15" fmla="*/ 80282 h 336"/>
                <a:gd name="T16" fmla="*/ 0 w 1686"/>
                <a:gd name="T17" fmla="*/ 0 h 336"/>
                <a:gd name="T18" fmla="*/ 0 w 1686"/>
                <a:gd name="T19" fmla="*/ 454932 h 3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6" h="336">
                  <a:moveTo>
                    <a:pt x="0" y="272"/>
                  </a:moveTo>
                  <a:lnTo>
                    <a:pt x="1533" y="336"/>
                  </a:lnTo>
                  <a:lnTo>
                    <a:pt x="1518" y="272"/>
                  </a:lnTo>
                  <a:lnTo>
                    <a:pt x="1609" y="263"/>
                  </a:lnTo>
                  <a:lnTo>
                    <a:pt x="1554" y="181"/>
                  </a:lnTo>
                  <a:lnTo>
                    <a:pt x="1663" y="154"/>
                  </a:lnTo>
                  <a:lnTo>
                    <a:pt x="1645" y="100"/>
                  </a:lnTo>
                  <a:lnTo>
                    <a:pt x="1686" y="48"/>
                  </a:lnTo>
                  <a:lnTo>
                    <a:pt x="0" y="0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auto">
            <a:xfrm>
              <a:off x="1485901" y="3299222"/>
              <a:ext cx="2297906" cy="433388"/>
            </a:xfrm>
            <a:custGeom>
              <a:avLst/>
              <a:gdLst>
                <a:gd name="T0" fmla="*/ 0 w 1936"/>
                <a:gd name="T1" fmla="*/ 520700 h 364"/>
                <a:gd name="T2" fmla="*/ 2687221 w 1936"/>
                <a:gd name="T3" fmla="*/ 577850 h 364"/>
                <a:gd name="T4" fmla="*/ 2848644 w 1936"/>
                <a:gd name="T5" fmla="*/ 520700 h 364"/>
                <a:gd name="T6" fmla="*/ 2761602 w 1936"/>
                <a:gd name="T7" fmla="*/ 376238 h 364"/>
                <a:gd name="T8" fmla="*/ 2877131 w 1936"/>
                <a:gd name="T9" fmla="*/ 390525 h 364"/>
                <a:gd name="T10" fmla="*/ 2991076 w 1936"/>
                <a:gd name="T11" fmla="*/ 288925 h 364"/>
                <a:gd name="T12" fmla="*/ 2962590 w 1936"/>
                <a:gd name="T13" fmla="*/ 203200 h 364"/>
                <a:gd name="T14" fmla="*/ 3063875 w 1936"/>
                <a:gd name="T15" fmla="*/ 30163 h 364"/>
                <a:gd name="T16" fmla="*/ 0 w 1936"/>
                <a:gd name="T17" fmla="*/ 0 h 364"/>
                <a:gd name="T18" fmla="*/ 0 w 1936"/>
                <a:gd name="T19" fmla="*/ 520700 h 3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36" h="364">
                  <a:moveTo>
                    <a:pt x="0" y="328"/>
                  </a:moveTo>
                  <a:lnTo>
                    <a:pt x="1698" y="364"/>
                  </a:lnTo>
                  <a:lnTo>
                    <a:pt x="1800" y="328"/>
                  </a:lnTo>
                  <a:lnTo>
                    <a:pt x="1745" y="237"/>
                  </a:lnTo>
                  <a:lnTo>
                    <a:pt x="1818" y="246"/>
                  </a:lnTo>
                  <a:lnTo>
                    <a:pt x="1890" y="182"/>
                  </a:lnTo>
                  <a:lnTo>
                    <a:pt x="1872" y="128"/>
                  </a:lnTo>
                  <a:lnTo>
                    <a:pt x="1936" y="19"/>
                  </a:lnTo>
                  <a:lnTo>
                    <a:pt x="0" y="0"/>
                  </a:lnTo>
                  <a:lnTo>
                    <a:pt x="0" y="328"/>
                  </a:lnTo>
                  <a:close/>
                </a:path>
              </a:pathLst>
            </a:custGeom>
            <a:gradFill rotWithShape="0">
              <a:gsLst>
                <a:gs pos="0">
                  <a:srgbClr val="777777"/>
                </a:gs>
                <a:gs pos="100000">
                  <a:srgbClr val="4D4D4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" name="Freeform 20"/>
            <p:cNvSpPr>
              <a:spLocks/>
            </p:cNvSpPr>
            <p:nvPr/>
          </p:nvSpPr>
          <p:spPr bwMode="auto">
            <a:xfrm>
              <a:off x="5429250" y="3314701"/>
              <a:ext cx="2228850" cy="417910"/>
            </a:xfrm>
            <a:custGeom>
              <a:avLst/>
              <a:gdLst>
                <a:gd name="T0" fmla="*/ 2971800 w 1872"/>
                <a:gd name="T1" fmla="*/ 557213 h 318"/>
                <a:gd name="T2" fmla="*/ 454025 w 1872"/>
                <a:gd name="T3" fmla="*/ 557213 h 318"/>
                <a:gd name="T4" fmla="*/ 331788 w 1872"/>
                <a:gd name="T5" fmla="*/ 494132 h 318"/>
                <a:gd name="T6" fmla="*/ 360363 w 1872"/>
                <a:gd name="T7" fmla="*/ 381989 h 318"/>
                <a:gd name="T8" fmla="*/ 215900 w 1872"/>
                <a:gd name="T9" fmla="*/ 303138 h 318"/>
                <a:gd name="T10" fmla="*/ 144463 w 1872"/>
                <a:gd name="T11" fmla="*/ 303138 h 318"/>
                <a:gd name="T12" fmla="*/ 173038 w 1872"/>
                <a:gd name="T13" fmla="*/ 127914 h 318"/>
                <a:gd name="T14" fmla="*/ 42863 w 1872"/>
                <a:gd name="T15" fmla="*/ 127914 h 318"/>
                <a:gd name="T16" fmla="*/ 0 w 1872"/>
                <a:gd name="T17" fmla="*/ 0 h 318"/>
                <a:gd name="T18" fmla="*/ 2971800 w 1872"/>
                <a:gd name="T19" fmla="*/ 15770 h 318"/>
                <a:gd name="T20" fmla="*/ 2971800 w 1872"/>
                <a:gd name="T21" fmla="*/ 557213 h 3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72" h="318">
                  <a:moveTo>
                    <a:pt x="1872" y="318"/>
                  </a:moveTo>
                  <a:lnTo>
                    <a:pt x="286" y="318"/>
                  </a:lnTo>
                  <a:lnTo>
                    <a:pt x="209" y="282"/>
                  </a:lnTo>
                  <a:lnTo>
                    <a:pt x="227" y="218"/>
                  </a:lnTo>
                  <a:lnTo>
                    <a:pt x="136" y="173"/>
                  </a:lnTo>
                  <a:lnTo>
                    <a:pt x="91" y="173"/>
                  </a:lnTo>
                  <a:lnTo>
                    <a:pt x="109" y="73"/>
                  </a:lnTo>
                  <a:lnTo>
                    <a:pt x="27" y="73"/>
                  </a:lnTo>
                  <a:lnTo>
                    <a:pt x="0" y="0"/>
                  </a:lnTo>
                  <a:lnTo>
                    <a:pt x="1872" y="9"/>
                  </a:lnTo>
                  <a:lnTo>
                    <a:pt x="1872" y="318"/>
                  </a:lnTo>
                  <a:close/>
                </a:path>
              </a:pathLst>
            </a:custGeom>
            <a:gradFill rotWithShape="0">
              <a:gsLst>
                <a:gs pos="0">
                  <a:srgbClr val="777777"/>
                </a:gs>
                <a:gs pos="100000">
                  <a:srgbClr val="4D4D4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" name="Freeform 21"/>
            <p:cNvSpPr>
              <a:spLocks/>
            </p:cNvSpPr>
            <p:nvPr/>
          </p:nvSpPr>
          <p:spPr bwMode="auto">
            <a:xfrm>
              <a:off x="5753100" y="3714751"/>
              <a:ext cx="1905000" cy="364331"/>
            </a:xfrm>
            <a:custGeom>
              <a:avLst/>
              <a:gdLst>
                <a:gd name="T0" fmla="*/ 2540000 w 1600"/>
                <a:gd name="T1" fmla="*/ 485775 h 300"/>
                <a:gd name="T2" fmla="*/ 77788 w 1600"/>
                <a:gd name="T3" fmla="*/ 485775 h 300"/>
                <a:gd name="T4" fmla="*/ 144463 w 1600"/>
                <a:gd name="T5" fmla="*/ 412909 h 300"/>
                <a:gd name="T6" fmla="*/ 0 w 1600"/>
                <a:gd name="T7" fmla="*/ 367570 h 300"/>
                <a:gd name="T8" fmla="*/ 130175 w 1600"/>
                <a:gd name="T9" fmla="*/ 323850 h 300"/>
                <a:gd name="T10" fmla="*/ 28575 w 1600"/>
                <a:gd name="T11" fmla="*/ 234791 h 300"/>
                <a:gd name="T12" fmla="*/ 158750 w 1600"/>
                <a:gd name="T13" fmla="*/ 118205 h 300"/>
                <a:gd name="T14" fmla="*/ 28575 w 1600"/>
                <a:gd name="T15" fmla="*/ 147352 h 300"/>
                <a:gd name="T16" fmla="*/ 25400 w 1600"/>
                <a:gd name="T17" fmla="*/ 14573 h 300"/>
                <a:gd name="T18" fmla="*/ 2540000 w 1600"/>
                <a:gd name="T19" fmla="*/ 0 h 300"/>
                <a:gd name="T20" fmla="*/ 2540000 w 1600"/>
                <a:gd name="T21" fmla="*/ 485775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00" h="300">
                  <a:moveTo>
                    <a:pt x="1600" y="300"/>
                  </a:moveTo>
                  <a:lnTo>
                    <a:pt x="49" y="300"/>
                  </a:lnTo>
                  <a:lnTo>
                    <a:pt x="91" y="255"/>
                  </a:lnTo>
                  <a:lnTo>
                    <a:pt x="0" y="227"/>
                  </a:lnTo>
                  <a:lnTo>
                    <a:pt x="82" y="200"/>
                  </a:lnTo>
                  <a:lnTo>
                    <a:pt x="18" y="145"/>
                  </a:lnTo>
                  <a:lnTo>
                    <a:pt x="100" y="73"/>
                  </a:lnTo>
                  <a:lnTo>
                    <a:pt x="18" y="91"/>
                  </a:lnTo>
                  <a:lnTo>
                    <a:pt x="16" y="9"/>
                  </a:lnTo>
                  <a:lnTo>
                    <a:pt x="1600" y="0"/>
                  </a:lnTo>
                  <a:lnTo>
                    <a:pt x="1600" y="30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" name="Freeform 22"/>
            <p:cNvSpPr>
              <a:spLocks/>
            </p:cNvSpPr>
            <p:nvPr/>
          </p:nvSpPr>
          <p:spPr bwMode="auto">
            <a:xfrm>
              <a:off x="5287566" y="2975372"/>
              <a:ext cx="2382241" cy="389334"/>
            </a:xfrm>
            <a:custGeom>
              <a:avLst/>
              <a:gdLst>
                <a:gd name="T0" fmla="*/ 3160712 w 2000"/>
                <a:gd name="T1" fmla="*/ 519112 h 327"/>
                <a:gd name="T2" fmla="*/ 101143 w 2000"/>
                <a:gd name="T3" fmla="*/ 504825 h 327"/>
                <a:gd name="T4" fmla="*/ 86920 w 2000"/>
                <a:gd name="T5" fmla="*/ 360362 h 327"/>
                <a:gd name="T6" fmla="*/ 0 w 2000"/>
                <a:gd name="T7" fmla="*/ 287337 h 327"/>
                <a:gd name="T8" fmla="*/ 101143 w 2000"/>
                <a:gd name="T9" fmla="*/ 173037 h 327"/>
                <a:gd name="T10" fmla="*/ 36348 w 2000"/>
                <a:gd name="T11" fmla="*/ 42862 h 327"/>
                <a:gd name="T12" fmla="*/ 3160712 w 2000"/>
                <a:gd name="T13" fmla="*/ 0 h 327"/>
                <a:gd name="T14" fmla="*/ 3160712 w 2000"/>
                <a:gd name="T15" fmla="*/ 519112 h 3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00" h="327">
                  <a:moveTo>
                    <a:pt x="2000" y="327"/>
                  </a:moveTo>
                  <a:lnTo>
                    <a:pt x="64" y="318"/>
                  </a:lnTo>
                  <a:lnTo>
                    <a:pt x="55" y="227"/>
                  </a:lnTo>
                  <a:lnTo>
                    <a:pt x="0" y="181"/>
                  </a:lnTo>
                  <a:lnTo>
                    <a:pt x="64" y="109"/>
                  </a:lnTo>
                  <a:lnTo>
                    <a:pt x="23" y="27"/>
                  </a:lnTo>
                  <a:lnTo>
                    <a:pt x="2000" y="0"/>
                  </a:lnTo>
                  <a:lnTo>
                    <a:pt x="2000" y="327"/>
                  </a:lnTo>
                  <a:close/>
                </a:path>
              </a:pathLst>
            </a:custGeom>
            <a:gradFill rotWithShape="0">
              <a:gsLst>
                <a:gs pos="0">
                  <a:srgbClr val="462E17"/>
                </a:gs>
                <a:gs pos="100000">
                  <a:srgbClr val="777777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" name="Freeform 23"/>
            <p:cNvSpPr>
              <a:spLocks/>
            </p:cNvSpPr>
            <p:nvPr/>
          </p:nvSpPr>
          <p:spPr bwMode="auto">
            <a:xfrm>
              <a:off x="1485900" y="2899173"/>
              <a:ext cx="2557463" cy="454819"/>
            </a:xfrm>
            <a:custGeom>
              <a:avLst/>
              <a:gdLst>
                <a:gd name="T0" fmla="*/ 0 w 2154"/>
                <a:gd name="T1" fmla="*/ 533400 h 382"/>
                <a:gd name="T2" fmla="*/ 3101250 w 2154"/>
                <a:gd name="T3" fmla="*/ 606425 h 382"/>
                <a:gd name="T4" fmla="*/ 3180404 w 2154"/>
                <a:gd name="T5" fmla="*/ 533400 h 382"/>
                <a:gd name="T6" fmla="*/ 3180404 w 2154"/>
                <a:gd name="T7" fmla="*/ 447675 h 382"/>
                <a:gd name="T8" fmla="*/ 3308633 w 2154"/>
                <a:gd name="T9" fmla="*/ 346075 h 382"/>
                <a:gd name="T10" fmla="*/ 3280138 w 2154"/>
                <a:gd name="T11" fmla="*/ 303213 h 382"/>
                <a:gd name="T12" fmla="*/ 3409950 w 2154"/>
                <a:gd name="T13" fmla="*/ 149225 h 382"/>
                <a:gd name="T14" fmla="*/ 0 w 2154"/>
                <a:gd name="T15" fmla="*/ 0 h 382"/>
                <a:gd name="T16" fmla="*/ 0 w 2154"/>
                <a:gd name="T17" fmla="*/ 533400 h 3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54" h="382">
                  <a:moveTo>
                    <a:pt x="0" y="336"/>
                  </a:moveTo>
                  <a:lnTo>
                    <a:pt x="1959" y="382"/>
                  </a:lnTo>
                  <a:lnTo>
                    <a:pt x="2009" y="336"/>
                  </a:lnTo>
                  <a:lnTo>
                    <a:pt x="2009" y="282"/>
                  </a:lnTo>
                  <a:lnTo>
                    <a:pt x="2090" y="218"/>
                  </a:lnTo>
                  <a:lnTo>
                    <a:pt x="2072" y="191"/>
                  </a:lnTo>
                  <a:lnTo>
                    <a:pt x="2154" y="94"/>
                  </a:lnTo>
                  <a:lnTo>
                    <a:pt x="0" y="0"/>
                  </a:lnTo>
                  <a:lnTo>
                    <a:pt x="0" y="336"/>
                  </a:lnTo>
                  <a:close/>
                </a:path>
              </a:pathLst>
            </a:custGeom>
            <a:gradFill rotWithShape="0">
              <a:gsLst>
                <a:gs pos="0">
                  <a:srgbClr val="462E17"/>
                </a:gs>
                <a:gs pos="100000">
                  <a:srgbClr val="777777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9" name="Freeform 25"/>
            <p:cNvSpPr>
              <a:spLocks/>
            </p:cNvSpPr>
            <p:nvPr/>
          </p:nvSpPr>
          <p:spPr bwMode="auto">
            <a:xfrm>
              <a:off x="1485900" y="2505061"/>
              <a:ext cx="3001566" cy="508397"/>
            </a:xfrm>
            <a:custGeom>
              <a:avLst/>
              <a:gdLst>
                <a:gd name="T0" fmla="*/ 0 w 2527"/>
                <a:gd name="T1" fmla="*/ 635000 h 427"/>
                <a:gd name="T2" fmla="*/ 3411356 w 2527"/>
                <a:gd name="T3" fmla="*/ 677862 h 427"/>
                <a:gd name="T4" fmla="*/ 3526969 w 2527"/>
                <a:gd name="T5" fmla="*/ 590550 h 427"/>
                <a:gd name="T6" fmla="*/ 3541222 w 2527"/>
                <a:gd name="T7" fmla="*/ 490537 h 427"/>
                <a:gd name="T8" fmla="*/ 3671088 w 2527"/>
                <a:gd name="T9" fmla="*/ 504825 h 427"/>
                <a:gd name="T10" fmla="*/ 3770863 w 2527"/>
                <a:gd name="T11" fmla="*/ 403225 h 427"/>
                <a:gd name="T12" fmla="*/ 3872222 w 2527"/>
                <a:gd name="T13" fmla="*/ 360362 h 427"/>
                <a:gd name="T14" fmla="*/ 3843715 w 2527"/>
                <a:gd name="T15" fmla="*/ 258762 h 427"/>
                <a:gd name="T16" fmla="*/ 3959327 w 2527"/>
                <a:gd name="T17" fmla="*/ 258762 h 427"/>
                <a:gd name="T18" fmla="*/ 4002088 w 2527"/>
                <a:gd name="T19" fmla="*/ 100012 h 427"/>
                <a:gd name="T20" fmla="*/ 0 w 2527"/>
                <a:gd name="T21" fmla="*/ 0 h 427"/>
                <a:gd name="T22" fmla="*/ 0 w 2527"/>
                <a:gd name="T23" fmla="*/ 635000 h 4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27" h="427">
                  <a:moveTo>
                    <a:pt x="0" y="400"/>
                  </a:moveTo>
                  <a:lnTo>
                    <a:pt x="2154" y="427"/>
                  </a:lnTo>
                  <a:lnTo>
                    <a:pt x="2227" y="372"/>
                  </a:lnTo>
                  <a:lnTo>
                    <a:pt x="2236" y="309"/>
                  </a:lnTo>
                  <a:lnTo>
                    <a:pt x="2318" y="318"/>
                  </a:lnTo>
                  <a:lnTo>
                    <a:pt x="2381" y="254"/>
                  </a:lnTo>
                  <a:lnTo>
                    <a:pt x="2445" y="227"/>
                  </a:lnTo>
                  <a:lnTo>
                    <a:pt x="2427" y="163"/>
                  </a:lnTo>
                  <a:lnTo>
                    <a:pt x="2500" y="163"/>
                  </a:lnTo>
                  <a:lnTo>
                    <a:pt x="2527" y="63"/>
                  </a:lnTo>
                  <a:lnTo>
                    <a:pt x="0" y="0"/>
                  </a:lnTo>
                  <a:lnTo>
                    <a:pt x="0" y="400"/>
                  </a:lnTo>
                  <a:close/>
                </a:path>
              </a:pathLst>
            </a:custGeom>
            <a:gradFill rotWithShape="1">
              <a:gsLst>
                <a:gs pos="0">
                  <a:srgbClr val="5C3D1E"/>
                </a:gs>
                <a:gs pos="100000">
                  <a:srgbClr val="462F17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4888507" y="2520540"/>
              <a:ext cx="2781300" cy="492919"/>
            </a:xfrm>
            <a:custGeom>
              <a:avLst/>
              <a:gdLst>
                <a:gd name="T0" fmla="*/ 3708400 w 2345"/>
                <a:gd name="T1" fmla="*/ 657225 h 382"/>
                <a:gd name="T2" fmla="*/ 574051 w 2345"/>
                <a:gd name="T3" fmla="*/ 657225 h 382"/>
                <a:gd name="T4" fmla="*/ 502888 w 2345"/>
                <a:gd name="T5" fmla="*/ 547114 h 382"/>
                <a:gd name="T6" fmla="*/ 417492 w 2345"/>
                <a:gd name="T7" fmla="*/ 516145 h 382"/>
                <a:gd name="T8" fmla="*/ 445957 w 2345"/>
                <a:gd name="T9" fmla="*/ 406034 h 382"/>
                <a:gd name="T10" fmla="*/ 373212 w 2345"/>
                <a:gd name="T11" fmla="*/ 297644 h 382"/>
                <a:gd name="T12" fmla="*/ 273583 w 2345"/>
                <a:gd name="T13" fmla="*/ 218502 h 382"/>
                <a:gd name="T14" fmla="*/ 143908 w 2345"/>
                <a:gd name="T15" fmla="*/ 203017 h 382"/>
                <a:gd name="T16" fmla="*/ 172373 w 2345"/>
                <a:gd name="T17" fmla="*/ 79142 h 382"/>
                <a:gd name="T18" fmla="*/ 0 w 2345"/>
                <a:gd name="T19" fmla="*/ 30969 h 382"/>
                <a:gd name="T20" fmla="*/ 3708400 w 2345"/>
                <a:gd name="T21" fmla="*/ 0 h 382"/>
                <a:gd name="T22" fmla="*/ 3708400 w 2345"/>
                <a:gd name="T23" fmla="*/ 657225 h 3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45" h="382">
                  <a:moveTo>
                    <a:pt x="2345" y="382"/>
                  </a:moveTo>
                  <a:lnTo>
                    <a:pt x="363" y="382"/>
                  </a:lnTo>
                  <a:lnTo>
                    <a:pt x="318" y="318"/>
                  </a:lnTo>
                  <a:lnTo>
                    <a:pt x="264" y="300"/>
                  </a:lnTo>
                  <a:lnTo>
                    <a:pt x="282" y="236"/>
                  </a:lnTo>
                  <a:lnTo>
                    <a:pt x="236" y="173"/>
                  </a:lnTo>
                  <a:lnTo>
                    <a:pt x="173" y="127"/>
                  </a:lnTo>
                  <a:lnTo>
                    <a:pt x="91" y="118"/>
                  </a:lnTo>
                  <a:lnTo>
                    <a:pt x="109" y="46"/>
                  </a:lnTo>
                  <a:lnTo>
                    <a:pt x="0" y="18"/>
                  </a:lnTo>
                  <a:lnTo>
                    <a:pt x="2345" y="0"/>
                  </a:lnTo>
                  <a:lnTo>
                    <a:pt x="2345" y="382"/>
                  </a:lnTo>
                  <a:close/>
                </a:path>
              </a:pathLst>
            </a:custGeom>
            <a:gradFill rotWithShape="1">
              <a:gsLst>
                <a:gs pos="0">
                  <a:srgbClr val="5C3D1E"/>
                </a:gs>
                <a:gs pos="100000">
                  <a:srgbClr val="462F17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1" name="Freeform 4"/>
            <p:cNvSpPr>
              <a:spLocks/>
            </p:cNvSpPr>
            <p:nvPr/>
          </p:nvSpPr>
          <p:spPr bwMode="auto">
            <a:xfrm>
              <a:off x="4057650" y="2514600"/>
              <a:ext cx="1371600" cy="457200"/>
            </a:xfrm>
            <a:custGeom>
              <a:avLst/>
              <a:gdLst>
                <a:gd name="T0" fmla="*/ 0 w 864"/>
                <a:gd name="T1" fmla="*/ 609600 h 240"/>
                <a:gd name="T2" fmla="*/ 101600 w 864"/>
                <a:gd name="T3" fmla="*/ 487680 h 240"/>
                <a:gd name="T4" fmla="*/ 203200 w 864"/>
                <a:gd name="T5" fmla="*/ 365760 h 240"/>
                <a:gd name="T6" fmla="*/ 203200 w 864"/>
                <a:gd name="T7" fmla="*/ 243840 h 240"/>
                <a:gd name="T8" fmla="*/ 406400 w 864"/>
                <a:gd name="T9" fmla="*/ 243840 h 240"/>
                <a:gd name="T10" fmla="*/ 406400 w 864"/>
                <a:gd name="T11" fmla="*/ 0 h 240"/>
                <a:gd name="T12" fmla="*/ 1219200 w 864"/>
                <a:gd name="T13" fmla="*/ 0 h 240"/>
                <a:gd name="T14" fmla="*/ 1524000 w 864"/>
                <a:gd name="T15" fmla="*/ 121920 h 240"/>
                <a:gd name="T16" fmla="*/ 1422400 w 864"/>
                <a:gd name="T17" fmla="*/ 243840 h 240"/>
                <a:gd name="T18" fmla="*/ 1524000 w 864"/>
                <a:gd name="T19" fmla="*/ 243840 h 240"/>
                <a:gd name="T20" fmla="*/ 1625600 w 864"/>
                <a:gd name="T21" fmla="*/ 365760 h 240"/>
                <a:gd name="T22" fmla="*/ 1828800 w 864"/>
                <a:gd name="T23" fmla="*/ 609600 h 240"/>
                <a:gd name="T24" fmla="*/ 0 w 864"/>
                <a:gd name="T25" fmla="*/ 609600 h 2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4" h="240">
                  <a:moveTo>
                    <a:pt x="0" y="240"/>
                  </a:moveTo>
                  <a:lnTo>
                    <a:pt x="48" y="192"/>
                  </a:lnTo>
                  <a:lnTo>
                    <a:pt x="96" y="144"/>
                  </a:lnTo>
                  <a:lnTo>
                    <a:pt x="96" y="96"/>
                  </a:lnTo>
                  <a:lnTo>
                    <a:pt x="192" y="96"/>
                  </a:lnTo>
                  <a:lnTo>
                    <a:pt x="192" y="0"/>
                  </a:lnTo>
                  <a:lnTo>
                    <a:pt x="576" y="0"/>
                  </a:lnTo>
                  <a:lnTo>
                    <a:pt x="720" y="48"/>
                  </a:lnTo>
                  <a:lnTo>
                    <a:pt x="672" y="96"/>
                  </a:lnTo>
                  <a:lnTo>
                    <a:pt x="720" y="96"/>
                  </a:lnTo>
                  <a:lnTo>
                    <a:pt x="768" y="144"/>
                  </a:lnTo>
                  <a:lnTo>
                    <a:pt x="864" y="240"/>
                  </a:lnTo>
                  <a:lnTo>
                    <a:pt x="0" y="240"/>
                  </a:lnTo>
                  <a:close/>
                </a:path>
              </a:pathLst>
            </a:custGeom>
            <a:gradFill rotWithShape="1">
              <a:gsLst>
                <a:gs pos="0">
                  <a:srgbClr val="5C3D1E"/>
                </a:gs>
                <a:gs pos="100000">
                  <a:srgbClr val="462F17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1485900" y="4079082"/>
              <a:ext cx="5414963" cy="1121569"/>
            </a:xfrm>
            <a:custGeom>
              <a:avLst/>
              <a:gdLst>
                <a:gd name="T0" fmla="*/ 0 w 1481"/>
                <a:gd name="T1" fmla="*/ 519113 h 327"/>
                <a:gd name="T2" fmla="*/ 2023768 w 1481"/>
                <a:gd name="T3" fmla="*/ 519113 h 327"/>
                <a:gd name="T4" fmla="*/ 2083849 w 1481"/>
                <a:gd name="T5" fmla="*/ 447675 h 327"/>
                <a:gd name="T6" fmla="*/ 2154997 w 1481"/>
                <a:gd name="T7" fmla="*/ 433388 h 327"/>
                <a:gd name="T8" fmla="*/ 2083849 w 1481"/>
                <a:gd name="T9" fmla="*/ 331788 h 327"/>
                <a:gd name="T10" fmla="*/ 2241956 w 1481"/>
                <a:gd name="T11" fmla="*/ 288925 h 327"/>
                <a:gd name="T12" fmla="*/ 2241956 w 1481"/>
                <a:gd name="T13" fmla="*/ 217488 h 327"/>
                <a:gd name="T14" fmla="*/ 2341563 w 1481"/>
                <a:gd name="T15" fmla="*/ 58738 h 327"/>
                <a:gd name="T16" fmla="*/ 0 w 1481"/>
                <a:gd name="T17" fmla="*/ 0 h 327"/>
                <a:gd name="T18" fmla="*/ 0 w 1481"/>
                <a:gd name="T19" fmla="*/ 519113 h 3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81" h="327">
                  <a:moveTo>
                    <a:pt x="0" y="327"/>
                  </a:moveTo>
                  <a:lnTo>
                    <a:pt x="1280" y="327"/>
                  </a:lnTo>
                  <a:lnTo>
                    <a:pt x="1318" y="282"/>
                  </a:lnTo>
                  <a:lnTo>
                    <a:pt x="1363" y="273"/>
                  </a:lnTo>
                  <a:lnTo>
                    <a:pt x="1318" y="209"/>
                  </a:lnTo>
                  <a:lnTo>
                    <a:pt x="1418" y="182"/>
                  </a:lnTo>
                  <a:lnTo>
                    <a:pt x="1418" y="137"/>
                  </a:lnTo>
                  <a:lnTo>
                    <a:pt x="1481" y="37"/>
                  </a:lnTo>
                  <a:lnTo>
                    <a:pt x="0" y="0"/>
                  </a:lnTo>
                  <a:lnTo>
                    <a:pt x="0" y="327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1485900" y="3585045"/>
              <a:ext cx="5117507" cy="644055"/>
            </a:xfrm>
            <a:custGeom>
              <a:avLst/>
              <a:gdLst>
                <a:gd name="T0" fmla="*/ 0 w 1686"/>
                <a:gd name="T1" fmla="*/ 454932 h 336"/>
                <a:gd name="T2" fmla="*/ 2424977 w 1686"/>
                <a:gd name="T3" fmla="*/ 561975 h 336"/>
                <a:gd name="T4" fmla="*/ 2401249 w 1686"/>
                <a:gd name="T5" fmla="*/ 454932 h 336"/>
                <a:gd name="T6" fmla="*/ 2545198 w 1686"/>
                <a:gd name="T7" fmla="*/ 439879 h 336"/>
                <a:gd name="T8" fmla="*/ 2458196 w 1686"/>
                <a:gd name="T9" fmla="*/ 302731 h 336"/>
                <a:gd name="T10" fmla="*/ 2630617 w 1686"/>
                <a:gd name="T11" fmla="*/ 257572 h 336"/>
                <a:gd name="T12" fmla="*/ 2602144 w 1686"/>
                <a:gd name="T13" fmla="*/ 167254 h 336"/>
                <a:gd name="T14" fmla="*/ 2667000 w 1686"/>
                <a:gd name="T15" fmla="*/ 80282 h 336"/>
                <a:gd name="T16" fmla="*/ 0 w 1686"/>
                <a:gd name="T17" fmla="*/ 0 h 336"/>
                <a:gd name="T18" fmla="*/ 0 w 1686"/>
                <a:gd name="T19" fmla="*/ 454932 h 3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6" h="336">
                  <a:moveTo>
                    <a:pt x="0" y="272"/>
                  </a:moveTo>
                  <a:lnTo>
                    <a:pt x="1533" y="336"/>
                  </a:lnTo>
                  <a:lnTo>
                    <a:pt x="1518" y="272"/>
                  </a:lnTo>
                  <a:lnTo>
                    <a:pt x="1609" y="263"/>
                  </a:lnTo>
                  <a:lnTo>
                    <a:pt x="1554" y="181"/>
                  </a:lnTo>
                  <a:lnTo>
                    <a:pt x="1663" y="154"/>
                  </a:lnTo>
                  <a:lnTo>
                    <a:pt x="1645" y="100"/>
                  </a:lnTo>
                  <a:lnTo>
                    <a:pt x="1686" y="48"/>
                  </a:lnTo>
                  <a:lnTo>
                    <a:pt x="0" y="0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1485901" y="3328988"/>
              <a:ext cx="5532947" cy="343480"/>
            </a:xfrm>
            <a:custGeom>
              <a:avLst/>
              <a:gdLst>
                <a:gd name="T0" fmla="*/ 0 w 1936"/>
                <a:gd name="T1" fmla="*/ 520700 h 364"/>
                <a:gd name="T2" fmla="*/ 2687221 w 1936"/>
                <a:gd name="T3" fmla="*/ 577850 h 364"/>
                <a:gd name="T4" fmla="*/ 2848644 w 1936"/>
                <a:gd name="T5" fmla="*/ 520700 h 364"/>
                <a:gd name="T6" fmla="*/ 2761602 w 1936"/>
                <a:gd name="T7" fmla="*/ 376238 h 364"/>
                <a:gd name="T8" fmla="*/ 2877131 w 1936"/>
                <a:gd name="T9" fmla="*/ 390525 h 364"/>
                <a:gd name="T10" fmla="*/ 2991076 w 1936"/>
                <a:gd name="T11" fmla="*/ 288925 h 364"/>
                <a:gd name="T12" fmla="*/ 2962590 w 1936"/>
                <a:gd name="T13" fmla="*/ 203200 h 364"/>
                <a:gd name="T14" fmla="*/ 3063875 w 1936"/>
                <a:gd name="T15" fmla="*/ 30163 h 364"/>
                <a:gd name="T16" fmla="*/ 0 w 1936"/>
                <a:gd name="T17" fmla="*/ 0 h 364"/>
                <a:gd name="T18" fmla="*/ 0 w 1936"/>
                <a:gd name="T19" fmla="*/ 520700 h 3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36" h="364">
                  <a:moveTo>
                    <a:pt x="0" y="328"/>
                  </a:moveTo>
                  <a:lnTo>
                    <a:pt x="1698" y="364"/>
                  </a:lnTo>
                  <a:lnTo>
                    <a:pt x="1800" y="328"/>
                  </a:lnTo>
                  <a:lnTo>
                    <a:pt x="1745" y="237"/>
                  </a:lnTo>
                  <a:lnTo>
                    <a:pt x="1818" y="246"/>
                  </a:lnTo>
                  <a:lnTo>
                    <a:pt x="1890" y="182"/>
                  </a:lnTo>
                  <a:lnTo>
                    <a:pt x="1872" y="128"/>
                  </a:lnTo>
                  <a:lnTo>
                    <a:pt x="1936" y="19"/>
                  </a:lnTo>
                  <a:lnTo>
                    <a:pt x="0" y="0"/>
                  </a:lnTo>
                  <a:lnTo>
                    <a:pt x="0" y="328"/>
                  </a:lnTo>
                  <a:close/>
                </a:path>
              </a:pathLst>
            </a:custGeom>
            <a:gradFill rotWithShape="0">
              <a:gsLst>
                <a:gs pos="0">
                  <a:srgbClr val="777777"/>
                </a:gs>
                <a:gs pos="100000">
                  <a:srgbClr val="4D4D4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1485901" y="2869406"/>
              <a:ext cx="6185623" cy="539348"/>
            </a:xfrm>
            <a:custGeom>
              <a:avLst/>
              <a:gdLst>
                <a:gd name="T0" fmla="*/ 0 w 2154"/>
                <a:gd name="T1" fmla="*/ 533400 h 382"/>
                <a:gd name="T2" fmla="*/ 3101250 w 2154"/>
                <a:gd name="T3" fmla="*/ 606425 h 382"/>
                <a:gd name="T4" fmla="*/ 3180404 w 2154"/>
                <a:gd name="T5" fmla="*/ 533400 h 382"/>
                <a:gd name="T6" fmla="*/ 3180404 w 2154"/>
                <a:gd name="T7" fmla="*/ 447675 h 382"/>
                <a:gd name="T8" fmla="*/ 3308633 w 2154"/>
                <a:gd name="T9" fmla="*/ 346075 h 382"/>
                <a:gd name="T10" fmla="*/ 3280138 w 2154"/>
                <a:gd name="T11" fmla="*/ 303213 h 382"/>
                <a:gd name="T12" fmla="*/ 3409950 w 2154"/>
                <a:gd name="T13" fmla="*/ 149225 h 382"/>
                <a:gd name="T14" fmla="*/ 0 w 2154"/>
                <a:gd name="T15" fmla="*/ 0 h 382"/>
                <a:gd name="T16" fmla="*/ 0 w 2154"/>
                <a:gd name="T17" fmla="*/ 533400 h 3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connsiteX0" fmla="*/ 0 w 10074"/>
                <a:gd name="connsiteY0" fmla="*/ 8796 h 10000"/>
                <a:gd name="connsiteX1" fmla="*/ 9095 w 10074"/>
                <a:gd name="connsiteY1" fmla="*/ 10000 h 10000"/>
                <a:gd name="connsiteX2" fmla="*/ 9327 w 10074"/>
                <a:gd name="connsiteY2" fmla="*/ 8796 h 10000"/>
                <a:gd name="connsiteX3" fmla="*/ 9327 w 10074"/>
                <a:gd name="connsiteY3" fmla="*/ 7382 h 10000"/>
                <a:gd name="connsiteX4" fmla="*/ 10074 w 10074"/>
                <a:gd name="connsiteY4" fmla="*/ 6320 h 10000"/>
                <a:gd name="connsiteX5" fmla="*/ 9619 w 10074"/>
                <a:gd name="connsiteY5" fmla="*/ 5000 h 10000"/>
                <a:gd name="connsiteX6" fmla="*/ 10000 w 10074"/>
                <a:gd name="connsiteY6" fmla="*/ 2461 h 10000"/>
                <a:gd name="connsiteX7" fmla="*/ 0 w 10074"/>
                <a:gd name="connsiteY7" fmla="*/ 0 h 10000"/>
                <a:gd name="connsiteX8" fmla="*/ 0 w 10074"/>
                <a:gd name="connsiteY8" fmla="*/ 8796 h 10000"/>
                <a:gd name="connsiteX0" fmla="*/ 0 w 10074"/>
                <a:gd name="connsiteY0" fmla="*/ 8796 h 10000"/>
                <a:gd name="connsiteX1" fmla="*/ 9095 w 10074"/>
                <a:gd name="connsiteY1" fmla="*/ 10000 h 10000"/>
                <a:gd name="connsiteX2" fmla="*/ 9327 w 10074"/>
                <a:gd name="connsiteY2" fmla="*/ 8796 h 10000"/>
                <a:gd name="connsiteX3" fmla="*/ 9327 w 10074"/>
                <a:gd name="connsiteY3" fmla="*/ 7382 h 10000"/>
                <a:gd name="connsiteX4" fmla="*/ 10074 w 10074"/>
                <a:gd name="connsiteY4" fmla="*/ 6320 h 10000"/>
                <a:gd name="connsiteX5" fmla="*/ 10000 w 10074"/>
                <a:gd name="connsiteY5" fmla="*/ 2461 h 10000"/>
                <a:gd name="connsiteX6" fmla="*/ 0 w 10074"/>
                <a:gd name="connsiteY6" fmla="*/ 0 h 10000"/>
                <a:gd name="connsiteX7" fmla="*/ 0 w 10074"/>
                <a:gd name="connsiteY7" fmla="*/ 8796 h 10000"/>
                <a:gd name="connsiteX0" fmla="*/ 0 w 10074"/>
                <a:gd name="connsiteY0" fmla="*/ 8796 h 10000"/>
                <a:gd name="connsiteX1" fmla="*/ 9095 w 10074"/>
                <a:gd name="connsiteY1" fmla="*/ 10000 h 10000"/>
                <a:gd name="connsiteX2" fmla="*/ 9327 w 10074"/>
                <a:gd name="connsiteY2" fmla="*/ 7382 h 10000"/>
                <a:gd name="connsiteX3" fmla="*/ 10074 w 10074"/>
                <a:gd name="connsiteY3" fmla="*/ 6320 h 10000"/>
                <a:gd name="connsiteX4" fmla="*/ 10000 w 10074"/>
                <a:gd name="connsiteY4" fmla="*/ 2461 h 10000"/>
                <a:gd name="connsiteX5" fmla="*/ 0 w 10074"/>
                <a:gd name="connsiteY5" fmla="*/ 0 h 10000"/>
                <a:gd name="connsiteX6" fmla="*/ 0 w 10074"/>
                <a:gd name="connsiteY6" fmla="*/ 8796 h 10000"/>
                <a:gd name="connsiteX0" fmla="*/ 0 w 10158"/>
                <a:gd name="connsiteY0" fmla="*/ 8796 h 10000"/>
                <a:gd name="connsiteX1" fmla="*/ 9095 w 10158"/>
                <a:gd name="connsiteY1" fmla="*/ 10000 h 10000"/>
                <a:gd name="connsiteX2" fmla="*/ 10074 w 10158"/>
                <a:gd name="connsiteY2" fmla="*/ 6320 h 10000"/>
                <a:gd name="connsiteX3" fmla="*/ 10000 w 10158"/>
                <a:gd name="connsiteY3" fmla="*/ 2461 h 10000"/>
                <a:gd name="connsiteX4" fmla="*/ 0 w 10158"/>
                <a:gd name="connsiteY4" fmla="*/ 0 h 10000"/>
                <a:gd name="connsiteX5" fmla="*/ 0 w 10158"/>
                <a:gd name="connsiteY5" fmla="*/ 8796 h 10000"/>
                <a:gd name="connsiteX0" fmla="*/ 0 w 10819"/>
                <a:gd name="connsiteY0" fmla="*/ 8796 h 10000"/>
                <a:gd name="connsiteX1" fmla="*/ 9095 w 10819"/>
                <a:gd name="connsiteY1" fmla="*/ 10000 h 10000"/>
                <a:gd name="connsiteX2" fmla="*/ 10000 w 10819"/>
                <a:gd name="connsiteY2" fmla="*/ 2461 h 10000"/>
                <a:gd name="connsiteX3" fmla="*/ 0 w 10819"/>
                <a:gd name="connsiteY3" fmla="*/ 0 h 10000"/>
                <a:gd name="connsiteX4" fmla="*/ 0 w 10819"/>
                <a:gd name="connsiteY4" fmla="*/ 8796 h 10000"/>
                <a:gd name="connsiteX0" fmla="*/ 0 w 10180"/>
                <a:gd name="connsiteY0" fmla="*/ 8796 h 10000"/>
                <a:gd name="connsiteX1" fmla="*/ 9095 w 10180"/>
                <a:gd name="connsiteY1" fmla="*/ 10000 h 10000"/>
                <a:gd name="connsiteX2" fmla="*/ 10000 w 10180"/>
                <a:gd name="connsiteY2" fmla="*/ 2461 h 10000"/>
                <a:gd name="connsiteX3" fmla="*/ 0 w 10180"/>
                <a:gd name="connsiteY3" fmla="*/ 0 h 10000"/>
                <a:gd name="connsiteX4" fmla="*/ 0 w 10180"/>
                <a:gd name="connsiteY4" fmla="*/ 8796 h 10000"/>
                <a:gd name="connsiteX0" fmla="*/ 0 w 10795"/>
                <a:gd name="connsiteY0" fmla="*/ 8796 h 10000"/>
                <a:gd name="connsiteX1" fmla="*/ 10068 w 10795"/>
                <a:gd name="connsiteY1" fmla="*/ 10000 h 10000"/>
                <a:gd name="connsiteX2" fmla="*/ 10000 w 10795"/>
                <a:gd name="connsiteY2" fmla="*/ 2461 h 10000"/>
                <a:gd name="connsiteX3" fmla="*/ 0 w 10795"/>
                <a:gd name="connsiteY3" fmla="*/ 0 h 10000"/>
                <a:gd name="connsiteX4" fmla="*/ 0 w 10795"/>
                <a:gd name="connsiteY4" fmla="*/ 8796 h 10000"/>
                <a:gd name="connsiteX0" fmla="*/ 0 w 10068"/>
                <a:gd name="connsiteY0" fmla="*/ 8796 h 10000"/>
                <a:gd name="connsiteX1" fmla="*/ 10068 w 10068"/>
                <a:gd name="connsiteY1" fmla="*/ 10000 h 10000"/>
                <a:gd name="connsiteX2" fmla="*/ 10000 w 10068"/>
                <a:gd name="connsiteY2" fmla="*/ 2461 h 10000"/>
                <a:gd name="connsiteX3" fmla="*/ 0 w 10068"/>
                <a:gd name="connsiteY3" fmla="*/ 0 h 10000"/>
                <a:gd name="connsiteX4" fmla="*/ 0 w 10068"/>
                <a:gd name="connsiteY4" fmla="*/ 8796 h 10000"/>
                <a:gd name="connsiteX0" fmla="*/ 0 w 10022"/>
                <a:gd name="connsiteY0" fmla="*/ 8796 h 10035"/>
                <a:gd name="connsiteX1" fmla="*/ 10022 w 10022"/>
                <a:gd name="connsiteY1" fmla="*/ 10035 h 10035"/>
                <a:gd name="connsiteX2" fmla="*/ 10000 w 10022"/>
                <a:gd name="connsiteY2" fmla="*/ 2461 h 10035"/>
                <a:gd name="connsiteX3" fmla="*/ 0 w 10022"/>
                <a:gd name="connsiteY3" fmla="*/ 0 h 10035"/>
                <a:gd name="connsiteX4" fmla="*/ 0 w 10022"/>
                <a:gd name="connsiteY4" fmla="*/ 8796 h 10035"/>
                <a:gd name="connsiteX0" fmla="*/ 0 w 10042"/>
                <a:gd name="connsiteY0" fmla="*/ 8796 h 10035"/>
                <a:gd name="connsiteX1" fmla="*/ 10042 w 10042"/>
                <a:gd name="connsiteY1" fmla="*/ 10035 h 10035"/>
                <a:gd name="connsiteX2" fmla="*/ 10000 w 10042"/>
                <a:gd name="connsiteY2" fmla="*/ 2461 h 10035"/>
                <a:gd name="connsiteX3" fmla="*/ 0 w 10042"/>
                <a:gd name="connsiteY3" fmla="*/ 0 h 10035"/>
                <a:gd name="connsiteX4" fmla="*/ 0 w 10042"/>
                <a:gd name="connsiteY4" fmla="*/ 8796 h 10035"/>
                <a:gd name="connsiteX0" fmla="*/ 0 w 10042"/>
                <a:gd name="connsiteY0" fmla="*/ 8796 h 10035"/>
                <a:gd name="connsiteX1" fmla="*/ 10042 w 10042"/>
                <a:gd name="connsiteY1" fmla="*/ 10035 h 10035"/>
                <a:gd name="connsiteX2" fmla="*/ 10000 w 10042"/>
                <a:gd name="connsiteY2" fmla="*/ 2461 h 10035"/>
                <a:gd name="connsiteX3" fmla="*/ 0 w 10042"/>
                <a:gd name="connsiteY3" fmla="*/ 0 h 10035"/>
                <a:gd name="connsiteX4" fmla="*/ 0 w 10042"/>
                <a:gd name="connsiteY4" fmla="*/ 8796 h 10035"/>
                <a:gd name="connsiteX0" fmla="*/ 0 w 10042"/>
                <a:gd name="connsiteY0" fmla="*/ 8796 h 10035"/>
                <a:gd name="connsiteX1" fmla="*/ 10042 w 10042"/>
                <a:gd name="connsiteY1" fmla="*/ 10035 h 10035"/>
                <a:gd name="connsiteX2" fmla="*/ 10000 w 10042"/>
                <a:gd name="connsiteY2" fmla="*/ 2461 h 10035"/>
                <a:gd name="connsiteX3" fmla="*/ 0 w 10042"/>
                <a:gd name="connsiteY3" fmla="*/ 0 h 10035"/>
                <a:gd name="connsiteX4" fmla="*/ 0 w 10042"/>
                <a:gd name="connsiteY4" fmla="*/ 8796 h 10035"/>
                <a:gd name="connsiteX0" fmla="*/ 0 w 10045"/>
                <a:gd name="connsiteY0" fmla="*/ 8796 h 10035"/>
                <a:gd name="connsiteX1" fmla="*/ 10042 w 10045"/>
                <a:gd name="connsiteY1" fmla="*/ 10035 h 10035"/>
                <a:gd name="connsiteX2" fmla="*/ 10041 w 10045"/>
                <a:gd name="connsiteY2" fmla="*/ 2530 h 10035"/>
                <a:gd name="connsiteX3" fmla="*/ 0 w 10045"/>
                <a:gd name="connsiteY3" fmla="*/ 0 h 10035"/>
                <a:gd name="connsiteX4" fmla="*/ 0 w 10045"/>
                <a:gd name="connsiteY4" fmla="*/ 8796 h 10035"/>
                <a:gd name="connsiteX0" fmla="*/ 0 w 10042"/>
                <a:gd name="connsiteY0" fmla="*/ 8796 h 10035"/>
                <a:gd name="connsiteX1" fmla="*/ 10042 w 10042"/>
                <a:gd name="connsiteY1" fmla="*/ 10035 h 10035"/>
                <a:gd name="connsiteX2" fmla="*/ 10041 w 10042"/>
                <a:gd name="connsiteY2" fmla="*/ 2530 h 10035"/>
                <a:gd name="connsiteX3" fmla="*/ 0 w 10042"/>
                <a:gd name="connsiteY3" fmla="*/ 0 h 10035"/>
                <a:gd name="connsiteX4" fmla="*/ 0 w 10042"/>
                <a:gd name="connsiteY4" fmla="*/ 8796 h 10035"/>
                <a:gd name="connsiteX0" fmla="*/ 0 w 10041"/>
                <a:gd name="connsiteY0" fmla="*/ 8796 h 10486"/>
                <a:gd name="connsiteX1" fmla="*/ 10025 w 10041"/>
                <a:gd name="connsiteY1" fmla="*/ 10486 h 10486"/>
                <a:gd name="connsiteX2" fmla="*/ 10041 w 10041"/>
                <a:gd name="connsiteY2" fmla="*/ 2530 h 10486"/>
                <a:gd name="connsiteX3" fmla="*/ 0 w 10041"/>
                <a:gd name="connsiteY3" fmla="*/ 0 h 10486"/>
                <a:gd name="connsiteX4" fmla="*/ 0 w 10041"/>
                <a:gd name="connsiteY4" fmla="*/ 8796 h 10486"/>
                <a:gd name="connsiteX0" fmla="*/ 0 w 10045"/>
                <a:gd name="connsiteY0" fmla="*/ 8796 h 10486"/>
                <a:gd name="connsiteX1" fmla="*/ 10025 w 10045"/>
                <a:gd name="connsiteY1" fmla="*/ 10486 h 10486"/>
                <a:gd name="connsiteX2" fmla="*/ 10041 w 10045"/>
                <a:gd name="connsiteY2" fmla="*/ 2530 h 10486"/>
                <a:gd name="connsiteX3" fmla="*/ 0 w 10045"/>
                <a:gd name="connsiteY3" fmla="*/ 0 h 10486"/>
                <a:gd name="connsiteX4" fmla="*/ 0 w 10045"/>
                <a:gd name="connsiteY4" fmla="*/ 8796 h 1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5" h="10486">
                  <a:moveTo>
                    <a:pt x="0" y="8796"/>
                  </a:moveTo>
                  <a:lnTo>
                    <a:pt x="10025" y="10486"/>
                  </a:lnTo>
                  <a:cubicBezTo>
                    <a:pt x="10070" y="8710"/>
                    <a:pt x="10024" y="5959"/>
                    <a:pt x="10041" y="2530"/>
                  </a:cubicBezTo>
                  <a:lnTo>
                    <a:pt x="0" y="0"/>
                  </a:lnTo>
                  <a:lnTo>
                    <a:pt x="0" y="8796"/>
                  </a:lnTo>
                  <a:close/>
                </a:path>
              </a:pathLst>
            </a:custGeom>
            <a:gradFill rotWithShape="0">
              <a:gsLst>
                <a:gs pos="0">
                  <a:srgbClr val="462E17"/>
                </a:gs>
                <a:gs pos="100000">
                  <a:srgbClr val="777777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pic>
          <p:nvPicPr>
            <p:cNvPr id="1027" name="Picture 3" descr="C:\Users\stephan.ryan\AppData\Local\Microsoft\Windows\Temporary Internet Files\Content.IE5\ZRF8NHXO\tree_10_by_misteraibo-d52kzbw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9824" y="1835943"/>
              <a:ext cx="365030" cy="365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" descr="C:\Users\stephan.ryan\AppData\Local\Microsoft\Windows\Temporary Internet Files\Content.IE5\ZRF8NHXO\tree_10_by_misteraibo-d52kzbw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441" y="1912618"/>
              <a:ext cx="363736" cy="36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stephan.ryan\AppData\Local\Microsoft\Windows\Temporary Internet Files\Content.IE5\D6KOYHUI\pine-tree-2696849[1]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482" y="1903792"/>
              <a:ext cx="226314" cy="297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" descr="C:\Users\stephan.ryan\AppData\Local\Microsoft\Windows\Temporary Internet Files\Content.IE5\ZRF8NHXO\tree_10_by_misteraibo-d52kzbw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2893" y="1932723"/>
              <a:ext cx="363736" cy="36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3" descr="C:\Users\stephan.ryan\AppData\Local\Microsoft\Windows\Temporary Internet Files\Content.IE5\ZRF8NHXO\tree_10_by_misteraibo-d52kzbw[1]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1233" y="1866940"/>
              <a:ext cx="429518" cy="42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5" descr="C:\Users\stephan.ryan\AppData\Local\Microsoft\Windows\Temporary Internet Files\Content.IE5\D6KOYHUI\pine-tree-2696849[1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098" y="1869065"/>
              <a:ext cx="264111" cy="346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stephan.ryan\AppData\Local\Microsoft\Windows\Temporary Internet Files\Content.IE5\ZRF8NHXO\tree_10_by_misteraibo-d52kzbw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684" y="1887153"/>
              <a:ext cx="363736" cy="36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stephan.ryan\AppData\Local\Microsoft\Windows\Temporary Internet Files\Content.IE5\D6KOYHUI\14484-illustration-of-a-house-pv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519" y="1967390"/>
              <a:ext cx="254194" cy="254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5" descr="C:\Users\stephan.ryan\AppData\Local\Microsoft\Windows\Temporary Internet Files\Content.IE5\D6KOYHUI\pine-tree-2696849[1]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855" y="1666665"/>
              <a:ext cx="374604" cy="491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5" descr="C:\Users\stephan.ryan\AppData\Local\Microsoft\Windows\Temporary Internet Files\Content.IE5\D6KOYHUI\pine-tree-2696849[1]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1317" y="1560478"/>
              <a:ext cx="374604" cy="491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5" descr="C:\Users\stephan.ryan\AppData\Local\Microsoft\Windows\Temporary Internet Files\Content.IE5\D6KOYHUI\pine-tree-2696849[1]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5079" y="1604747"/>
              <a:ext cx="374604" cy="491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stephan.ryan\AppData\Local\Microsoft\Windows\Temporary Internet Files\Content.IE5\52X0ZP4K\squirrel-vb[1].gi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636" b="96364" l="0" r="981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045" y="2200973"/>
              <a:ext cx="62311" cy="6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706150" y="3103497"/>
              <a:ext cx="1577067" cy="515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Pillar Loads</a:t>
              </a:r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82" t="13484" r="28619" b="18946"/>
            <a:stretch/>
          </p:blipFill>
          <p:spPr bwMode="auto">
            <a:xfrm>
              <a:off x="3683593" y="4176118"/>
              <a:ext cx="1459907" cy="1024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3965572" y="4364140"/>
              <a:ext cx="835028" cy="662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Roof Load</a:t>
              </a:r>
            </a:p>
          </p:txBody>
        </p:sp>
        <p:pic>
          <p:nvPicPr>
            <p:cNvPr id="64" name="Picture 5" descr="C:\Users\stephan.ryan\AppData\Local\Microsoft\Windows\Temporary Internet Files\Content.IE5\D6KOYHUI\pine-tree-2696849[1]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876" y="1903792"/>
              <a:ext cx="251656" cy="330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5" descr="C:\Users\stephan.ryan\AppData\Local\Microsoft\Windows\Temporary Internet Files\Content.IE5\D6KOYHUI\pine-tree-2696849[1]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165" y="1967390"/>
              <a:ext cx="193301" cy="25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1490198" y="3657884"/>
              <a:ext cx="6165912" cy="557600"/>
            </a:xfrm>
            <a:custGeom>
              <a:avLst/>
              <a:gdLst>
                <a:gd name="connsiteX0" fmla="*/ 0 w 8202746"/>
                <a:gd name="connsiteY0" fmla="*/ 0 h 484981"/>
                <a:gd name="connsiteX1" fmla="*/ 8202746 w 8202746"/>
                <a:gd name="connsiteY1" fmla="*/ 0 h 484981"/>
                <a:gd name="connsiteX2" fmla="*/ 8202746 w 8202746"/>
                <a:gd name="connsiteY2" fmla="*/ 484981 h 484981"/>
                <a:gd name="connsiteX3" fmla="*/ 0 w 8202746"/>
                <a:gd name="connsiteY3" fmla="*/ 484981 h 484981"/>
                <a:gd name="connsiteX4" fmla="*/ 0 w 8202746"/>
                <a:gd name="connsiteY4" fmla="*/ 0 h 484981"/>
                <a:gd name="connsiteX0" fmla="*/ 0 w 8202746"/>
                <a:gd name="connsiteY0" fmla="*/ 13476 h 498457"/>
                <a:gd name="connsiteX1" fmla="*/ 13460 w 8202746"/>
                <a:gd name="connsiteY1" fmla="*/ 0 h 498457"/>
                <a:gd name="connsiteX2" fmla="*/ 8202746 w 8202746"/>
                <a:gd name="connsiteY2" fmla="*/ 13476 h 498457"/>
                <a:gd name="connsiteX3" fmla="*/ 8202746 w 8202746"/>
                <a:gd name="connsiteY3" fmla="*/ 498457 h 498457"/>
                <a:gd name="connsiteX4" fmla="*/ 0 w 8202746"/>
                <a:gd name="connsiteY4" fmla="*/ 498457 h 498457"/>
                <a:gd name="connsiteX5" fmla="*/ 0 w 8202746"/>
                <a:gd name="connsiteY5" fmla="*/ 13476 h 498457"/>
                <a:gd name="connsiteX0" fmla="*/ 1254642 w 8202746"/>
                <a:gd name="connsiteY0" fmla="*/ 77272 h 498457"/>
                <a:gd name="connsiteX1" fmla="*/ 13460 w 8202746"/>
                <a:gd name="connsiteY1" fmla="*/ 0 h 498457"/>
                <a:gd name="connsiteX2" fmla="*/ 8202746 w 8202746"/>
                <a:gd name="connsiteY2" fmla="*/ 13476 h 498457"/>
                <a:gd name="connsiteX3" fmla="*/ 8202746 w 8202746"/>
                <a:gd name="connsiteY3" fmla="*/ 498457 h 498457"/>
                <a:gd name="connsiteX4" fmla="*/ 0 w 8202746"/>
                <a:gd name="connsiteY4" fmla="*/ 498457 h 498457"/>
                <a:gd name="connsiteX5" fmla="*/ 1254642 w 8202746"/>
                <a:gd name="connsiteY5" fmla="*/ 77272 h 498457"/>
                <a:gd name="connsiteX0" fmla="*/ 10633 w 8202746"/>
                <a:gd name="connsiteY0" fmla="*/ 109170 h 498457"/>
                <a:gd name="connsiteX1" fmla="*/ 13460 w 8202746"/>
                <a:gd name="connsiteY1" fmla="*/ 0 h 498457"/>
                <a:gd name="connsiteX2" fmla="*/ 8202746 w 8202746"/>
                <a:gd name="connsiteY2" fmla="*/ 13476 h 498457"/>
                <a:gd name="connsiteX3" fmla="*/ 8202746 w 8202746"/>
                <a:gd name="connsiteY3" fmla="*/ 498457 h 498457"/>
                <a:gd name="connsiteX4" fmla="*/ 0 w 8202746"/>
                <a:gd name="connsiteY4" fmla="*/ 498457 h 498457"/>
                <a:gd name="connsiteX5" fmla="*/ 10633 w 8202746"/>
                <a:gd name="connsiteY5" fmla="*/ 109170 h 498457"/>
                <a:gd name="connsiteX0" fmla="*/ 10633 w 8202746"/>
                <a:gd name="connsiteY0" fmla="*/ 141068 h 530355"/>
                <a:gd name="connsiteX1" fmla="*/ 268641 w 8202746"/>
                <a:gd name="connsiteY1" fmla="*/ 0 h 530355"/>
                <a:gd name="connsiteX2" fmla="*/ 8202746 w 8202746"/>
                <a:gd name="connsiteY2" fmla="*/ 45374 h 530355"/>
                <a:gd name="connsiteX3" fmla="*/ 8202746 w 8202746"/>
                <a:gd name="connsiteY3" fmla="*/ 530355 h 530355"/>
                <a:gd name="connsiteX4" fmla="*/ 0 w 8202746"/>
                <a:gd name="connsiteY4" fmla="*/ 530355 h 530355"/>
                <a:gd name="connsiteX5" fmla="*/ 10633 w 8202746"/>
                <a:gd name="connsiteY5" fmla="*/ 141068 h 530355"/>
                <a:gd name="connsiteX0" fmla="*/ 10633 w 8202746"/>
                <a:gd name="connsiteY0" fmla="*/ 151700 h 540987"/>
                <a:gd name="connsiteX1" fmla="*/ 268641 w 8202746"/>
                <a:gd name="connsiteY1" fmla="*/ 10632 h 540987"/>
                <a:gd name="connsiteX2" fmla="*/ 279274 w 8202746"/>
                <a:gd name="connsiteY2" fmla="*/ 0 h 540987"/>
                <a:gd name="connsiteX3" fmla="*/ 8202746 w 8202746"/>
                <a:gd name="connsiteY3" fmla="*/ 56006 h 540987"/>
                <a:gd name="connsiteX4" fmla="*/ 8202746 w 8202746"/>
                <a:gd name="connsiteY4" fmla="*/ 540987 h 540987"/>
                <a:gd name="connsiteX5" fmla="*/ 0 w 8202746"/>
                <a:gd name="connsiteY5" fmla="*/ 540987 h 540987"/>
                <a:gd name="connsiteX6" fmla="*/ 10633 w 8202746"/>
                <a:gd name="connsiteY6" fmla="*/ 151700 h 540987"/>
                <a:gd name="connsiteX0" fmla="*/ 10633 w 8202746"/>
                <a:gd name="connsiteY0" fmla="*/ 141068 h 530355"/>
                <a:gd name="connsiteX1" fmla="*/ 268641 w 8202746"/>
                <a:gd name="connsiteY1" fmla="*/ 0 h 530355"/>
                <a:gd name="connsiteX2" fmla="*/ 608883 w 8202746"/>
                <a:gd name="connsiteY2" fmla="*/ 10633 h 530355"/>
                <a:gd name="connsiteX3" fmla="*/ 8202746 w 8202746"/>
                <a:gd name="connsiteY3" fmla="*/ 45374 h 530355"/>
                <a:gd name="connsiteX4" fmla="*/ 8202746 w 8202746"/>
                <a:gd name="connsiteY4" fmla="*/ 530355 h 530355"/>
                <a:gd name="connsiteX5" fmla="*/ 0 w 8202746"/>
                <a:gd name="connsiteY5" fmla="*/ 530355 h 530355"/>
                <a:gd name="connsiteX6" fmla="*/ 10633 w 8202746"/>
                <a:gd name="connsiteY6" fmla="*/ 141068 h 530355"/>
                <a:gd name="connsiteX0" fmla="*/ 10633 w 8202746"/>
                <a:gd name="connsiteY0" fmla="*/ 141068 h 530355"/>
                <a:gd name="connsiteX1" fmla="*/ 268641 w 8202746"/>
                <a:gd name="connsiteY1" fmla="*/ 0 h 530355"/>
                <a:gd name="connsiteX2" fmla="*/ 608883 w 8202746"/>
                <a:gd name="connsiteY2" fmla="*/ 10633 h 530355"/>
                <a:gd name="connsiteX3" fmla="*/ 662046 w 8202746"/>
                <a:gd name="connsiteY3" fmla="*/ 10633 h 530355"/>
                <a:gd name="connsiteX4" fmla="*/ 8202746 w 8202746"/>
                <a:gd name="connsiteY4" fmla="*/ 45374 h 530355"/>
                <a:gd name="connsiteX5" fmla="*/ 8202746 w 8202746"/>
                <a:gd name="connsiteY5" fmla="*/ 530355 h 530355"/>
                <a:gd name="connsiteX6" fmla="*/ 0 w 8202746"/>
                <a:gd name="connsiteY6" fmla="*/ 530355 h 530355"/>
                <a:gd name="connsiteX7" fmla="*/ 10633 w 8202746"/>
                <a:gd name="connsiteY7" fmla="*/ 141068 h 530355"/>
                <a:gd name="connsiteX0" fmla="*/ 10633 w 8202746"/>
                <a:gd name="connsiteY0" fmla="*/ 141068 h 530355"/>
                <a:gd name="connsiteX1" fmla="*/ 268641 w 8202746"/>
                <a:gd name="connsiteY1" fmla="*/ 0 h 530355"/>
                <a:gd name="connsiteX2" fmla="*/ 608883 w 8202746"/>
                <a:gd name="connsiteY2" fmla="*/ 10633 h 530355"/>
                <a:gd name="connsiteX3" fmla="*/ 662046 w 8202746"/>
                <a:gd name="connsiteY3" fmla="*/ 10633 h 530355"/>
                <a:gd name="connsiteX4" fmla="*/ 651414 w 8202746"/>
                <a:gd name="connsiteY4" fmla="*/ 10633 h 530355"/>
                <a:gd name="connsiteX5" fmla="*/ 8202746 w 8202746"/>
                <a:gd name="connsiteY5" fmla="*/ 45374 h 530355"/>
                <a:gd name="connsiteX6" fmla="*/ 8202746 w 8202746"/>
                <a:gd name="connsiteY6" fmla="*/ 530355 h 530355"/>
                <a:gd name="connsiteX7" fmla="*/ 0 w 8202746"/>
                <a:gd name="connsiteY7" fmla="*/ 530355 h 530355"/>
                <a:gd name="connsiteX8" fmla="*/ 10633 w 8202746"/>
                <a:gd name="connsiteY8" fmla="*/ 141068 h 530355"/>
                <a:gd name="connsiteX0" fmla="*/ 10633 w 8202746"/>
                <a:gd name="connsiteY0" fmla="*/ 141068 h 530355"/>
                <a:gd name="connsiteX1" fmla="*/ 268641 w 8202746"/>
                <a:gd name="connsiteY1" fmla="*/ 0 h 530355"/>
                <a:gd name="connsiteX2" fmla="*/ 608883 w 8202746"/>
                <a:gd name="connsiteY2" fmla="*/ 10633 h 530355"/>
                <a:gd name="connsiteX3" fmla="*/ 662046 w 8202746"/>
                <a:gd name="connsiteY3" fmla="*/ 10633 h 530355"/>
                <a:gd name="connsiteX4" fmla="*/ 2682233 w 8202746"/>
                <a:gd name="connsiteY4" fmla="*/ 42531 h 530355"/>
                <a:gd name="connsiteX5" fmla="*/ 8202746 w 8202746"/>
                <a:gd name="connsiteY5" fmla="*/ 45374 h 530355"/>
                <a:gd name="connsiteX6" fmla="*/ 8202746 w 8202746"/>
                <a:gd name="connsiteY6" fmla="*/ 530355 h 530355"/>
                <a:gd name="connsiteX7" fmla="*/ 0 w 8202746"/>
                <a:gd name="connsiteY7" fmla="*/ 530355 h 530355"/>
                <a:gd name="connsiteX8" fmla="*/ 10633 w 8202746"/>
                <a:gd name="connsiteY8" fmla="*/ 141068 h 530355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616720 w 8210583"/>
                <a:gd name="connsiteY2" fmla="*/ 106326 h 626048"/>
                <a:gd name="connsiteX3" fmla="*/ 669883 w 8210583"/>
                <a:gd name="connsiteY3" fmla="*/ 106326 h 626048"/>
                <a:gd name="connsiteX4" fmla="*/ 2690070 w 8210583"/>
                <a:gd name="connsiteY4" fmla="*/ 138224 h 626048"/>
                <a:gd name="connsiteX5" fmla="*/ 8210583 w 8210583"/>
                <a:gd name="connsiteY5" fmla="*/ 141067 h 626048"/>
                <a:gd name="connsiteX6" fmla="*/ 8210583 w 8210583"/>
                <a:gd name="connsiteY6" fmla="*/ 626048 h 626048"/>
                <a:gd name="connsiteX7" fmla="*/ 7837 w 8210583"/>
                <a:gd name="connsiteY7" fmla="*/ 626048 h 626048"/>
                <a:gd name="connsiteX8" fmla="*/ 18470 w 8210583"/>
                <a:gd name="connsiteY8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669883 w 8210583"/>
                <a:gd name="connsiteY4" fmla="*/ 106326 h 626048"/>
                <a:gd name="connsiteX5" fmla="*/ 2690070 w 8210583"/>
                <a:gd name="connsiteY5" fmla="*/ 138224 h 626048"/>
                <a:gd name="connsiteX6" fmla="*/ 8210583 w 8210583"/>
                <a:gd name="connsiteY6" fmla="*/ 141067 h 626048"/>
                <a:gd name="connsiteX7" fmla="*/ 8210583 w 8210583"/>
                <a:gd name="connsiteY7" fmla="*/ 626048 h 626048"/>
                <a:gd name="connsiteX8" fmla="*/ 7837 w 8210583"/>
                <a:gd name="connsiteY8" fmla="*/ 626048 h 626048"/>
                <a:gd name="connsiteX9" fmla="*/ 18470 w 8210583"/>
                <a:gd name="connsiteY9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254673 w 8210583"/>
                <a:gd name="connsiteY4" fmla="*/ 191387 h 626048"/>
                <a:gd name="connsiteX5" fmla="*/ 2690070 w 8210583"/>
                <a:gd name="connsiteY5" fmla="*/ 138224 h 626048"/>
                <a:gd name="connsiteX6" fmla="*/ 8210583 w 8210583"/>
                <a:gd name="connsiteY6" fmla="*/ 141067 h 626048"/>
                <a:gd name="connsiteX7" fmla="*/ 8210583 w 8210583"/>
                <a:gd name="connsiteY7" fmla="*/ 626048 h 626048"/>
                <a:gd name="connsiteX8" fmla="*/ 7837 w 8210583"/>
                <a:gd name="connsiteY8" fmla="*/ 626048 h 626048"/>
                <a:gd name="connsiteX9" fmla="*/ 18470 w 8210583"/>
                <a:gd name="connsiteY9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690070 w 8210583"/>
                <a:gd name="connsiteY5" fmla="*/ 138224 h 626048"/>
                <a:gd name="connsiteX6" fmla="*/ 8210583 w 8210583"/>
                <a:gd name="connsiteY6" fmla="*/ 141067 h 626048"/>
                <a:gd name="connsiteX7" fmla="*/ 8210583 w 8210583"/>
                <a:gd name="connsiteY7" fmla="*/ 626048 h 626048"/>
                <a:gd name="connsiteX8" fmla="*/ 7837 w 8210583"/>
                <a:gd name="connsiteY8" fmla="*/ 626048 h 626048"/>
                <a:gd name="connsiteX9" fmla="*/ 18470 w 8210583"/>
                <a:gd name="connsiteY9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8210583 w 8210583"/>
                <a:gd name="connsiteY6" fmla="*/ 141067 h 626048"/>
                <a:gd name="connsiteX7" fmla="*/ 8210583 w 8210583"/>
                <a:gd name="connsiteY7" fmla="*/ 626048 h 626048"/>
                <a:gd name="connsiteX8" fmla="*/ 7837 w 8210583"/>
                <a:gd name="connsiteY8" fmla="*/ 626048 h 626048"/>
                <a:gd name="connsiteX9" fmla="*/ 18470 w 8210583"/>
                <a:gd name="connsiteY9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2466786 w 8210583"/>
                <a:gd name="connsiteY6" fmla="*/ 159489 h 626048"/>
                <a:gd name="connsiteX7" fmla="*/ 8210583 w 8210583"/>
                <a:gd name="connsiteY7" fmla="*/ 141067 h 626048"/>
                <a:gd name="connsiteX8" fmla="*/ 8210583 w 8210583"/>
                <a:gd name="connsiteY8" fmla="*/ 626048 h 626048"/>
                <a:gd name="connsiteX9" fmla="*/ 7837 w 8210583"/>
                <a:gd name="connsiteY9" fmla="*/ 626048 h 626048"/>
                <a:gd name="connsiteX10" fmla="*/ 18470 w 8210583"/>
                <a:gd name="connsiteY10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09047 w 8210583"/>
                <a:gd name="connsiteY6" fmla="*/ 159489 h 626048"/>
                <a:gd name="connsiteX7" fmla="*/ 8210583 w 8210583"/>
                <a:gd name="connsiteY7" fmla="*/ 141067 h 626048"/>
                <a:gd name="connsiteX8" fmla="*/ 8210583 w 8210583"/>
                <a:gd name="connsiteY8" fmla="*/ 626048 h 626048"/>
                <a:gd name="connsiteX9" fmla="*/ 7837 w 8210583"/>
                <a:gd name="connsiteY9" fmla="*/ 626048 h 626048"/>
                <a:gd name="connsiteX10" fmla="*/ 18470 w 8210583"/>
                <a:gd name="connsiteY10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62210 w 8210583"/>
                <a:gd name="connsiteY6" fmla="*/ 74428 h 626048"/>
                <a:gd name="connsiteX7" fmla="*/ 8210583 w 8210583"/>
                <a:gd name="connsiteY7" fmla="*/ 141067 h 626048"/>
                <a:gd name="connsiteX8" fmla="*/ 8210583 w 8210583"/>
                <a:gd name="connsiteY8" fmla="*/ 626048 h 626048"/>
                <a:gd name="connsiteX9" fmla="*/ 7837 w 8210583"/>
                <a:gd name="connsiteY9" fmla="*/ 626048 h 626048"/>
                <a:gd name="connsiteX10" fmla="*/ 18470 w 8210583"/>
                <a:gd name="connsiteY10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62210 w 8210583"/>
                <a:gd name="connsiteY6" fmla="*/ 74428 h 626048"/>
                <a:gd name="connsiteX7" fmla="*/ 3051577 w 8210583"/>
                <a:gd name="connsiteY7" fmla="*/ 63796 h 626048"/>
                <a:gd name="connsiteX8" fmla="*/ 8210583 w 8210583"/>
                <a:gd name="connsiteY8" fmla="*/ 141067 h 626048"/>
                <a:gd name="connsiteX9" fmla="*/ 8210583 w 8210583"/>
                <a:gd name="connsiteY9" fmla="*/ 626048 h 626048"/>
                <a:gd name="connsiteX10" fmla="*/ 7837 w 8210583"/>
                <a:gd name="connsiteY10" fmla="*/ 626048 h 626048"/>
                <a:gd name="connsiteX11" fmla="*/ 18470 w 8210583"/>
                <a:gd name="connsiteY11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62210 w 8210583"/>
                <a:gd name="connsiteY6" fmla="*/ 74428 h 626048"/>
                <a:gd name="connsiteX7" fmla="*/ 3519409 w 8210583"/>
                <a:gd name="connsiteY7" fmla="*/ 63796 h 626048"/>
                <a:gd name="connsiteX8" fmla="*/ 8210583 w 8210583"/>
                <a:gd name="connsiteY8" fmla="*/ 141067 h 626048"/>
                <a:gd name="connsiteX9" fmla="*/ 8210583 w 8210583"/>
                <a:gd name="connsiteY9" fmla="*/ 626048 h 626048"/>
                <a:gd name="connsiteX10" fmla="*/ 7837 w 8210583"/>
                <a:gd name="connsiteY10" fmla="*/ 626048 h 626048"/>
                <a:gd name="connsiteX11" fmla="*/ 18470 w 8210583"/>
                <a:gd name="connsiteY11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62210 w 8210583"/>
                <a:gd name="connsiteY6" fmla="*/ 74428 h 626048"/>
                <a:gd name="connsiteX7" fmla="*/ 3806488 w 8210583"/>
                <a:gd name="connsiteY7" fmla="*/ 21266 h 626048"/>
                <a:gd name="connsiteX8" fmla="*/ 8210583 w 8210583"/>
                <a:gd name="connsiteY8" fmla="*/ 141067 h 626048"/>
                <a:gd name="connsiteX9" fmla="*/ 8210583 w 8210583"/>
                <a:gd name="connsiteY9" fmla="*/ 626048 h 626048"/>
                <a:gd name="connsiteX10" fmla="*/ 7837 w 8210583"/>
                <a:gd name="connsiteY10" fmla="*/ 626048 h 626048"/>
                <a:gd name="connsiteX11" fmla="*/ 18470 w 8210583"/>
                <a:gd name="connsiteY11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62210 w 8210583"/>
                <a:gd name="connsiteY6" fmla="*/ 74428 h 626048"/>
                <a:gd name="connsiteX7" fmla="*/ 3806488 w 8210583"/>
                <a:gd name="connsiteY7" fmla="*/ 21266 h 626048"/>
                <a:gd name="connsiteX8" fmla="*/ 3785224 w 8210583"/>
                <a:gd name="connsiteY8" fmla="*/ 21266 h 626048"/>
                <a:gd name="connsiteX9" fmla="*/ 8210583 w 8210583"/>
                <a:gd name="connsiteY9" fmla="*/ 141067 h 626048"/>
                <a:gd name="connsiteX10" fmla="*/ 8210583 w 8210583"/>
                <a:gd name="connsiteY10" fmla="*/ 626048 h 626048"/>
                <a:gd name="connsiteX11" fmla="*/ 7837 w 8210583"/>
                <a:gd name="connsiteY11" fmla="*/ 626048 h 626048"/>
                <a:gd name="connsiteX12" fmla="*/ 18470 w 8210583"/>
                <a:gd name="connsiteY12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62210 w 8210583"/>
                <a:gd name="connsiteY6" fmla="*/ 74428 h 626048"/>
                <a:gd name="connsiteX7" fmla="*/ 3806488 w 8210583"/>
                <a:gd name="connsiteY7" fmla="*/ 21266 h 626048"/>
                <a:gd name="connsiteX8" fmla="*/ 4529503 w 8210583"/>
                <a:gd name="connsiteY8" fmla="*/ 53163 h 626048"/>
                <a:gd name="connsiteX9" fmla="*/ 8210583 w 8210583"/>
                <a:gd name="connsiteY9" fmla="*/ 141067 h 626048"/>
                <a:gd name="connsiteX10" fmla="*/ 8210583 w 8210583"/>
                <a:gd name="connsiteY10" fmla="*/ 626048 h 626048"/>
                <a:gd name="connsiteX11" fmla="*/ 7837 w 8210583"/>
                <a:gd name="connsiteY11" fmla="*/ 626048 h 626048"/>
                <a:gd name="connsiteX12" fmla="*/ 18470 w 8210583"/>
                <a:gd name="connsiteY12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62210 w 8210583"/>
                <a:gd name="connsiteY6" fmla="*/ 74428 h 626048"/>
                <a:gd name="connsiteX7" fmla="*/ 3806488 w 8210583"/>
                <a:gd name="connsiteY7" fmla="*/ 21266 h 626048"/>
                <a:gd name="connsiteX8" fmla="*/ 4529503 w 8210583"/>
                <a:gd name="connsiteY8" fmla="*/ 53163 h 626048"/>
                <a:gd name="connsiteX9" fmla="*/ 4550768 w 8210583"/>
                <a:gd name="connsiteY9" fmla="*/ 53163 h 626048"/>
                <a:gd name="connsiteX10" fmla="*/ 8210583 w 8210583"/>
                <a:gd name="connsiteY10" fmla="*/ 141067 h 626048"/>
                <a:gd name="connsiteX11" fmla="*/ 8210583 w 8210583"/>
                <a:gd name="connsiteY11" fmla="*/ 626048 h 626048"/>
                <a:gd name="connsiteX12" fmla="*/ 7837 w 8210583"/>
                <a:gd name="connsiteY12" fmla="*/ 626048 h 626048"/>
                <a:gd name="connsiteX13" fmla="*/ 18470 w 8210583"/>
                <a:gd name="connsiteY13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62210 w 8210583"/>
                <a:gd name="connsiteY6" fmla="*/ 74428 h 626048"/>
                <a:gd name="connsiteX7" fmla="*/ 3806488 w 8210583"/>
                <a:gd name="connsiteY7" fmla="*/ 21266 h 626048"/>
                <a:gd name="connsiteX8" fmla="*/ 4529503 w 8210583"/>
                <a:gd name="connsiteY8" fmla="*/ 53163 h 626048"/>
                <a:gd name="connsiteX9" fmla="*/ 5326945 w 8210583"/>
                <a:gd name="connsiteY9" fmla="*/ 127591 h 626048"/>
                <a:gd name="connsiteX10" fmla="*/ 8210583 w 8210583"/>
                <a:gd name="connsiteY10" fmla="*/ 141067 h 626048"/>
                <a:gd name="connsiteX11" fmla="*/ 8210583 w 8210583"/>
                <a:gd name="connsiteY11" fmla="*/ 626048 h 626048"/>
                <a:gd name="connsiteX12" fmla="*/ 7837 w 8210583"/>
                <a:gd name="connsiteY12" fmla="*/ 626048 h 626048"/>
                <a:gd name="connsiteX13" fmla="*/ 18470 w 8210583"/>
                <a:gd name="connsiteY13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62210 w 8210583"/>
                <a:gd name="connsiteY6" fmla="*/ 74428 h 626048"/>
                <a:gd name="connsiteX7" fmla="*/ 3806488 w 8210583"/>
                <a:gd name="connsiteY7" fmla="*/ 21266 h 626048"/>
                <a:gd name="connsiteX8" fmla="*/ 4529503 w 8210583"/>
                <a:gd name="connsiteY8" fmla="*/ 53163 h 626048"/>
                <a:gd name="connsiteX9" fmla="*/ 5326945 w 8210583"/>
                <a:gd name="connsiteY9" fmla="*/ 127591 h 626048"/>
                <a:gd name="connsiteX10" fmla="*/ 5305680 w 8210583"/>
                <a:gd name="connsiteY10" fmla="*/ 106326 h 626048"/>
                <a:gd name="connsiteX11" fmla="*/ 8210583 w 8210583"/>
                <a:gd name="connsiteY11" fmla="*/ 141067 h 626048"/>
                <a:gd name="connsiteX12" fmla="*/ 8210583 w 8210583"/>
                <a:gd name="connsiteY12" fmla="*/ 626048 h 626048"/>
                <a:gd name="connsiteX13" fmla="*/ 7837 w 8210583"/>
                <a:gd name="connsiteY13" fmla="*/ 626048 h 626048"/>
                <a:gd name="connsiteX14" fmla="*/ 18470 w 8210583"/>
                <a:gd name="connsiteY14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62210 w 8210583"/>
                <a:gd name="connsiteY6" fmla="*/ 74428 h 626048"/>
                <a:gd name="connsiteX7" fmla="*/ 3806488 w 8210583"/>
                <a:gd name="connsiteY7" fmla="*/ 21266 h 626048"/>
                <a:gd name="connsiteX8" fmla="*/ 4529503 w 8210583"/>
                <a:gd name="connsiteY8" fmla="*/ 53163 h 626048"/>
                <a:gd name="connsiteX9" fmla="*/ 6539056 w 8210583"/>
                <a:gd name="connsiteY9" fmla="*/ 276447 h 626048"/>
                <a:gd name="connsiteX10" fmla="*/ 5305680 w 8210583"/>
                <a:gd name="connsiteY10" fmla="*/ 106326 h 626048"/>
                <a:gd name="connsiteX11" fmla="*/ 8210583 w 8210583"/>
                <a:gd name="connsiteY11" fmla="*/ 141067 h 626048"/>
                <a:gd name="connsiteX12" fmla="*/ 8210583 w 8210583"/>
                <a:gd name="connsiteY12" fmla="*/ 626048 h 626048"/>
                <a:gd name="connsiteX13" fmla="*/ 7837 w 8210583"/>
                <a:gd name="connsiteY13" fmla="*/ 626048 h 626048"/>
                <a:gd name="connsiteX14" fmla="*/ 18470 w 8210583"/>
                <a:gd name="connsiteY14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62210 w 8210583"/>
                <a:gd name="connsiteY6" fmla="*/ 74428 h 626048"/>
                <a:gd name="connsiteX7" fmla="*/ 3806488 w 8210583"/>
                <a:gd name="connsiteY7" fmla="*/ 21266 h 626048"/>
                <a:gd name="connsiteX8" fmla="*/ 4529503 w 8210583"/>
                <a:gd name="connsiteY8" fmla="*/ 53163 h 626048"/>
                <a:gd name="connsiteX9" fmla="*/ 6539056 w 8210583"/>
                <a:gd name="connsiteY9" fmla="*/ 276447 h 626048"/>
                <a:gd name="connsiteX10" fmla="*/ 6921828 w 8210583"/>
                <a:gd name="connsiteY10" fmla="*/ 180754 h 626048"/>
                <a:gd name="connsiteX11" fmla="*/ 8210583 w 8210583"/>
                <a:gd name="connsiteY11" fmla="*/ 141067 h 626048"/>
                <a:gd name="connsiteX12" fmla="*/ 8210583 w 8210583"/>
                <a:gd name="connsiteY12" fmla="*/ 626048 h 626048"/>
                <a:gd name="connsiteX13" fmla="*/ 7837 w 8210583"/>
                <a:gd name="connsiteY13" fmla="*/ 626048 h 626048"/>
                <a:gd name="connsiteX14" fmla="*/ 18470 w 8210583"/>
                <a:gd name="connsiteY14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62210 w 8210583"/>
                <a:gd name="connsiteY6" fmla="*/ 74428 h 626048"/>
                <a:gd name="connsiteX7" fmla="*/ 3806488 w 8210583"/>
                <a:gd name="connsiteY7" fmla="*/ 21266 h 626048"/>
                <a:gd name="connsiteX8" fmla="*/ 4529503 w 8210583"/>
                <a:gd name="connsiteY8" fmla="*/ 53163 h 626048"/>
                <a:gd name="connsiteX9" fmla="*/ 6007428 w 8210583"/>
                <a:gd name="connsiteY9" fmla="*/ 180754 h 626048"/>
                <a:gd name="connsiteX10" fmla="*/ 6921828 w 8210583"/>
                <a:gd name="connsiteY10" fmla="*/ 180754 h 626048"/>
                <a:gd name="connsiteX11" fmla="*/ 8210583 w 8210583"/>
                <a:gd name="connsiteY11" fmla="*/ 141067 h 626048"/>
                <a:gd name="connsiteX12" fmla="*/ 8210583 w 8210583"/>
                <a:gd name="connsiteY12" fmla="*/ 626048 h 626048"/>
                <a:gd name="connsiteX13" fmla="*/ 7837 w 8210583"/>
                <a:gd name="connsiteY13" fmla="*/ 626048 h 626048"/>
                <a:gd name="connsiteX14" fmla="*/ 18470 w 8210583"/>
                <a:gd name="connsiteY14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62210 w 8210583"/>
                <a:gd name="connsiteY6" fmla="*/ 74428 h 626048"/>
                <a:gd name="connsiteX7" fmla="*/ 3806488 w 8210583"/>
                <a:gd name="connsiteY7" fmla="*/ 21266 h 626048"/>
                <a:gd name="connsiteX8" fmla="*/ 4529503 w 8210583"/>
                <a:gd name="connsiteY8" fmla="*/ 53163 h 626048"/>
                <a:gd name="connsiteX9" fmla="*/ 6007428 w 8210583"/>
                <a:gd name="connsiteY9" fmla="*/ 180754 h 626048"/>
                <a:gd name="connsiteX10" fmla="*/ 7208907 w 8210583"/>
                <a:gd name="connsiteY10" fmla="*/ 340242 h 626048"/>
                <a:gd name="connsiteX11" fmla="*/ 8210583 w 8210583"/>
                <a:gd name="connsiteY11" fmla="*/ 141067 h 626048"/>
                <a:gd name="connsiteX12" fmla="*/ 8210583 w 8210583"/>
                <a:gd name="connsiteY12" fmla="*/ 626048 h 626048"/>
                <a:gd name="connsiteX13" fmla="*/ 7837 w 8210583"/>
                <a:gd name="connsiteY13" fmla="*/ 626048 h 626048"/>
                <a:gd name="connsiteX14" fmla="*/ 18470 w 8210583"/>
                <a:gd name="connsiteY14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62210 w 8210583"/>
                <a:gd name="connsiteY6" fmla="*/ 74428 h 626048"/>
                <a:gd name="connsiteX7" fmla="*/ 3806488 w 8210583"/>
                <a:gd name="connsiteY7" fmla="*/ 21266 h 626048"/>
                <a:gd name="connsiteX8" fmla="*/ 4529503 w 8210583"/>
                <a:gd name="connsiteY8" fmla="*/ 53163 h 626048"/>
                <a:gd name="connsiteX9" fmla="*/ 6007428 w 8210583"/>
                <a:gd name="connsiteY9" fmla="*/ 180754 h 626048"/>
                <a:gd name="connsiteX10" fmla="*/ 7208907 w 8210583"/>
                <a:gd name="connsiteY10" fmla="*/ 340242 h 626048"/>
                <a:gd name="connsiteX11" fmla="*/ 7251438 w 8210583"/>
                <a:gd name="connsiteY11" fmla="*/ 340242 h 626048"/>
                <a:gd name="connsiteX12" fmla="*/ 8210583 w 8210583"/>
                <a:gd name="connsiteY12" fmla="*/ 141067 h 626048"/>
                <a:gd name="connsiteX13" fmla="*/ 8210583 w 8210583"/>
                <a:gd name="connsiteY13" fmla="*/ 626048 h 626048"/>
                <a:gd name="connsiteX14" fmla="*/ 7837 w 8210583"/>
                <a:gd name="connsiteY14" fmla="*/ 626048 h 626048"/>
                <a:gd name="connsiteX15" fmla="*/ 18470 w 8210583"/>
                <a:gd name="connsiteY15" fmla="*/ 236761 h 626048"/>
                <a:gd name="connsiteX0" fmla="*/ 18470 w 8210583"/>
                <a:gd name="connsiteY0" fmla="*/ 236761 h 626048"/>
                <a:gd name="connsiteX1" fmla="*/ 31 w 8210583"/>
                <a:gd name="connsiteY1" fmla="*/ 0 h 626048"/>
                <a:gd name="connsiteX2" fmla="*/ 467866 w 8210583"/>
                <a:gd name="connsiteY2" fmla="*/ 63796 h 626048"/>
                <a:gd name="connsiteX3" fmla="*/ 616720 w 8210583"/>
                <a:gd name="connsiteY3" fmla="*/ 106326 h 626048"/>
                <a:gd name="connsiteX4" fmla="*/ 1424794 w 8210583"/>
                <a:gd name="connsiteY4" fmla="*/ 212652 h 626048"/>
                <a:gd name="connsiteX5" fmla="*/ 2477419 w 8210583"/>
                <a:gd name="connsiteY5" fmla="*/ 180754 h 626048"/>
                <a:gd name="connsiteX6" fmla="*/ 3062210 w 8210583"/>
                <a:gd name="connsiteY6" fmla="*/ 74428 h 626048"/>
                <a:gd name="connsiteX7" fmla="*/ 3806488 w 8210583"/>
                <a:gd name="connsiteY7" fmla="*/ 21266 h 626048"/>
                <a:gd name="connsiteX8" fmla="*/ 4529503 w 8210583"/>
                <a:gd name="connsiteY8" fmla="*/ 53163 h 626048"/>
                <a:gd name="connsiteX9" fmla="*/ 6007428 w 8210583"/>
                <a:gd name="connsiteY9" fmla="*/ 180754 h 626048"/>
                <a:gd name="connsiteX10" fmla="*/ 7208907 w 8210583"/>
                <a:gd name="connsiteY10" fmla="*/ 340242 h 626048"/>
                <a:gd name="connsiteX11" fmla="*/ 7719271 w 8210583"/>
                <a:gd name="connsiteY11" fmla="*/ 340242 h 626048"/>
                <a:gd name="connsiteX12" fmla="*/ 8210583 w 8210583"/>
                <a:gd name="connsiteY12" fmla="*/ 141067 h 626048"/>
                <a:gd name="connsiteX13" fmla="*/ 8210583 w 8210583"/>
                <a:gd name="connsiteY13" fmla="*/ 626048 h 626048"/>
                <a:gd name="connsiteX14" fmla="*/ 7837 w 8210583"/>
                <a:gd name="connsiteY14" fmla="*/ 626048 h 626048"/>
                <a:gd name="connsiteX15" fmla="*/ 18470 w 8210583"/>
                <a:gd name="connsiteY15" fmla="*/ 236761 h 626048"/>
                <a:gd name="connsiteX0" fmla="*/ 18470 w 8221216"/>
                <a:gd name="connsiteY0" fmla="*/ 236761 h 626048"/>
                <a:gd name="connsiteX1" fmla="*/ 31 w 8221216"/>
                <a:gd name="connsiteY1" fmla="*/ 0 h 626048"/>
                <a:gd name="connsiteX2" fmla="*/ 467866 w 8221216"/>
                <a:gd name="connsiteY2" fmla="*/ 63796 h 626048"/>
                <a:gd name="connsiteX3" fmla="*/ 616720 w 8221216"/>
                <a:gd name="connsiteY3" fmla="*/ 106326 h 626048"/>
                <a:gd name="connsiteX4" fmla="*/ 1424794 w 8221216"/>
                <a:gd name="connsiteY4" fmla="*/ 212652 h 626048"/>
                <a:gd name="connsiteX5" fmla="*/ 2477419 w 8221216"/>
                <a:gd name="connsiteY5" fmla="*/ 180754 h 626048"/>
                <a:gd name="connsiteX6" fmla="*/ 3062210 w 8221216"/>
                <a:gd name="connsiteY6" fmla="*/ 74428 h 626048"/>
                <a:gd name="connsiteX7" fmla="*/ 3806488 w 8221216"/>
                <a:gd name="connsiteY7" fmla="*/ 21266 h 626048"/>
                <a:gd name="connsiteX8" fmla="*/ 4529503 w 8221216"/>
                <a:gd name="connsiteY8" fmla="*/ 53163 h 626048"/>
                <a:gd name="connsiteX9" fmla="*/ 6007428 w 8221216"/>
                <a:gd name="connsiteY9" fmla="*/ 180754 h 626048"/>
                <a:gd name="connsiteX10" fmla="*/ 7208907 w 8221216"/>
                <a:gd name="connsiteY10" fmla="*/ 340242 h 626048"/>
                <a:gd name="connsiteX11" fmla="*/ 7719271 w 8221216"/>
                <a:gd name="connsiteY11" fmla="*/ 340242 h 626048"/>
                <a:gd name="connsiteX12" fmla="*/ 8221216 w 8221216"/>
                <a:gd name="connsiteY12" fmla="*/ 332453 h 626048"/>
                <a:gd name="connsiteX13" fmla="*/ 8210583 w 8221216"/>
                <a:gd name="connsiteY13" fmla="*/ 626048 h 626048"/>
                <a:gd name="connsiteX14" fmla="*/ 7837 w 8221216"/>
                <a:gd name="connsiteY14" fmla="*/ 626048 h 626048"/>
                <a:gd name="connsiteX15" fmla="*/ 18470 w 8221216"/>
                <a:gd name="connsiteY15" fmla="*/ 236761 h 626048"/>
                <a:gd name="connsiteX0" fmla="*/ 18470 w 8221216"/>
                <a:gd name="connsiteY0" fmla="*/ 236761 h 626048"/>
                <a:gd name="connsiteX1" fmla="*/ 31 w 8221216"/>
                <a:gd name="connsiteY1" fmla="*/ 0 h 626048"/>
                <a:gd name="connsiteX2" fmla="*/ 467866 w 8221216"/>
                <a:gd name="connsiteY2" fmla="*/ 63796 h 626048"/>
                <a:gd name="connsiteX3" fmla="*/ 616720 w 8221216"/>
                <a:gd name="connsiteY3" fmla="*/ 106326 h 626048"/>
                <a:gd name="connsiteX4" fmla="*/ 1424794 w 8221216"/>
                <a:gd name="connsiteY4" fmla="*/ 212652 h 626048"/>
                <a:gd name="connsiteX5" fmla="*/ 2477419 w 8221216"/>
                <a:gd name="connsiteY5" fmla="*/ 180754 h 626048"/>
                <a:gd name="connsiteX6" fmla="*/ 3062210 w 8221216"/>
                <a:gd name="connsiteY6" fmla="*/ 74428 h 626048"/>
                <a:gd name="connsiteX7" fmla="*/ 3806488 w 8221216"/>
                <a:gd name="connsiteY7" fmla="*/ 21266 h 626048"/>
                <a:gd name="connsiteX8" fmla="*/ 4529503 w 8221216"/>
                <a:gd name="connsiteY8" fmla="*/ 53163 h 626048"/>
                <a:gd name="connsiteX9" fmla="*/ 6007428 w 8221216"/>
                <a:gd name="connsiteY9" fmla="*/ 180754 h 626048"/>
                <a:gd name="connsiteX10" fmla="*/ 7208907 w 8221216"/>
                <a:gd name="connsiteY10" fmla="*/ 340242 h 626048"/>
                <a:gd name="connsiteX11" fmla="*/ 7719271 w 8221216"/>
                <a:gd name="connsiteY11" fmla="*/ 340242 h 626048"/>
                <a:gd name="connsiteX12" fmla="*/ 8221216 w 8221216"/>
                <a:gd name="connsiteY12" fmla="*/ 332453 h 626048"/>
                <a:gd name="connsiteX13" fmla="*/ 8210583 w 8221216"/>
                <a:gd name="connsiteY13" fmla="*/ 626048 h 626048"/>
                <a:gd name="connsiteX14" fmla="*/ 7837 w 8221216"/>
                <a:gd name="connsiteY14" fmla="*/ 626048 h 626048"/>
                <a:gd name="connsiteX15" fmla="*/ 10665 w 8221216"/>
                <a:gd name="connsiteY15" fmla="*/ 595424 h 626048"/>
                <a:gd name="connsiteX16" fmla="*/ 18470 w 8221216"/>
                <a:gd name="connsiteY16" fmla="*/ 236761 h 626048"/>
                <a:gd name="connsiteX0" fmla="*/ 18470 w 8221216"/>
                <a:gd name="connsiteY0" fmla="*/ 236761 h 626048"/>
                <a:gd name="connsiteX1" fmla="*/ 31 w 8221216"/>
                <a:gd name="connsiteY1" fmla="*/ 0 h 626048"/>
                <a:gd name="connsiteX2" fmla="*/ 467866 w 8221216"/>
                <a:gd name="connsiteY2" fmla="*/ 63796 h 626048"/>
                <a:gd name="connsiteX3" fmla="*/ 616720 w 8221216"/>
                <a:gd name="connsiteY3" fmla="*/ 106326 h 626048"/>
                <a:gd name="connsiteX4" fmla="*/ 1424794 w 8221216"/>
                <a:gd name="connsiteY4" fmla="*/ 212652 h 626048"/>
                <a:gd name="connsiteX5" fmla="*/ 2477419 w 8221216"/>
                <a:gd name="connsiteY5" fmla="*/ 180754 h 626048"/>
                <a:gd name="connsiteX6" fmla="*/ 3062210 w 8221216"/>
                <a:gd name="connsiteY6" fmla="*/ 74428 h 626048"/>
                <a:gd name="connsiteX7" fmla="*/ 3806488 w 8221216"/>
                <a:gd name="connsiteY7" fmla="*/ 21266 h 626048"/>
                <a:gd name="connsiteX8" fmla="*/ 4529503 w 8221216"/>
                <a:gd name="connsiteY8" fmla="*/ 53163 h 626048"/>
                <a:gd name="connsiteX9" fmla="*/ 6007428 w 8221216"/>
                <a:gd name="connsiteY9" fmla="*/ 180754 h 626048"/>
                <a:gd name="connsiteX10" fmla="*/ 7208907 w 8221216"/>
                <a:gd name="connsiteY10" fmla="*/ 340242 h 626048"/>
                <a:gd name="connsiteX11" fmla="*/ 7719271 w 8221216"/>
                <a:gd name="connsiteY11" fmla="*/ 340242 h 626048"/>
                <a:gd name="connsiteX12" fmla="*/ 8221216 w 8221216"/>
                <a:gd name="connsiteY12" fmla="*/ 332453 h 626048"/>
                <a:gd name="connsiteX13" fmla="*/ 8210583 w 8221216"/>
                <a:gd name="connsiteY13" fmla="*/ 626048 h 626048"/>
                <a:gd name="connsiteX14" fmla="*/ 7837 w 8221216"/>
                <a:gd name="connsiteY14" fmla="*/ 626048 h 626048"/>
                <a:gd name="connsiteX15" fmla="*/ 32 w 8221216"/>
                <a:gd name="connsiteY15" fmla="*/ 510364 h 626048"/>
                <a:gd name="connsiteX16" fmla="*/ 18470 w 8221216"/>
                <a:gd name="connsiteY16" fmla="*/ 236761 h 626048"/>
                <a:gd name="connsiteX0" fmla="*/ 18470 w 8221216"/>
                <a:gd name="connsiteY0" fmla="*/ 236761 h 626048"/>
                <a:gd name="connsiteX1" fmla="*/ 31 w 8221216"/>
                <a:gd name="connsiteY1" fmla="*/ 0 h 626048"/>
                <a:gd name="connsiteX2" fmla="*/ 467866 w 8221216"/>
                <a:gd name="connsiteY2" fmla="*/ 63796 h 626048"/>
                <a:gd name="connsiteX3" fmla="*/ 616720 w 8221216"/>
                <a:gd name="connsiteY3" fmla="*/ 106326 h 626048"/>
                <a:gd name="connsiteX4" fmla="*/ 1424794 w 8221216"/>
                <a:gd name="connsiteY4" fmla="*/ 212652 h 626048"/>
                <a:gd name="connsiteX5" fmla="*/ 2477419 w 8221216"/>
                <a:gd name="connsiteY5" fmla="*/ 180754 h 626048"/>
                <a:gd name="connsiteX6" fmla="*/ 3062210 w 8221216"/>
                <a:gd name="connsiteY6" fmla="*/ 74428 h 626048"/>
                <a:gd name="connsiteX7" fmla="*/ 3806488 w 8221216"/>
                <a:gd name="connsiteY7" fmla="*/ 21266 h 626048"/>
                <a:gd name="connsiteX8" fmla="*/ 4529503 w 8221216"/>
                <a:gd name="connsiteY8" fmla="*/ 53163 h 626048"/>
                <a:gd name="connsiteX9" fmla="*/ 6007428 w 8221216"/>
                <a:gd name="connsiteY9" fmla="*/ 180754 h 626048"/>
                <a:gd name="connsiteX10" fmla="*/ 7208907 w 8221216"/>
                <a:gd name="connsiteY10" fmla="*/ 340242 h 626048"/>
                <a:gd name="connsiteX11" fmla="*/ 7719271 w 8221216"/>
                <a:gd name="connsiteY11" fmla="*/ 340242 h 626048"/>
                <a:gd name="connsiteX12" fmla="*/ 8221216 w 8221216"/>
                <a:gd name="connsiteY12" fmla="*/ 332453 h 626048"/>
                <a:gd name="connsiteX13" fmla="*/ 8210583 w 8221216"/>
                <a:gd name="connsiteY13" fmla="*/ 626048 h 626048"/>
                <a:gd name="connsiteX14" fmla="*/ 326813 w 8221216"/>
                <a:gd name="connsiteY14" fmla="*/ 615416 h 626048"/>
                <a:gd name="connsiteX15" fmla="*/ 32 w 8221216"/>
                <a:gd name="connsiteY15" fmla="*/ 510364 h 626048"/>
                <a:gd name="connsiteX16" fmla="*/ 18470 w 8221216"/>
                <a:gd name="connsiteY16" fmla="*/ 236761 h 626048"/>
                <a:gd name="connsiteX0" fmla="*/ 18470 w 8221216"/>
                <a:gd name="connsiteY0" fmla="*/ 236761 h 626048"/>
                <a:gd name="connsiteX1" fmla="*/ 31 w 8221216"/>
                <a:gd name="connsiteY1" fmla="*/ 0 h 626048"/>
                <a:gd name="connsiteX2" fmla="*/ 467866 w 8221216"/>
                <a:gd name="connsiteY2" fmla="*/ 63796 h 626048"/>
                <a:gd name="connsiteX3" fmla="*/ 616720 w 8221216"/>
                <a:gd name="connsiteY3" fmla="*/ 106326 h 626048"/>
                <a:gd name="connsiteX4" fmla="*/ 1424794 w 8221216"/>
                <a:gd name="connsiteY4" fmla="*/ 212652 h 626048"/>
                <a:gd name="connsiteX5" fmla="*/ 2477419 w 8221216"/>
                <a:gd name="connsiteY5" fmla="*/ 180754 h 626048"/>
                <a:gd name="connsiteX6" fmla="*/ 3062210 w 8221216"/>
                <a:gd name="connsiteY6" fmla="*/ 74428 h 626048"/>
                <a:gd name="connsiteX7" fmla="*/ 3806488 w 8221216"/>
                <a:gd name="connsiteY7" fmla="*/ 21266 h 626048"/>
                <a:gd name="connsiteX8" fmla="*/ 4529503 w 8221216"/>
                <a:gd name="connsiteY8" fmla="*/ 53163 h 626048"/>
                <a:gd name="connsiteX9" fmla="*/ 6007428 w 8221216"/>
                <a:gd name="connsiteY9" fmla="*/ 180754 h 626048"/>
                <a:gd name="connsiteX10" fmla="*/ 7208907 w 8221216"/>
                <a:gd name="connsiteY10" fmla="*/ 340242 h 626048"/>
                <a:gd name="connsiteX11" fmla="*/ 7719271 w 8221216"/>
                <a:gd name="connsiteY11" fmla="*/ 340242 h 626048"/>
                <a:gd name="connsiteX12" fmla="*/ 8221216 w 8221216"/>
                <a:gd name="connsiteY12" fmla="*/ 332453 h 626048"/>
                <a:gd name="connsiteX13" fmla="*/ 8210583 w 8221216"/>
                <a:gd name="connsiteY13" fmla="*/ 626048 h 626048"/>
                <a:gd name="connsiteX14" fmla="*/ 326813 w 8221216"/>
                <a:gd name="connsiteY14" fmla="*/ 615416 h 626048"/>
                <a:gd name="connsiteX15" fmla="*/ 32 w 8221216"/>
                <a:gd name="connsiteY15" fmla="*/ 595424 h 626048"/>
                <a:gd name="connsiteX16" fmla="*/ 18470 w 8221216"/>
                <a:gd name="connsiteY16" fmla="*/ 236761 h 626048"/>
                <a:gd name="connsiteX0" fmla="*/ 18470 w 8221216"/>
                <a:gd name="connsiteY0" fmla="*/ 236761 h 626048"/>
                <a:gd name="connsiteX1" fmla="*/ 31 w 8221216"/>
                <a:gd name="connsiteY1" fmla="*/ 0 h 626048"/>
                <a:gd name="connsiteX2" fmla="*/ 467866 w 8221216"/>
                <a:gd name="connsiteY2" fmla="*/ 63796 h 626048"/>
                <a:gd name="connsiteX3" fmla="*/ 616720 w 8221216"/>
                <a:gd name="connsiteY3" fmla="*/ 106326 h 626048"/>
                <a:gd name="connsiteX4" fmla="*/ 1424794 w 8221216"/>
                <a:gd name="connsiteY4" fmla="*/ 212652 h 626048"/>
                <a:gd name="connsiteX5" fmla="*/ 2477419 w 8221216"/>
                <a:gd name="connsiteY5" fmla="*/ 180754 h 626048"/>
                <a:gd name="connsiteX6" fmla="*/ 3062210 w 8221216"/>
                <a:gd name="connsiteY6" fmla="*/ 74428 h 626048"/>
                <a:gd name="connsiteX7" fmla="*/ 3806488 w 8221216"/>
                <a:gd name="connsiteY7" fmla="*/ 21266 h 626048"/>
                <a:gd name="connsiteX8" fmla="*/ 4529503 w 8221216"/>
                <a:gd name="connsiteY8" fmla="*/ 53163 h 626048"/>
                <a:gd name="connsiteX9" fmla="*/ 6007428 w 8221216"/>
                <a:gd name="connsiteY9" fmla="*/ 180754 h 626048"/>
                <a:gd name="connsiteX10" fmla="*/ 7208907 w 8221216"/>
                <a:gd name="connsiteY10" fmla="*/ 340242 h 626048"/>
                <a:gd name="connsiteX11" fmla="*/ 7719271 w 8221216"/>
                <a:gd name="connsiteY11" fmla="*/ 340242 h 626048"/>
                <a:gd name="connsiteX12" fmla="*/ 8221216 w 8221216"/>
                <a:gd name="connsiteY12" fmla="*/ 332453 h 626048"/>
                <a:gd name="connsiteX13" fmla="*/ 8210583 w 8221216"/>
                <a:gd name="connsiteY13" fmla="*/ 626048 h 626048"/>
                <a:gd name="connsiteX14" fmla="*/ 422506 w 8221216"/>
                <a:gd name="connsiteY14" fmla="*/ 551620 h 626048"/>
                <a:gd name="connsiteX15" fmla="*/ 32 w 8221216"/>
                <a:gd name="connsiteY15" fmla="*/ 595424 h 626048"/>
                <a:gd name="connsiteX16" fmla="*/ 18470 w 8221216"/>
                <a:gd name="connsiteY16" fmla="*/ 236761 h 626048"/>
                <a:gd name="connsiteX0" fmla="*/ 18470 w 8221216"/>
                <a:gd name="connsiteY0" fmla="*/ 236761 h 626048"/>
                <a:gd name="connsiteX1" fmla="*/ 31 w 8221216"/>
                <a:gd name="connsiteY1" fmla="*/ 0 h 626048"/>
                <a:gd name="connsiteX2" fmla="*/ 467866 w 8221216"/>
                <a:gd name="connsiteY2" fmla="*/ 63796 h 626048"/>
                <a:gd name="connsiteX3" fmla="*/ 616720 w 8221216"/>
                <a:gd name="connsiteY3" fmla="*/ 106326 h 626048"/>
                <a:gd name="connsiteX4" fmla="*/ 1424794 w 8221216"/>
                <a:gd name="connsiteY4" fmla="*/ 212652 h 626048"/>
                <a:gd name="connsiteX5" fmla="*/ 2477419 w 8221216"/>
                <a:gd name="connsiteY5" fmla="*/ 180754 h 626048"/>
                <a:gd name="connsiteX6" fmla="*/ 3062210 w 8221216"/>
                <a:gd name="connsiteY6" fmla="*/ 74428 h 626048"/>
                <a:gd name="connsiteX7" fmla="*/ 3806488 w 8221216"/>
                <a:gd name="connsiteY7" fmla="*/ 21266 h 626048"/>
                <a:gd name="connsiteX8" fmla="*/ 4529503 w 8221216"/>
                <a:gd name="connsiteY8" fmla="*/ 53163 h 626048"/>
                <a:gd name="connsiteX9" fmla="*/ 6007428 w 8221216"/>
                <a:gd name="connsiteY9" fmla="*/ 180754 h 626048"/>
                <a:gd name="connsiteX10" fmla="*/ 7208907 w 8221216"/>
                <a:gd name="connsiteY10" fmla="*/ 340242 h 626048"/>
                <a:gd name="connsiteX11" fmla="*/ 7719271 w 8221216"/>
                <a:gd name="connsiteY11" fmla="*/ 340242 h 626048"/>
                <a:gd name="connsiteX12" fmla="*/ 8221216 w 8221216"/>
                <a:gd name="connsiteY12" fmla="*/ 332453 h 626048"/>
                <a:gd name="connsiteX13" fmla="*/ 8210583 w 8221216"/>
                <a:gd name="connsiteY13" fmla="*/ 626048 h 626048"/>
                <a:gd name="connsiteX14" fmla="*/ 422506 w 8221216"/>
                <a:gd name="connsiteY14" fmla="*/ 551620 h 626048"/>
                <a:gd name="connsiteX15" fmla="*/ 425334 w 8221216"/>
                <a:gd name="connsiteY15" fmla="*/ 542261 h 626048"/>
                <a:gd name="connsiteX16" fmla="*/ 32 w 8221216"/>
                <a:gd name="connsiteY16" fmla="*/ 595424 h 626048"/>
                <a:gd name="connsiteX17" fmla="*/ 18470 w 8221216"/>
                <a:gd name="connsiteY17" fmla="*/ 236761 h 626048"/>
                <a:gd name="connsiteX0" fmla="*/ 18470 w 8221216"/>
                <a:gd name="connsiteY0" fmla="*/ 236761 h 626048"/>
                <a:gd name="connsiteX1" fmla="*/ 31 w 8221216"/>
                <a:gd name="connsiteY1" fmla="*/ 0 h 626048"/>
                <a:gd name="connsiteX2" fmla="*/ 467866 w 8221216"/>
                <a:gd name="connsiteY2" fmla="*/ 63796 h 626048"/>
                <a:gd name="connsiteX3" fmla="*/ 616720 w 8221216"/>
                <a:gd name="connsiteY3" fmla="*/ 106326 h 626048"/>
                <a:gd name="connsiteX4" fmla="*/ 1424794 w 8221216"/>
                <a:gd name="connsiteY4" fmla="*/ 212652 h 626048"/>
                <a:gd name="connsiteX5" fmla="*/ 2477419 w 8221216"/>
                <a:gd name="connsiteY5" fmla="*/ 180754 h 626048"/>
                <a:gd name="connsiteX6" fmla="*/ 3062210 w 8221216"/>
                <a:gd name="connsiteY6" fmla="*/ 74428 h 626048"/>
                <a:gd name="connsiteX7" fmla="*/ 3806488 w 8221216"/>
                <a:gd name="connsiteY7" fmla="*/ 21266 h 626048"/>
                <a:gd name="connsiteX8" fmla="*/ 4529503 w 8221216"/>
                <a:gd name="connsiteY8" fmla="*/ 53163 h 626048"/>
                <a:gd name="connsiteX9" fmla="*/ 6007428 w 8221216"/>
                <a:gd name="connsiteY9" fmla="*/ 180754 h 626048"/>
                <a:gd name="connsiteX10" fmla="*/ 7208907 w 8221216"/>
                <a:gd name="connsiteY10" fmla="*/ 340242 h 626048"/>
                <a:gd name="connsiteX11" fmla="*/ 7719271 w 8221216"/>
                <a:gd name="connsiteY11" fmla="*/ 340242 h 626048"/>
                <a:gd name="connsiteX12" fmla="*/ 8221216 w 8221216"/>
                <a:gd name="connsiteY12" fmla="*/ 332453 h 626048"/>
                <a:gd name="connsiteX13" fmla="*/ 8210583 w 8221216"/>
                <a:gd name="connsiteY13" fmla="*/ 626048 h 626048"/>
                <a:gd name="connsiteX14" fmla="*/ 1435427 w 8221216"/>
                <a:gd name="connsiteY14" fmla="*/ 606056 h 626048"/>
                <a:gd name="connsiteX15" fmla="*/ 422506 w 8221216"/>
                <a:gd name="connsiteY15" fmla="*/ 551620 h 626048"/>
                <a:gd name="connsiteX16" fmla="*/ 425334 w 8221216"/>
                <a:gd name="connsiteY16" fmla="*/ 542261 h 626048"/>
                <a:gd name="connsiteX17" fmla="*/ 32 w 8221216"/>
                <a:gd name="connsiteY17" fmla="*/ 595424 h 626048"/>
                <a:gd name="connsiteX18" fmla="*/ 18470 w 8221216"/>
                <a:gd name="connsiteY18" fmla="*/ 236761 h 626048"/>
                <a:gd name="connsiteX0" fmla="*/ 18470 w 8221216"/>
                <a:gd name="connsiteY0" fmla="*/ 236761 h 626048"/>
                <a:gd name="connsiteX1" fmla="*/ 31 w 8221216"/>
                <a:gd name="connsiteY1" fmla="*/ 0 h 626048"/>
                <a:gd name="connsiteX2" fmla="*/ 467866 w 8221216"/>
                <a:gd name="connsiteY2" fmla="*/ 63796 h 626048"/>
                <a:gd name="connsiteX3" fmla="*/ 616720 w 8221216"/>
                <a:gd name="connsiteY3" fmla="*/ 106326 h 626048"/>
                <a:gd name="connsiteX4" fmla="*/ 1424794 w 8221216"/>
                <a:gd name="connsiteY4" fmla="*/ 212652 h 626048"/>
                <a:gd name="connsiteX5" fmla="*/ 2477419 w 8221216"/>
                <a:gd name="connsiteY5" fmla="*/ 180754 h 626048"/>
                <a:gd name="connsiteX6" fmla="*/ 3062210 w 8221216"/>
                <a:gd name="connsiteY6" fmla="*/ 74428 h 626048"/>
                <a:gd name="connsiteX7" fmla="*/ 3806488 w 8221216"/>
                <a:gd name="connsiteY7" fmla="*/ 21266 h 626048"/>
                <a:gd name="connsiteX8" fmla="*/ 4529503 w 8221216"/>
                <a:gd name="connsiteY8" fmla="*/ 53163 h 626048"/>
                <a:gd name="connsiteX9" fmla="*/ 6007428 w 8221216"/>
                <a:gd name="connsiteY9" fmla="*/ 180754 h 626048"/>
                <a:gd name="connsiteX10" fmla="*/ 7208907 w 8221216"/>
                <a:gd name="connsiteY10" fmla="*/ 340242 h 626048"/>
                <a:gd name="connsiteX11" fmla="*/ 7719271 w 8221216"/>
                <a:gd name="connsiteY11" fmla="*/ 340242 h 626048"/>
                <a:gd name="connsiteX12" fmla="*/ 8221216 w 8221216"/>
                <a:gd name="connsiteY12" fmla="*/ 332453 h 626048"/>
                <a:gd name="connsiteX13" fmla="*/ 8210583 w 8221216"/>
                <a:gd name="connsiteY13" fmla="*/ 626048 h 626048"/>
                <a:gd name="connsiteX14" fmla="*/ 1435427 w 8221216"/>
                <a:gd name="connsiteY14" fmla="*/ 606056 h 626048"/>
                <a:gd name="connsiteX15" fmla="*/ 1435427 w 8221216"/>
                <a:gd name="connsiteY15" fmla="*/ 616689 h 626048"/>
                <a:gd name="connsiteX16" fmla="*/ 422506 w 8221216"/>
                <a:gd name="connsiteY16" fmla="*/ 551620 h 626048"/>
                <a:gd name="connsiteX17" fmla="*/ 425334 w 8221216"/>
                <a:gd name="connsiteY17" fmla="*/ 542261 h 626048"/>
                <a:gd name="connsiteX18" fmla="*/ 32 w 8221216"/>
                <a:gd name="connsiteY18" fmla="*/ 595424 h 626048"/>
                <a:gd name="connsiteX19" fmla="*/ 18470 w 8221216"/>
                <a:gd name="connsiteY19" fmla="*/ 236761 h 626048"/>
                <a:gd name="connsiteX0" fmla="*/ 18470 w 8221216"/>
                <a:gd name="connsiteY0" fmla="*/ 236761 h 626048"/>
                <a:gd name="connsiteX1" fmla="*/ 31 w 8221216"/>
                <a:gd name="connsiteY1" fmla="*/ 0 h 626048"/>
                <a:gd name="connsiteX2" fmla="*/ 467866 w 8221216"/>
                <a:gd name="connsiteY2" fmla="*/ 63796 h 626048"/>
                <a:gd name="connsiteX3" fmla="*/ 616720 w 8221216"/>
                <a:gd name="connsiteY3" fmla="*/ 106326 h 626048"/>
                <a:gd name="connsiteX4" fmla="*/ 1424794 w 8221216"/>
                <a:gd name="connsiteY4" fmla="*/ 212652 h 626048"/>
                <a:gd name="connsiteX5" fmla="*/ 2477419 w 8221216"/>
                <a:gd name="connsiteY5" fmla="*/ 180754 h 626048"/>
                <a:gd name="connsiteX6" fmla="*/ 3062210 w 8221216"/>
                <a:gd name="connsiteY6" fmla="*/ 74428 h 626048"/>
                <a:gd name="connsiteX7" fmla="*/ 3806488 w 8221216"/>
                <a:gd name="connsiteY7" fmla="*/ 21266 h 626048"/>
                <a:gd name="connsiteX8" fmla="*/ 4529503 w 8221216"/>
                <a:gd name="connsiteY8" fmla="*/ 53163 h 626048"/>
                <a:gd name="connsiteX9" fmla="*/ 6007428 w 8221216"/>
                <a:gd name="connsiteY9" fmla="*/ 180754 h 626048"/>
                <a:gd name="connsiteX10" fmla="*/ 7208907 w 8221216"/>
                <a:gd name="connsiteY10" fmla="*/ 340242 h 626048"/>
                <a:gd name="connsiteX11" fmla="*/ 7719271 w 8221216"/>
                <a:gd name="connsiteY11" fmla="*/ 340242 h 626048"/>
                <a:gd name="connsiteX12" fmla="*/ 8221216 w 8221216"/>
                <a:gd name="connsiteY12" fmla="*/ 332453 h 626048"/>
                <a:gd name="connsiteX13" fmla="*/ 8210583 w 8221216"/>
                <a:gd name="connsiteY13" fmla="*/ 626048 h 626048"/>
                <a:gd name="connsiteX14" fmla="*/ 1435427 w 8221216"/>
                <a:gd name="connsiteY14" fmla="*/ 606056 h 626048"/>
                <a:gd name="connsiteX15" fmla="*/ 2583743 w 8221216"/>
                <a:gd name="connsiteY15" fmla="*/ 552894 h 626048"/>
                <a:gd name="connsiteX16" fmla="*/ 422506 w 8221216"/>
                <a:gd name="connsiteY16" fmla="*/ 551620 h 626048"/>
                <a:gd name="connsiteX17" fmla="*/ 425334 w 8221216"/>
                <a:gd name="connsiteY17" fmla="*/ 542261 h 626048"/>
                <a:gd name="connsiteX18" fmla="*/ 32 w 8221216"/>
                <a:gd name="connsiteY18" fmla="*/ 595424 h 626048"/>
                <a:gd name="connsiteX19" fmla="*/ 18470 w 8221216"/>
                <a:gd name="connsiteY19" fmla="*/ 236761 h 626048"/>
                <a:gd name="connsiteX0" fmla="*/ 18470 w 8221216"/>
                <a:gd name="connsiteY0" fmla="*/ 236761 h 626048"/>
                <a:gd name="connsiteX1" fmla="*/ 31 w 8221216"/>
                <a:gd name="connsiteY1" fmla="*/ 0 h 626048"/>
                <a:gd name="connsiteX2" fmla="*/ 467866 w 8221216"/>
                <a:gd name="connsiteY2" fmla="*/ 63796 h 626048"/>
                <a:gd name="connsiteX3" fmla="*/ 616720 w 8221216"/>
                <a:gd name="connsiteY3" fmla="*/ 106326 h 626048"/>
                <a:gd name="connsiteX4" fmla="*/ 1424794 w 8221216"/>
                <a:gd name="connsiteY4" fmla="*/ 212652 h 626048"/>
                <a:gd name="connsiteX5" fmla="*/ 2477419 w 8221216"/>
                <a:gd name="connsiteY5" fmla="*/ 180754 h 626048"/>
                <a:gd name="connsiteX6" fmla="*/ 3062210 w 8221216"/>
                <a:gd name="connsiteY6" fmla="*/ 74428 h 626048"/>
                <a:gd name="connsiteX7" fmla="*/ 3806488 w 8221216"/>
                <a:gd name="connsiteY7" fmla="*/ 21266 h 626048"/>
                <a:gd name="connsiteX8" fmla="*/ 4529503 w 8221216"/>
                <a:gd name="connsiteY8" fmla="*/ 53163 h 626048"/>
                <a:gd name="connsiteX9" fmla="*/ 6007428 w 8221216"/>
                <a:gd name="connsiteY9" fmla="*/ 180754 h 626048"/>
                <a:gd name="connsiteX10" fmla="*/ 7208907 w 8221216"/>
                <a:gd name="connsiteY10" fmla="*/ 340242 h 626048"/>
                <a:gd name="connsiteX11" fmla="*/ 7719271 w 8221216"/>
                <a:gd name="connsiteY11" fmla="*/ 340242 h 626048"/>
                <a:gd name="connsiteX12" fmla="*/ 8221216 w 8221216"/>
                <a:gd name="connsiteY12" fmla="*/ 332453 h 626048"/>
                <a:gd name="connsiteX13" fmla="*/ 8210583 w 8221216"/>
                <a:gd name="connsiteY13" fmla="*/ 626048 h 626048"/>
                <a:gd name="connsiteX14" fmla="*/ 2700701 w 8221216"/>
                <a:gd name="connsiteY14" fmla="*/ 531628 h 626048"/>
                <a:gd name="connsiteX15" fmla="*/ 2583743 w 8221216"/>
                <a:gd name="connsiteY15" fmla="*/ 552894 h 626048"/>
                <a:gd name="connsiteX16" fmla="*/ 422506 w 8221216"/>
                <a:gd name="connsiteY16" fmla="*/ 551620 h 626048"/>
                <a:gd name="connsiteX17" fmla="*/ 425334 w 8221216"/>
                <a:gd name="connsiteY17" fmla="*/ 542261 h 626048"/>
                <a:gd name="connsiteX18" fmla="*/ 32 w 8221216"/>
                <a:gd name="connsiteY18" fmla="*/ 595424 h 626048"/>
                <a:gd name="connsiteX19" fmla="*/ 18470 w 8221216"/>
                <a:gd name="connsiteY19" fmla="*/ 236761 h 626048"/>
                <a:gd name="connsiteX0" fmla="*/ 18470 w 8221216"/>
                <a:gd name="connsiteY0" fmla="*/ 236761 h 627322"/>
                <a:gd name="connsiteX1" fmla="*/ 31 w 8221216"/>
                <a:gd name="connsiteY1" fmla="*/ 0 h 627322"/>
                <a:gd name="connsiteX2" fmla="*/ 467866 w 8221216"/>
                <a:gd name="connsiteY2" fmla="*/ 63796 h 627322"/>
                <a:gd name="connsiteX3" fmla="*/ 616720 w 8221216"/>
                <a:gd name="connsiteY3" fmla="*/ 106326 h 627322"/>
                <a:gd name="connsiteX4" fmla="*/ 1424794 w 8221216"/>
                <a:gd name="connsiteY4" fmla="*/ 212652 h 627322"/>
                <a:gd name="connsiteX5" fmla="*/ 2477419 w 8221216"/>
                <a:gd name="connsiteY5" fmla="*/ 180754 h 627322"/>
                <a:gd name="connsiteX6" fmla="*/ 3062210 w 8221216"/>
                <a:gd name="connsiteY6" fmla="*/ 74428 h 627322"/>
                <a:gd name="connsiteX7" fmla="*/ 3806488 w 8221216"/>
                <a:gd name="connsiteY7" fmla="*/ 21266 h 627322"/>
                <a:gd name="connsiteX8" fmla="*/ 4529503 w 8221216"/>
                <a:gd name="connsiteY8" fmla="*/ 53163 h 627322"/>
                <a:gd name="connsiteX9" fmla="*/ 6007428 w 8221216"/>
                <a:gd name="connsiteY9" fmla="*/ 180754 h 627322"/>
                <a:gd name="connsiteX10" fmla="*/ 7208907 w 8221216"/>
                <a:gd name="connsiteY10" fmla="*/ 340242 h 627322"/>
                <a:gd name="connsiteX11" fmla="*/ 7719271 w 8221216"/>
                <a:gd name="connsiteY11" fmla="*/ 340242 h 627322"/>
                <a:gd name="connsiteX12" fmla="*/ 8221216 w 8221216"/>
                <a:gd name="connsiteY12" fmla="*/ 332453 h 627322"/>
                <a:gd name="connsiteX13" fmla="*/ 8210583 w 8221216"/>
                <a:gd name="connsiteY13" fmla="*/ 626048 h 627322"/>
                <a:gd name="connsiteX14" fmla="*/ 2700701 w 8221216"/>
                <a:gd name="connsiteY14" fmla="*/ 531628 h 627322"/>
                <a:gd name="connsiteX15" fmla="*/ 1488590 w 8221216"/>
                <a:gd name="connsiteY15" fmla="*/ 627322 h 627322"/>
                <a:gd name="connsiteX16" fmla="*/ 422506 w 8221216"/>
                <a:gd name="connsiteY16" fmla="*/ 551620 h 627322"/>
                <a:gd name="connsiteX17" fmla="*/ 425334 w 8221216"/>
                <a:gd name="connsiteY17" fmla="*/ 542261 h 627322"/>
                <a:gd name="connsiteX18" fmla="*/ 32 w 8221216"/>
                <a:gd name="connsiteY18" fmla="*/ 595424 h 627322"/>
                <a:gd name="connsiteX19" fmla="*/ 18470 w 8221216"/>
                <a:gd name="connsiteY19" fmla="*/ 236761 h 627322"/>
                <a:gd name="connsiteX0" fmla="*/ 18470 w 8221216"/>
                <a:gd name="connsiteY0" fmla="*/ 236761 h 627322"/>
                <a:gd name="connsiteX1" fmla="*/ 31 w 8221216"/>
                <a:gd name="connsiteY1" fmla="*/ 0 h 627322"/>
                <a:gd name="connsiteX2" fmla="*/ 467866 w 8221216"/>
                <a:gd name="connsiteY2" fmla="*/ 63796 h 627322"/>
                <a:gd name="connsiteX3" fmla="*/ 616720 w 8221216"/>
                <a:gd name="connsiteY3" fmla="*/ 106326 h 627322"/>
                <a:gd name="connsiteX4" fmla="*/ 1424794 w 8221216"/>
                <a:gd name="connsiteY4" fmla="*/ 212652 h 627322"/>
                <a:gd name="connsiteX5" fmla="*/ 2477419 w 8221216"/>
                <a:gd name="connsiteY5" fmla="*/ 180754 h 627322"/>
                <a:gd name="connsiteX6" fmla="*/ 3062210 w 8221216"/>
                <a:gd name="connsiteY6" fmla="*/ 74428 h 627322"/>
                <a:gd name="connsiteX7" fmla="*/ 3806488 w 8221216"/>
                <a:gd name="connsiteY7" fmla="*/ 21266 h 627322"/>
                <a:gd name="connsiteX8" fmla="*/ 4529503 w 8221216"/>
                <a:gd name="connsiteY8" fmla="*/ 53163 h 627322"/>
                <a:gd name="connsiteX9" fmla="*/ 6007428 w 8221216"/>
                <a:gd name="connsiteY9" fmla="*/ 180754 h 627322"/>
                <a:gd name="connsiteX10" fmla="*/ 7208907 w 8221216"/>
                <a:gd name="connsiteY10" fmla="*/ 340242 h 627322"/>
                <a:gd name="connsiteX11" fmla="*/ 7719271 w 8221216"/>
                <a:gd name="connsiteY11" fmla="*/ 340242 h 627322"/>
                <a:gd name="connsiteX12" fmla="*/ 8221216 w 8221216"/>
                <a:gd name="connsiteY12" fmla="*/ 332453 h 627322"/>
                <a:gd name="connsiteX13" fmla="*/ 8210583 w 8221216"/>
                <a:gd name="connsiteY13" fmla="*/ 626048 h 627322"/>
                <a:gd name="connsiteX14" fmla="*/ 2700701 w 8221216"/>
                <a:gd name="connsiteY14" fmla="*/ 531628 h 627322"/>
                <a:gd name="connsiteX15" fmla="*/ 2700702 w 8221216"/>
                <a:gd name="connsiteY15" fmla="*/ 542261 h 627322"/>
                <a:gd name="connsiteX16" fmla="*/ 1488590 w 8221216"/>
                <a:gd name="connsiteY16" fmla="*/ 627322 h 627322"/>
                <a:gd name="connsiteX17" fmla="*/ 422506 w 8221216"/>
                <a:gd name="connsiteY17" fmla="*/ 551620 h 627322"/>
                <a:gd name="connsiteX18" fmla="*/ 425334 w 8221216"/>
                <a:gd name="connsiteY18" fmla="*/ 542261 h 627322"/>
                <a:gd name="connsiteX19" fmla="*/ 32 w 8221216"/>
                <a:gd name="connsiteY19" fmla="*/ 595424 h 627322"/>
                <a:gd name="connsiteX20" fmla="*/ 18470 w 8221216"/>
                <a:gd name="connsiteY20" fmla="*/ 236761 h 627322"/>
                <a:gd name="connsiteX0" fmla="*/ 18470 w 8221216"/>
                <a:gd name="connsiteY0" fmla="*/ 236761 h 627322"/>
                <a:gd name="connsiteX1" fmla="*/ 31 w 8221216"/>
                <a:gd name="connsiteY1" fmla="*/ 0 h 627322"/>
                <a:gd name="connsiteX2" fmla="*/ 467866 w 8221216"/>
                <a:gd name="connsiteY2" fmla="*/ 63796 h 627322"/>
                <a:gd name="connsiteX3" fmla="*/ 616720 w 8221216"/>
                <a:gd name="connsiteY3" fmla="*/ 106326 h 627322"/>
                <a:gd name="connsiteX4" fmla="*/ 1424794 w 8221216"/>
                <a:gd name="connsiteY4" fmla="*/ 212652 h 627322"/>
                <a:gd name="connsiteX5" fmla="*/ 2477419 w 8221216"/>
                <a:gd name="connsiteY5" fmla="*/ 180754 h 627322"/>
                <a:gd name="connsiteX6" fmla="*/ 3062210 w 8221216"/>
                <a:gd name="connsiteY6" fmla="*/ 74428 h 627322"/>
                <a:gd name="connsiteX7" fmla="*/ 3806488 w 8221216"/>
                <a:gd name="connsiteY7" fmla="*/ 21266 h 627322"/>
                <a:gd name="connsiteX8" fmla="*/ 4529503 w 8221216"/>
                <a:gd name="connsiteY8" fmla="*/ 53163 h 627322"/>
                <a:gd name="connsiteX9" fmla="*/ 6007428 w 8221216"/>
                <a:gd name="connsiteY9" fmla="*/ 180754 h 627322"/>
                <a:gd name="connsiteX10" fmla="*/ 7208907 w 8221216"/>
                <a:gd name="connsiteY10" fmla="*/ 340242 h 627322"/>
                <a:gd name="connsiteX11" fmla="*/ 7719271 w 8221216"/>
                <a:gd name="connsiteY11" fmla="*/ 340242 h 627322"/>
                <a:gd name="connsiteX12" fmla="*/ 8221216 w 8221216"/>
                <a:gd name="connsiteY12" fmla="*/ 332453 h 627322"/>
                <a:gd name="connsiteX13" fmla="*/ 8210583 w 8221216"/>
                <a:gd name="connsiteY13" fmla="*/ 626048 h 627322"/>
                <a:gd name="connsiteX14" fmla="*/ 2700701 w 8221216"/>
                <a:gd name="connsiteY14" fmla="*/ 531628 h 627322"/>
                <a:gd name="connsiteX15" fmla="*/ 2551846 w 8221216"/>
                <a:gd name="connsiteY15" fmla="*/ 563526 h 627322"/>
                <a:gd name="connsiteX16" fmla="*/ 1488590 w 8221216"/>
                <a:gd name="connsiteY16" fmla="*/ 627322 h 627322"/>
                <a:gd name="connsiteX17" fmla="*/ 422506 w 8221216"/>
                <a:gd name="connsiteY17" fmla="*/ 551620 h 627322"/>
                <a:gd name="connsiteX18" fmla="*/ 425334 w 8221216"/>
                <a:gd name="connsiteY18" fmla="*/ 542261 h 627322"/>
                <a:gd name="connsiteX19" fmla="*/ 32 w 8221216"/>
                <a:gd name="connsiteY19" fmla="*/ 595424 h 627322"/>
                <a:gd name="connsiteX20" fmla="*/ 18470 w 8221216"/>
                <a:gd name="connsiteY20" fmla="*/ 236761 h 627322"/>
                <a:gd name="connsiteX0" fmla="*/ 18470 w 8221216"/>
                <a:gd name="connsiteY0" fmla="*/ 236761 h 627322"/>
                <a:gd name="connsiteX1" fmla="*/ 31 w 8221216"/>
                <a:gd name="connsiteY1" fmla="*/ 0 h 627322"/>
                <a:gd name="connsiteX2" fmla="*/ 467866 w 8221216"/>
                <a:gd name="connsiteY2" fmla="*/ 63796 h 627322"/>
                <a:gd name="connsiteX3" fmla="*/ 616720 w 8221216"/>
                <a:gd name="connsiteY3" fmla="*/ 106326 h 627322"/>
                <a:gd name="connsiteX4" fmla="*/ 1424794 w 8221216"/>
                <a:gd name="connsiteY4" fmla="*/ 212652 h 627322"/>
                <a:gd name="connsiteX5" fmla="*/ 2477419 w 8221216"/>
                <a:gd name="connsiteY5" fmla="*/ 180754 h 627322"/>
                <a:gd name="connsiteX6" fmla="*/ 3062210 w 8221216"/>
                <a:gd name="connsiteY6" fmla="*/ 74428 h 627322"/>
                <a:gd name="connsiteX7" fmla="*/ 3806488 w 8221216"/>
                <a:gd name="connsiteY7" fmla="*/ 21266 h 627322"/>
                <a:gd name="connsiteX8" fmla="*/ 4529503 w 8221216"/>
                <a:gd name="connsiteY8" fmla="*/ 53163 h 627322"/>
                <a:gd name="connsiteX9" fmla="*/ 6007428 w 8221216"/>
                <a:gd name="connsiteY9" fmla="*/ 180754 h 627322"/>
                <a:gd name="connsiteX10" fmla="*/ 7208907 w 8221216"/>
                <a:gd name="connsiteY10" fmla="*/ 340242 h 627322"/>
                <a:gd name="connsiteX11" fmla="*/ 7719271 w 8221216"/>
                <a:gd name="connsiteY11" fmla="*/ 340242 h 627322"/>
                <a:gd name="connsiteX12" fmla="*/ 8221216 w 8221216"/>
                <a:gd name="connsiteY12" fmla="*/ 332453 h 627322"/>
                <a:gd name="connsiteX13" fmla="*/ 8210583 w 8221216"/>
                <a:gd name="connsiteY13" fmla="*/ 626048 h 627322"/>
                <a:gd name="connsiteX14" fmla="*/ 3732059 w 8221216"/>
                <a:gd name="connsiteY14" fmla="*/ 499731 h 627322"/>
                <a:gd name="connsiteX15" fmla="*/ 2551846 w 8221216"/>
                <a:gd name="connsiteY15" fmla="*/ 563526 h 627322"/>
                <a:gd name="connsiteX16" fmla="*/ 1488590 w 8221216"/>
                <a:gd name="connsiteY16" fmla="*/ 627322 h 627322"/>
                <a:gd name="connsiteX17" fmla="*/ 422506 w 8221216"/>
                <a:gd name="connsiteY17" fmla="*/ 551620 h 627322"/>
                <a:gd name="connsiteX18" fmla="*/ 425334 w 8221216"/>
                <a:gd name="connsiteY18" fmla="*/ 542261 h 627322"/>
                <a:gd name="connsiteX19" fmla="*/ 32 w 8221216"/>
                <a:gd name="connsiteY19" fmla="*/ 595424 h 627322"/>
                <a:gd name="connsiteX20" fmla="*/ 18470 w 8221216"/>
                <a:gd name="connsiteY20" fmla="*/ 236761 h 627322"/>
                <a:gd name="connsiteX0" fmla="*/ 18470 w 8221216"/>
                <a:gd name="connsiteY0" fmla="*/ 236761 h 627322"/>
                <a:gd name="connsiteX1" fmla="*/ 31 w 8221216"/>
                <a:gd name="connsiteY1" fmla="*/ 0 h 627322"/>
                <a:gd name="connsiteX2" fmla="*/ 467866 w 8221216"/>
                <a:gd name="connsiteY2" fmla="*/ 63796 h 627322"/>
                <a:gd name="connsiteX3" fmla="*/ 616720 w 8221216"/>
                <a:gd name="connsiteY3" fmla="*/ 106326 h 627322"/>
                <a:gd name="connsiteX4" fmla="*/ 1424794 w 8221216"/>
                <a:gd name="connsiteY4" fmla="*/ 212652 h 627322"/>
                <a:gd name="connsiteX5" fmla="*/ 2477419 w 8221216"/>
                <a:gd name="connsiteY5" fmla="*/ 180754 h 627322"/>
                <a:gd name="connsiteX6" fmla="*/ 3062210 w 8221216"/>
                <a:gd name="connsiteY6" fmla="*/ 74428 h 627322"/>
                <a:gd name="connsiteX7" fmla="*/ 3806488 w 8221216"/>
                <a:gd name="connsiteY7" fmla="*/ 21266 h 627322"/>
                <a:gd name="connsiteX8" fmla="*/ 4529503 w 8221216"/>
                <a:gd name="connsiteY8" fmla="*/ 53163 h 627322"/>
                <a:gd name="connsiteX9" fmla="*/ 6007428 w 8221216"/>
                <a:gd name="connsiteY9" fmla="*/ 180754 h 627322"/>
                <a:gd name="connsiteX10" fmla="*/ 7208907 w 8221216"/>
                <a:gd name="connsiteY10" fmla="*/ 340242 h 627322"/>
                <a:gd name="connsiteX11" fmla="*/ 7719271 w 8221216"/>
                <a:gd name="connsiteY11" fmla="*/ 340242 h 627322"/>
                <a:gd name="connsiteX12" fmla="*/ 8221216 w 8221216"/>
                <a:gd name="connsiteY12" fmla="*/ 332453 h 627322"/>
                <a:gd name="connsiteX13" fmla="*/ 8210583 w 8221216"/>
                <a:gd name="connsiteY13" fmla="*/ 626048 h 627322"/>
                <a:gd name="connsiteX14" fmla="*/ 3732059 w 8221216"/>
                <a:gd name="connsiteY14" fmla="*/ 499731 h 627322"/>
                <a:gd name="connsiteX15" fmla="*/ 3732060 w 8221216"/>
                <a:gd name="connsiteY15" fmla="*/ 510363 h 627322"/>
                <a:gd name="connsiteX16" fmla="*/ 2551846 w 8221216"/>
                <a:gd name="connsiteY16" fmla="*/ 563526 h 627322"/>
                <a:gd name="connsiteX17" fmla="*/ 1488590 w 8221216"/>
                <a:gd name="connsiteY17" fmla="*/ 627322 h 627322"/>
                <a:gd name="connsiteX18" fmla="*/ 422506 w 8221216"/>
                <a:gd name="connsiteY18" fmla="*/ 551620 h 627322"/>
                <a:gd name="connsiteX19" fmla="*/ 425334 w 8221216"/>
                <a:gd name="connsiteY19" fmla="*/ 542261 h 627322"/>
                <a:gd name="connsiteX20" fmla="*/ 32 w 8221216"/>
                <a:gd name="connsiteY20" fmla="*/ 595424 h 627322"/>
                <a:gd name="connsiteX21" fmla="*/ 18470 w 8221216"/>
                <a:gd name="connsiteY21" fmla="*/ 236761 h 627322"/>
                <a:gd name="connsiteX0" fmla="*/ 18470 w 8221216"/>
                <a:gd name="connsiteY0" fmla="*/ 236761 h 648586"/>
                <a:gd name="connsiteX1" fmla="*/ 31 w 8221216"/>
                <a:gd name="connsiteY1" fmla="*/ 0 h 648586"/>
                <a:gd name="connsiteX2" fmla="*/ 467866 w 8221216"/>
                <a:gd name="connsiteY2" fmla="*/ 63796 h 648586"/>
                <a:gd name="connsiteX3" fmla="*/ 616720 w 8221216"/>
                <a:gd name="connsiteY3" fmla="*/ 106326 h 648586"/>
                <a:gd name="connsiteX4" fmla="*/ 1424794 w 8221216"/>
                <a:gd name="connsiteY4" fmla="*/ 212652 h 648586"/>
                <a:gd name="connsiteX5" fmla="*/ 2477419 w 8221216"/>
                <a:gd name="connsiteY5" fmla="*/ 180754 h 648586"/>
                <a:gd name="connsiteX6" fmla="*/ 3062210 w 8221216"/>
                <a:gd name="connsiteY6" fmla="*/ 74428 h 648586"/>
                <a:gd name="connsiteX7" fmla="*/ 3806488 w 8221216"/>
                <a:gd name="connsiteY7" fmla="*/ 21266 h 648586"/>
                <a:gd name="connsiteX8" fmla="*/ 4529503 w 8221216"/>
                <a:gd name="connsiteY8" fmla="*/ 53163 h 648586"/>
                <a:gd name="connsiteX9" fmla="*/ 6007428 w 8221216"/>
                <a:gd name="connsiteY9" fmla="*/ 180754 h 648586"/>
                <a:gd name="connsiteX10" fmla="*/ 7208907 w 8221216"/>
                <a:gd name="connsiteY10" fmla="*/ 340242 h 648586"/>
                <a:gd name="connsiteX11" fmla="*/ 7719271 w 8221216"/>
                <a:gd name="connsiteY11" fmla="*/ 340242 h 648586"/>
                <a:gd name="connsiteX12" fmla="*/ 8221216 w 8221216"/>
                <a:gd name="connsiteY12" fmla="*/ 332453 h 648586"/>
                <a:gd name="connsiteX13" fmla="*/ 8210583 w 8221216"/>
                <a:gd name="connsiteY13" fmla="*/ 626048 h 648586"/>
                <a:gd name="connsiteX14" fmla="*/ 3732059 w 8221216"/>
                <a:gd name="connsiteY14" fmla="*/ 499731 h 648586"/>
                <a:gd name="connsiteX15" fmla="*/ 4199893 w 8221216"/>
                <a:gd name="connsiteY15" fmla="*/ 648586 h 648586"/>
                <a:gd name="connsiteX16" fmla="*/ 2551846 w 8221216"/>
                <a:gd name="connsiteY16" fmla="*/ 563526 h 648586"/>
                <a:gd name="connsiteX17" fmla="*/ 1488590 w 8221216"/>
                <a:gd name="connsiteY17" fmla="*/ 627322 h 648586"/>
                <a:gd name="connsiteX18" fmla="*/ 422506 w 8221216"/>
                <a:gd name="connsiteY18" fmla="*/ 551620 h 648586"/>
                <a:gd name="connsiteX19" fmla="*/ 425334 w 8221216"/>
                <a:gd name="connsiteY19" fmla="*/ 542261 h 648586"/>
                <a:gd name="connsiteX20" fmla="*/ 32 w 8221216"/>
                <a:gd name="connsiteY20" fmla="*/ 595424 h 648586"/>
                <a:gd name="connsiteX21" fmla="*/ 18470 w 8221216"/>
                <a:gd name="connsiteY21" fmla="*/ 236761 h 648586"/>
                <a:gd name="connsiteX0" fmla="*/ 18470 w 8221216"/>
                <a:gd name="connsiteY0" fmla="*/ 236761 h 627322"/>
                <a:gd name="connsiteX1" fmla="*/ 31 w 8221216"/>
                <a:gd name="connsiteY1" fmla="*/ 0 h 627322"/>
                <a:gd name="connsiteX2" fmla="*/ 467866 w 8221216"/>
                <a:gd name="connsiteY2" fmla="*/ 63796 h 627322"/>
                <a:gd name="connsiteX3" fmla="*/ 616720 w 8221216"/>
                <a:gd name="connsiteY3" fmla="*/ 106326 h 627322"/>
                <a:gd name="connsiteX4" fmla="*/ 1424794 w 8221216"/>
                <a:gd name="connsiteY4" fmla="*/ 212652 h 627322"/>
                <a:gd name="connsiteX5" fmla="*/ 2477419 w 8221216"/>
                <a:gd name="connsiteY5" fmla="*/ 180754 h 627322"/>
                <a:gd name="connsiteX6" fmla="*/ 3062210 w 8221216"/>
                <a:gd name="connsiteY6" fmla="*/ 74428 h 627322"/>
                <a:gd name="connsiteX7" fmla="*/ 3806488 w 8221216"/>
                <a:gd name="connsiteY7" fmla="*/ 21266 h 627322"/>
                <a:gd name="connsiteX8" fmla="*/ 4529503 w 8221216"/>
                <a:gd name="connsiteY8" fmla="*/ 53163 h 627322"/>
                <a:gd name="connsiteX9" fmla="*/ 6007428 w 8221216"/>
                <a:gd name="connsiteY9" fmla="*/ 180754 h 627322"/>
                <a:gd name="connsiteX10" fmla="*/ 7208907 w 8221216"/>
                <a:gd name="connsiteY10" fmla="*/ 340242 h 627322"/>
                <a:gd name="connsiteX11" fmla="*/ 7719271 w 8221216"/>
                <a:gd name="connsiteY11" fmla="*/ 340242 h 627322"/>
                <a:gd name="connsiteX12" fmla="*/ 8221216 w 8221216"/>
                <a:gd name="connsiteY12" fmla="*/ 332453 h 627322"/>
                <a:gd name="connsiteX13" fmla="*/ 8210583 w 8221216"/>
                <a:gd name="connsiteY13" fmla="*/ 626048 h 627322"/>
                <a:gd name="connsiteX14" fmla="*/ 3732059 w 8221216"/>
                <a:gd name="connsiteY14" fmla="*/ 499731 h 627322"/>
                <a:gd name="connsiteX15" fmla="*/ 3444982 w 8221216"/>
                <a:gd name="connsiteY15" fmla="*/ 510363 h 627322"/>
                <a:gd name="connsiteX16" fmla="*/ 2551846 w 8221216"/>
                <a:gd name="connsiteY16" fmla="*/ 563526 h 627322"/>
                <a:gd name="connsiteX17" fmla="*/ 1488590 w 8221216"/>
                <a:gd name="connsiteY17" fmla="*/ 627322 h 627322"/>
                <a:gd name="connsiteX18" fmla="*/ 422506 w 8221216"/>
                <a:gd name="connsiteY18" fmla="*/ 551620 h 627322"/>
                <a:gd name="connsiteX19" fmla="*/ 425334 w 8221216"/>
                <a:gd name="connsiteY19" fmla="*/ 542261 h 627322"/>
                <a:gd name="connsiteX20" fmla="*/ 32 w 8221216"/>
                <a:gd name="connsiteY20" fmla="*/ 595424 h 627322"/>
                <a:gd name="connsiteX21" fmla="*/ 18470 w 8221216"/>
                <a:gd name="connsiteY21" fmla="*/ 236761 h 627322"/>
                <a:gd name="connsiteX0" fmla="*/ 18470 w 8221216"/>
                <a:gd name="connsiteY0" fmla="*/ 236761 h 627322"/>
                <a:gd name="connsiteX1" fmla="*/ 31 w 8221216"/>
                <a:gd name="connsiteY1" fmla="*/ 0 h 627322"/>
                <a:gd name="connsiteX2" fmla="*/ 467866 w 8221216"/>
                <a:gd name="connsiteY2" fmla="*/ 63796 h 627322"/>
                <a:gd name="connsiteX3" fmla="*/ 616720 w 8221216"/>
                <a:gd name="connsiteY3" fmla="*/ 106326 h 627322"/>
                <a:gd name="connsiteX4" fmla="*/ 1424794 w 8221216"/>
                <a:gd name="connsiteY4" fmla="*/ 212652 h 627322"/>
                <a:gd name="connsiteX5" fmla="*/ 2477419 w 8221216"/>
                <a:gd name="connsiteY5" fmla="*/ 180754 h 627322"/>
                <a:gd name="connsiteX6" fmla="*/ 3062210 w 8221216"/>
                <a:gd name="connsiteY6" fmla="*/ 74428 h 627322"/>
                <a:gd name="connsiteX7" fmla="*/ 3806488 w 8221216"/>
                <a:gd name="connsiteY7" fmla="*/ 21266 h 627322"/>
                <a:gd name="connsiteX8" fmla="*/ 4529503 w 8221216"/>
                <a:gd name="connsiteY8" fmla="*/ 53163 h 627322"/>
                <a:gd name="connsiteX9" fmla="*/ 6007428 w 8221216"/>
                <a:gd name="connsiteY9" fmla="*/ 180754 h 627322"/>
                <a:gd name="connsiteX10" fmla="*/ 7208907 w 8221216"/>
                <a:gd name="connsiteY10" fmla="*/ 340242 h 627322"/>
                <a:gd name="connsiteX11" fmla="*/ 7719271 w 8221216"/>
                <a:gd name="connsiteY11" fmla="*/ 340242 h 627322"/>
                <a:gd name="connsiteX12" fmla="*/ 8221216 w 8221216"/>
                <a:gd name="connsiteY12" fmla="*/ 332453 h 627322"/>
                <a:gd name="connsiteX13" fmla="*/ 8210583 w 8221216"/>
                <a:gd name="connsiteY13" fmla="*/ 626048 h 627322"/>
                <a:gd name="connsiteX14" fmla="*/ 4465705 w 8221216"/>
                <a:gd name="connsiteY14" fmla="*/ 627322 h 627322"/>
                <a:gd name="connsiteX15" fmla="*/ 3444982 w 8221216"/>
                <a:gd name="connsiteY15" fmla="*/ 510363 h 627322"/>
                <a:gd name="connsiteX16" fmla="*/ 2551846 w 8221216"/>
                <a:gd name="connsiteY16" fmla="*/ 563526 h 627322"/>
                <a:gd name="connsiteX17" fmla="*/ 1488590 w 8221216"/>
                <a:gd name="connsiteY17" fmla="*/ 627322 h 627322"/>
                <a:gd name="connsiteX18" fmla="*/ 422506 w 8221216"/>
                <a:gd name="connsiteY18" fmla="*/ 551620 h 627322"/>
                <a:gd name="connsiteX19" fmla="*/ 425334 w 8221216"/>
                <a:gd name="connsiteY19" fmla="*/ 542261 h 627322"/>
                <a:gd name="connsiteX20" fmla="*/ 32 w 8221216"/>
                <a:gd name="connsiteY20" fmla="*/ 595424 h 627322"/>
                <a:gd name="connsiteX21" fmla="*/ 18470 w 8221216"/>
                <a:gd name="connsiteY21" fmla="*/ 236761 h 627322"/>
                <a:gd name="connsiteX0" fmla="*/ 18470 w 8221216"/>
                <a:gd name="connsiteY0" fmla="*/ 236761 h 636032"/>
                <a:gd name="connsiteX1" fmla="*/ 31 w 8221216"/>
                <a:gd name="connsiteY1" fmla="*/ 0 h 636032"/>
                <a:gd name="connsiteX2" fmla="*/ 467866 w 8221216"/>
                <a:gd name="connsiteY2" fmla="*/ 63796 h 636032"/>
                <a:gd name="connsiteX3" fmla="*/ 616720 w 8221216"/>
                <a:gd name="connsiteY3" fmla="*/ 106326 h 636032"/>
                <a:gd name="connsiteX4" fmla="*/ 1424794 w 8221216"/>
                <a:gd name="connsiteY4" fmla="*/ 212652 h 636032"/>
                <a:gd name="connsiteX5" fmla="*/ 2477419 w 8221216"/>
                <a:gd name="connsiteY5" fmla="*/ 180754 h 636032"/>
                <a:gd name="connsiteX6" fmla="*/ 3062210 w 8221216"/>
                <a:gd name="connsiteY6" fmla="*/ 74428 h 636032"/>
                <a:gd name="connsiteX7" fmla="*/ 3806488 w 8221216"/>
                <a:gd name="connsiteY7" fmla="*/ 21266 h 636032"/>
                <a:gd name="connsiteX8" fmla="*/ 4529503 w 8221216"/>
                <a:gd name="connsiteY8" fmla="*/ 53163 h 636032"/>
                <a:gd name="connsiteX9" fmla="*/ 6007428 w 8221216"/>
                <a:gd name="connsiteY9" fmla="*/ 180754 h 636032"/>
                <a:gd name="connsiteX10" fmla="*/ 7208907 w 8221216"/>
                <a:gd name="connsiteY10" fmla="*/ 340242 h 636032"/>
                <a:gd name="connsiteX11" fmla="*/ 7719271 w 8221216"/>
                <a:gd name="connsiteY11" fmla="*/ 340242 h 636032"/>
                <a:gd name="connsiteX12" fmla="*/ 8221216 w 8221216"/>
                <a:gd name="connsiteY12" fmla="*/ 332453 h 636032"/>
                <a:gd name="connsiteX13" fmla="*/ 8210583 w 8221216"/>
                <a:gd name="connsiteY13" fmla="*/ 626048 h 636032"/>
                <a:gd name="connsiteX14" fmla="*/ 4465705 w 8221216"/>
                <a:gd name="connsiteY14" fmla="*/ 627322 h 636032"/>
                <a:gd name="connsiteX15" fmla="*/ 4444441 w 8221216"/>
                <a:gd name="connsiteY15" fmla="*/ 627321 h 636032"/>
                <a:gd name="connsiteX16" fmla="*/ 3444982 w 8221216"/>
                <a:gd name="connsiteY16" fmla="*/ 510363 h 636032"/>
                <a:gd name="connsiteX17" fmla="*/ 2551846 w 8221216"/>
                <a:gd name="connsiteY17" fmla="*/ 563526 h 636032"/>
                <a:gd name="connsiteX18" fmla="*/ 1488590 w 8221216"/>
                <a:gd name="connsiteY18" fmla="*/ 627322 h 636032"/>
                <a:gd name="connsiteX19" fmla="*/ 422506 w 8221216"/>
                <a:gd name="connsiteY19" fmla="*/ 551620 h 636032"/>
                <a:gd name="connsiteX20" fmla="*/ 425334 w 8221216"/>
                <a:gd name="connsiteY20" fmla="*/ 542261 h 636032"/>
                <a:gd name="connsiteX21" fmla="*/ 32 w 8221216"/>
                <a:gd name="connsiteY21" fmla="*/ 595424 h 636032"/>
                <a:gd name="connsiteX22" fmla="*/ 18470 w 8221216"/>
                <a:gd name="connsiteY22" fmla="*/ 236761 h 636032"/>
                <a:gd name="connsiteX0" fmla="*/ 18470 w 8221216"/>
                <a:gd name="connsiteY0" fmla="*/ 236761 h 744281"/>
                <a:gd name="connsiteX1" fmla="*/ 31 w 8221216"/>
                <a:gd name="connsiteY1" fmla="*/ 0 h 744281"/>
                <a:gd name="connsiteX2" fmla="*/ 467866 w 8221216"/>
                <a:gd name="connsiteY2" fmla="*/ 63796 h 744281"/>
                <a:gd name="connsiteX3" fmla="*/ 616720 w 8221216"/>
                <a:gd name="connsiteY3" fmla="*/ 106326 h 744281"/>
                <a:gd name="connsiteX4" fmla="*/ 1424794 w 8221216"/>
                <a:gd name="connsiteY4" fmla="*/ 212652 h 744281"/>
                <a:gd name="connsiteX5" fmla="*/ 2477419 w 8221216"/>
                <a:gd name="connsiteY5" fmla="*/ 180754 h 744281"/>
                <a:gd name="connsiteX6" fmla="*/ 3062210 w 8221216"/>
                <a:gd name="connsiteY6" fmla="*/ 74428 h 744281"/>
                <a:gd name="connsiteX7" fmla="*/ 3806488 w 8221216"/>
                <a:gd name="connsiteY7" fmla="*/ 21266 h 744281"/>
                <a:gd name="connsiteX8" fmla="*/ 4529503 w 8221216"/>
                <a:gd name="connsiteY8" fmla="*/ 53163 h 744281"/>
                <a:gd name="connsiteX9" fmla="*/ 6007428 w 8221216"/>
                <a:gd name="connsiteY9" fmla="*/ 180754 h 744281"/>
                <a:gd name="connsiteX10" fmla="*/ 7208907 w 8221216"/>
                <a:gd name="connsiteY10" fmla="*/ 340242 h 744281"/>
                <a:gd name="connsiteX11" fmla="*/ 7719271 w 8221216"/>
                <a:gd name="connsiteY11" fmla="*/ 340242 h 744281"/>
                <a:gd name="connsiteX12" fmla="*/ 8221216 w 8221216"/>
                <a:gd name="connsiteY12" fmla="*/ 332453 h 744281"/>
                <a:gd name="connsiteX13" fmla="*/ 8210583 w 8221216"/>
                <a:gd name="connsiteY13" fmla="*/ 626048 h 744281"/>
                <a:gd name="connsiteX14" fmla="*/ 5412002 w 8221216"/>
                <a:gd name="connsiteY14" fmla="*/ 744281 h 744281"/>
                <a:gd name="connsiteX15" fmla="*/ 4444441 w 8221216"/>
                <a:gd name="connsiteY15" fmla="*/ 627321 h 744281"/>
                <a:gd name="connsiteX16" fmla="*/ 3444982 w 8221216"/>
                <a:gd name="connsiteY16" fmla="*/ 510363 h 744281"/>
                <a:gd name="connsiteX17" fmla="*/ 2551846 w 8221216"/>
                <a:gd name="connsiteY17" fmla="*/ 563526 h 744281"/>
                <a:gd name="connsiteX18" fmla="*/ 1488590 w 8221216"/>
                <a:gd name="connsiteY18" fmla="*/ 627322 h 744281"/>
                <a:gd name="connsiteX19" fmla="*/ 422506 w 8221216"/>
                <a:gd name="connsiteY19" fmla="*/ 551620 h 744281"/>
                <a:gd name="connsiteX20" fmla="*/ 425334 w 8221216"/>
                <a:gd name="connsiteY20" fmla="*/ 542261 h 744281"/>
                <a:gd name="connsiteX21" fmla="*/ 32 w 8221216"/>
                <a:gd name="connsiteY21" fmla="*/ 595424 h 744281"/>
                <a:gd name="connsiteX22" fmla="*/ 18470 w 8221216"/>
                <a:gd name="connsiteY22" fmla="*/ 236761 h 744281"/>
                <a:gd name="connsiteX0" fmla="*/ 18470 w 8221216"/>
                <a:gd name="connsiteY0" fmla="*/ 236761 h 776178"/>
                <a:gd name="connsiteX1" fmla="*/ 31 w 8221216"/>
                <a:gd name="connsiteY1" fmla="*/ 0 h 776178"/>
                <a:gd name="connsiteX2" fmla="*/ 467866 w 8221216"/>
                <a:gd name="connsiteY2" fmla="*/ 63796 h 776178"/>
                <a:gd name="connsiteX3" fmla="*/ 616720 w 8221216"/>
                <a:gd name="connsiteY3" fmla="*/ 106326 h 776178"/>
                <a:gd name="connsiteX4" fmla="*/ 1424794 w 8221216"/>
                <a:gd name="connsiteY4" fmla="*/ 212652 h 776178"/>
                <a:gd name="connsiteX5" fmla="*/ 2477419 w 8221216"/>
                <a:gd name="connsiteY5" fmla="*/ 180754 h 776178"/>
                <a:gd name="connsiteX6" fmla="*/ 3062210 w 8221216"/>
                <a:gd name="connsiteY6" fmla="*/ 74428 h 776178"/>
                <a:gd name="connsiteX7" fmla="*/ 3806488 w 8221216"/>
                <a:gd name="connsiteY7" fmla="*/ 21266 h 776178"/>
                <a:gd name="connsiteX8" fmla="*/ 4529503 w 8221216"/>
                <a:gd name="connsiteY8" fmla="*/ 53163 h 776178"/>
                <a:gd name="connsiteX9" fmla="*/ 6007428 w 8221216"/>
                <a:gd name="connsiteY9" fmla="*/ 180754 h 776178"/>
                <a:gd name="connsiteX10" fmla="*/ 7208907 w 8221216"/>
                <a:gd name="connsiteY10" fmla="*/ 340242 h 776178"/>
                <a:gd name="connsiteX11" fmla="*/ 7719271 w 8221216"/>
                <a:gd name="connsiteY11" fmla="*/ 340242 h 776178"/>
                <a:gd name="connsiteX12" fmla="*/ 8221216 w 8221216"/>
                <a:gd name="connsiteY12" fmla="*/ 332453 h 776178"/>
                <a:gd name="connsiteX13" fmla="*/ 8210583 w 8221216"/>
                <a:gd name="connsiteY13" fmla="*/ 626048 h 776178"/>
                <a:gd name="connsiteX14" fmla="*/ 5486429 w 8221216"/>
                <a:gd name="connsiteY14" fmla="*/ 776178 h 776178"/>
                <a:gd name="connsiteX15" fmla="*/ 4444441 w 8221216"/>
                <a:gd name="connsiteY15" fmla="*/ 627321 h 776178"/>
                <a:gd name="connsiteX16" fmla="*/ 3444982 w 8221216"/>
                <a:gd name="connsiteY16" fmla="*/ 510363 h 776178"/>
                <a:gd name="connsiteX17" fmla="*/ 2551846 w 8221216"/>
                <a:gd name="connsiteY17" fmla="*/ 563526 h 776178"/>
                <a:gd name="connsiteX18" fmla="*/ 1488590 w 8221216"/>
                <a:gd name="connsiteY18" fmla="*/ 627322 h 776178"/>
                <a:gd name="connsiteX19" fmla="*/ 422506 w 8221216"/>
                <a:gd name="connsiteY19" fmla="*/ 551620 h 776178"/>
                <a:gd name="connsiteX20" fmla="*/ 425334 w 8221216"/>
                <a:gd name="connsiteY20" fmla="*/ 542261 h 776178"/>
                <a:gd name="connsiteX21" fmla="*/ 32 w 8221216"/>
                <a:gd name="connsiteY21" fmla="*/ 595424 h 776178"/>
                <a:gd name="connsiteX22" fmla="*/ 18470 w 8221216"/>
                <a:gd name="connsiteY22" fmla="*/ 236761 h 776178"/>
                <a:gd name="connsiteX0" fmla="*/ 18470 w 8221216"/>
                <a:gd name="connsiteY0" fmla="*/ 236761 h 801507"/>
                <a:gd name="connsiteX1" fmla="*/ 31 w 8221216"/>
                <a:gd name="connsiteY1" fmla="*/ 0 h 801507"/>
                <a:gd name="connsiteX2" fmla="*/ 467866 w 8221216"/>
                <a:gd name="connsiteY2" fmla="*/ 63796 h 801507"/>
                <a:gd name="connsiteX3" fmla="*/ 616720 w 8221216"/>
                <a:gd name="connsiteY3" fmla="*/ 106326 h 801507"/>
                <a:gd name="connsiteX4" fmla="*/ 1424794 w 8221216"/>
                <a:gd name="connsiteY4" fmla="*/ 212652 h 801507"/>
                <a:gd name="connsiteX5" fmla="*/ 2477419 w 8221216"/>
                <a:gd name="connsiteY5" fmla="*/ 180754 h 801507"/>
                <a:gd name="connsiteX6" fmla="*/ 3062210 w 8221216"/>
                <a:gd name="connsiteY6" fmla="*/ 74428 h 801507"/>
                <a:gd name="connsiteX7" fmla="*/ 3806488 w 8221216"/>
                <a:gd name="connsiteY7" fmla="*/ 21266 h 801507"/>
                <a:gd name="connsiteX8" fmla="*/ 4529503 w 8221216"/>
                <a:gd name="connsiteY8" fmla="*/ 53163 h 801507"/>
                <a:gd name="connsiteX9" fmla="*/ 6007428 w 8221216"/>
                <a:gd name="connsiteY9" fmla="*/ 180754 h 801507"/>
                <a:gd name="connsiteX10" fmla="*/ 7208907 w 8221216"/>
                <a:gd name="connsiteY10" fmla="*/ 340242 h 801507"/>
                <a:gd name="connsiteX11" fmla="*/ 7719271 w 8221216"/>
                <a:gd name="connsiteY11" fmla="*/ 340242 h 801507"/>
                <a:gd name="connsiteX12" fmla="*/ 8221216 w 8221216"/>
                <a:gd name="connsiteY12" fmla="*/ 332453 h 801507"/>
                <a:gd name="connsiteX13" fmla="*/ 8210583 w 8221216"/>
                <a:gd name="connsiteY13" fmla="*/ 626048 h 801507"/>
                <a:gd name="connsiteX14" fmla="*/ 5486429 w 8221216"/>
                <a:gd name="connsiteY14" fmla="*/ 776178 h 801507"/>
                <a:gd name="connsiteX15" fmla="*/ 5475799 w 8221216"/>
                <a:gd name="connsiteY15" fmla="*/ 786809 h 801507"/>
                <a:gd name="connsiteX16" fmla="*/ 4444441 w 8221216"/>
                <a:gd name="connsiteY16" fmla="*/ 627321 h 801507"/>
                <a:gd name="connsiteX17" fmla="*/ 3444982 w 8221216"/>
                <a:gd name="connsiteY17" fmla="*/ 510363 h 801507"/>
                <a:gd name="connsiteX18" fmla="*/ 2551846 w 8221216"/>
                <a:gd name="connsiteY18" fmla="*/ 563526 h 801507"/>
                <a:gd name="connsiteX19" fmla="*/ 1488590 w 8221216"/>
                <a:gd name="connsiteY19" fmla="*/ 627322 h 801507"/>
                <a:gd name="connsiteX20" fmla="*/ 422506 w 8221216"/>
                <a:gd name="connsiteY20" fmla="*/ 551620 h 801507"/>
                <a:gd name="connsiteX21" fmla="*/ 425334 w 8221216"/>
                <a:gd name="connsiteY21" fmla="*/ 542261 h 801507"/>
                <a:gd name="connsiteX22" fmla="*/ 32 w 8221216"/>
                <a:gd name="connsiteY22" fmla="*/ 595424 h 801507"/>
                <a:gd name="connsiteX23" fmla="*/ 18470 w 8221216"/>
                <a:gd name="connsiteY23" fmla="*/ 236761 h 801507"/>
                <a:gd name="connsiteX0" fmla="*/ 18470 w 8221216"/>
                <a:gd name="connsiteY0" fmla="*/ 236761 h 781795"/>
                <a:gd name="connsiteX1" fmla="*/ 31 w 8221216"/>
                <a:gd name="connsiteY1" fmla="*/ 0 h 781795"/>
                <a:gd name="connsiteX2" fmla="*/ 467866 w 8221216"/>
                <a:gd name="connsiteY2" fmla="*/ 63796 h 781795"/>
                <a:gd name="connsiteX3" fmla="*/ 616720 w 8221216"/>
                <a:gd name="connsiteY3" fmla="*/ 106326 h 781795"/>
                <a:gd name="connsiteX4" fmla="*/ 1424794 w 8221216"/>
                <a:gd name="connsiteY4" fmla="*/ 212652 h 781795"/>
                <a:gd name="connsiteX5" fmla="*/ 2477419 w 8221216"/>
                <a:gd name="connsiteY5" fmla="*/ 180754 h 781795"/>
                <a:gd name="connsiteX6" fmla="*/ 3062210 w 8221216"/>
                <a:gd name="connsiteY6" fmla="*/ 74428 h 781795"/>
                <a:gd name="connsiteX7" fmla="*/ 3806488 w 8221216"/>
                <a:gd name="connsiteY7" fmla="*/ 21266 h 781795"/>
                <a:gd name="connsiteX8" fmla="*/ 4529503 w 8221216"/>
                <a:gd name="connsiteY8" fmla="*/ 53163 h 781795"/>
                <a:gd name="connsiteX9" fmla="*/ 6007428 w 8221216"/>
                <a:gd name="connsiteY9" fmla="*/ 180754 h 781795"/>
                <a:gd name="connsiteX10" fmla="*/ 7208907 w 8221216"/>
                <a:gd name="connsiteY10" fmla="*/ 340242 h 781795"/>
                <a:gd name="connsiteX11" fmla="*/ 7719271 w 8221216"/>
                <a:gd name="connsiteY11" fmla="*/ 340242 h 781795"/>
                <a:gd name="connsiteX12" fmla="*/ 8221216 w 8221216"/>
                <a:gd name="connsiteY12" fmla="*/ 332453 h 781795"/>
                <a:gd name="connsiteX13" fmla="*/ 8210583 w 8221216"/>
                <a:gd name="connsiteY13" fmla="*/ 626048 h 781795"/>
                <a:gd name="connsiteX14" fmla="*/ 5486429 w 8221216"/>
                <a:gd name="connsiteY14" fmla="*/ 776178 h 781795"/>
                <a:gd name="connsiteX15" fmla="*/ 5284413 w 8221216"/>
                <a:gd name="connsiteY15" fmla="*/ 701749 h 781795"/>
                <a:gd name="connsiteX16" fmla="*/ 4444441 w 8221216"/>
                <a:gd name="connsiteY16" fmla="*/ 627321 h 781795"/>
                <a:gd name="connsiteX17" fmla="*/ 3444982 w 8221216"/>
                <a:gd name="connsiteY17" fmla="*/ 510363 h 781795"/>
                <a:gd name="connsiteX18" fmla="*/ 2551846 w 8221216"/>
                <a:gd name="connsiteY18" fmla="*/ 563526 h 781795"/>
                <a:gd name="connsiteX19" fmla="*/ 1488590 w 8221216"/>
                <a:gd name="connsiteY19" fmla="*/ 627322 h 781795"/>
                <a:gd name="connsiteX20" fmla="*/ 422506 w 8221216"/>
                <a:gd name="connsiteY20" fmla="*/ 551620 h 781795"/>
                <a:gd name="connsiteX21" fmla="*/ 425334 w 8221216"/>
                <a:gd name="connsiteY21" fmla="*/ 542261 h 781795"/>
                <a:gd name="connsiteX22" fmla="*/ 32 w 8221216"/>
                <a:gd name="connsiteY22" fmla="*/ 595424 h 781795"/>
                <a:gd name="connsiteX23" fmla="*/ 18470 w 8221216"/>
                <a:gd name="connsiteY23" fmla="*/ 236761 h 781795"/>
                <a:gd name="connsiteX0" fmla="*/ 18470 w 8221216"/>
                <a:gd name="connsiteY0" fmla="*/ 236761 h 743467"/>
                <a:gd name="connsiteX1" fmla="*/ 31 w 8221216"/>
                <a:gd name="connsiteY1" fmla="*/ 0 h 743467"/>
                <a:gd name="connsiteX2" fmla="*/ 467866 w 8221216"/>
                <a:gd name="connsiteY2" fmla="*/ 63796 h 743467"/>
                <a:gd name="connsiteX3" fmla="*/ 616720 w 8221216"/>
                <a:gd name="connsiteY3" fmla="*/ 106326 h 743467"/>
                <a:gd name="connsiteX4" fmla="*/ 1424794 w 8221216"/>
                <a:gd name="connsiteY4" fmla="*/ 212652 h 743467"/>
                <a:gd name="connsiteX5" fmla="*/ 2477419 w 8221216"/>
                <a:gd name="connsiteY5" fmla="*/ 180754 h 743467"/>
                <a:gd name="connsiteX6" fmla="*/ 3062210 w 8221216"/>
                <a:gd name="connsiteY6" fmla="*/ 74428 h 743467"/>
                <a:gd name="connsiteX7" fmla="*/ 3806488 w 8221216"/>
                <a:gd name="connsiteY7" fmla="*/ 21266 h 743467"/>
                <a:gd name="connsiteX8" fmla="*/ 4529503 w 8221216"/>
                <a:gd name="connsiteY8" fmla="*/ 53163 h 743467"/>
                <a:gd name="connsiteX9" fmla="*/ 6007428 w 8221216"/>
                <a:gd name="connsiteY9" fmla="*/ 180754 h 743467"/>
                <a:gd name="connsiteX10" fmla="*/ 7208907 w 8221216"/>
                <a:gd name="connsiteY10" fmla="*/ 340242 h 743467"/>
                <a:gd name="connsiteX11" fmla="*/ 7719271 w 8221216"/>
                <a:gd name="connsiteY11" fmla="*/ 340242 h 743467"/>
                <a:gd name="connsiteX12" fmla="*/ 8221216 w 8221216"/>
                <a:gd name="connsiteY12" fmla="*/ 332453 h 743467"/>
                <a:gd name="connsiteX13" fmla="*/ 8210583 w 8221216"/>
                <a:gd name="connsiteY13" fmla="*/ 626048 h 743467"/>
                <a:gd name="connsiteX14" fmla="*/ 6400829 w 8221216"/>
                <a:gd name="connsiteY14" fmla="*/ 733648 h 743467"/>
                <a:gd name="connsiteX15" fmla="*/ 5284413 w 8221216"/>
                <a:gd name="connsiteY15" fmla="*/ 701749 h 743467"/>
                <a:gd name="connsiteX16" fmla="*/ 4444441 w 8221216"/>
                <a:gd name="connsiteY16" fmla="*/ 627321 h 743467"/>
                <a:gd name="connsiteX17" fmla="*/ 3444982 w 8221216"/>
                <a:gd name="connsiteY17" fmla="*/ 510363 h 743467"/>
                <a:gd name="connsiteX18" fmla="*/ 2551846 w 8221216"/>
                <a:gd name="connsiteY18" fmla="*/ 563526 h 743467"/>
                <a:gd name="connsiteX19" fmla="*/ 1488590 w 8221216"/>
                <a:gd name="connsiteY19" fmla="*/ 627322 h 743467"/>
                <a:gd name="connsiteX20" fmla="*/ 422506 w 8221216"/>
                <a:gd name="connsiteY20" fmla="*/ 551620 h 743467"/>
                <a:gd name="connsiteX21" fmla="*/ 425334 w 8221216"/>
                <a:gd name="connsiteY21" fmla="*/ 542261 h 743467"/>
                <a:gd name="connsiteX22" fmla="*/ 32 w 8221216"/>
                <a:gd name="connsiteY22" fmla="*/ 595424 h 743467"/>
                <a:gd name="connsiteX23" fmla="*/ 18470 w 8221216"/>
                <a:gd name="connsiteY23" fmla="*/ 236761 h 743467"/>
                <a:gd name="connsiteX0" fmla="*/ 18470 w 8221216"/>
                <a:gd name="connsiteY0" fmla="*/ 236761 h 743467"/>
                <a:gd name="connsiteX1" fmla="*/ 31 w 8221216"/>
                <a:gd name="connsiteY1" fmla="*/ 0 h 743467"/>
                <a:gd name="connsiteX2" fmla="*/ 467866 w 8221216"/>
                <a:gd name="connsiteY2" fmla="*/ 63796 h 743467"/>
                <a:gd name="connsiteX3" fmla="*/ 616720 w 8221216"/>
                <a:gd name="connsiteY3" fmla="*/ 106326 h 743467"/>
                <a:gd name="connsiteX4" fmla="*/ 1424794 w 8221216"/>
                <a:gd name="connsiteY4" fmla="*/ 212652 h 743467"/>
                <a:gd name="connsiteX5" fmla="*/ 2477419 w 8221216"/>
                <a:gd name="connsiteY5" fmla="*/ 180754 h 743467"/>
                <a:gd name="connsiteX6" fmla="*/ 3062210 w 8221216"/>
                <a:gd name="connsiteY6" fmla="*/ 74428 h 743467"/>
                <a:gd name="connsiteX7" fmla="*/ 3806488 w 8221216"/>
                <a:gd name="connsiteY7" fmla="*/ 21266 h 743467"/>
                <a:gd name="connsiteX8" fmla="*/ 4529503 w 8221216"/>
                <a:gd name="connsiteY8" fmla="*/ 53163 h 743467"/>
                <a:gd name="connsiteX9" fmla="*/ 6007428 w 8221216"/>
                <a:gd name="connsiteY9" fmla="*/ 180754 h 743467"/>
                <a:gd name="connsiteX10" fmla="*/ 7208907 w 8221216"/>
                <a:gd name="connsiteY10" fmla="*/ 340242 h 743467"/>
                <a:gd name="connsiteX11" fmla="*/ 7719271 w 8221216"/>
                <a:gd name="connsiteY11" fmla="*/ 340242 h 743467"/>
                <a:gd name="connsiteX12" fmla="*/ 8221216 w 8221216"/>
                <a:gd name="connsiteY12" fmla="*/ 332453 h 743467"/>
                <a:gd name="connsiteX13" fmla="*/ 8210583 w 8221216"/>
                <a:gd name="connsiteY13" fmla="*/ 626048 h 743467"/>
                <a:gd name="connsiteX14" fmla="*/ 6443362 w 8221216"/>
                <a:gd name="connsiteY14" fmla="*/ 733646 h 743467"/>
                <a:gd name="connsiteX15" fmla="*/ 6400829 w 8221216"/>
                <a:gd name="connsiteY15" fmla="*/ 733648 h 743467"/>
                <a:gd name="connsiteX16" fmla="*/ 5284413 w 8221216"/>
                <a:gd name="connsiteY16" fmla="*/ 701749 h 743467"/>
                <a:gd name="connsiteX17" fmla="*/ 4444441 w 8221216"/>
                <a:gd name="connsiteY17" fmla="*/ 627321 h 743467"/>
                <a:gd name="connsiteX18" fmla="*/ 3444982 w 8221216"/>
                <a:gd name="connsiteY18" fmla="*/ 510363 h 743467"/>
                <a:gd name="connsiteX19" fmla="*/ 2551846 w 8221216"/>
                <a:gd name="connsiteY19" fmla="*/ 563526 h 743467"/>
                <a:gd name="connsiteX20" fmla="*/ 1488590 w 8221216"/>
                <a:gd name="connsiteY20" fmla="*/ 627322 h 743467"/>
                <a:gd name="connsiteX21" fmla="*/ 422506 w 8221216"/>
                <a:gd name="connsiteY21" fmla="*/ 551620 h 743467"/>
                <a:gd name="connsiteX22" fmla="*/ 425334 w 8221216"/>
                <a:gd name="connsiteY22" fmla="*/ 542261 h 743467"/>
                <a:gd name="connsiteX23" fmla="*/ 32 w 8221216"/>
                <a:gd name="connsiteY23" fmla="*/ 595424 h 743467"/>
                <a:gd name="connsiteX24" fmla="*/ 18470 w 8221216"/>
                <a:gd name="connsiteY24" fmla="*/ 236761 h 743467"/>
                <a:gd name="connsiteX0" fmla="*/ 18470 w 8221216"/>
                <a:gd name="connsiteY0" fmla="*/ 236761 h 743467"/>
                <a:gd name="connsiteX1" fmla="*/ 31 w 8221216"/>
                <a:gd name="connsiteY1" fmla="*/ 0 h 743467"/>
                <a:gd name="connsiteX2" fmla="*/ 467866 w 8221216"/>
                <a:gd name="connsiteY2" fmla="*/ 63796 h 743467"/>
                <a:gd name="connsiteX3" fmla="*/ 616720 w 8221216"/>
                <a:gd name="connsiteY3" fmla="*/ 106326 h 743467"/>
                <a:gd name="connsiteX4" fmla="*/ 1424794 w 8221216"/>
                <a:gd name="connsiteY4" fmla="*/ 212652 h 743467"/>
                <a:gd name="connsiteX5" fmla="*/ 2477419 w 8221216"/>
                <a:gd name="connsiteY5" fmla="*/ 180754 h 743467"/>
                <a:gd name="connsiteX6" fmla="*/ 3062210 w 8221216"/>
                <a:gd name="connsiteY6" fmla="*/ 74428 h 743467"/>
                <a:gd name="connsiteX7" fmla="*/ 3806488 w 8221216"/>
                <a:gd name="connsiteY7" fmla="*/ 21266 h 743467"/>
                <a:gd name="connsiteX8" fmla="*/ 4529503 w 8221216"/>
                <a:gd name="connsiteY8" fmla="*/ 53163 h 743467"/>
                <a:gd name="connsiteX9" fmla="*/ 6007428 w 8221216"/>
                <a:gd name="connsiteY9" fmla="*/ 180754 h 743467"/>
                <a:gd name="connsiteX10" fmla="*/ 7208907 w 8221216"/>
                <a:gd name="connsiteY10" fmla="*/ 340242 h 743467"/>
                <a:gd name="connsiteX11" fmla="*/ 7719271 w 8221216"/>
                <a:gd name="connsiteY11" fmla="*/ 340242 h 743467"/>
                <a:gd name="connsiteX12" fmla="*/ 8221216 w 8221216"/>
                <a:gd name="connsiteY12" fmla="*/ 332453 h 743467"/>
                <a:gd name="connsiteX13" fmla="*/ 8210583 w 8221216"/>
                <a:gd name="connsiteY13" fmla="*/ 626048 h 743467"/>
                <a:gd name="connsiteX14" fmla="*/ 7857492 w 8221216"/>
                <a:gd name="connsiteY14" fmla="*/ 701748 h 743467"/>
                <a:gd name="connsiteX15" fmla="*/ 6400829 w 8221216"/>
                <a:gd name="connsiteY15" fmla="*/ 733648 h 743467"/>
                <a:gd name="connsiteX16" fmla="*/ 5284413 w 8221216"/>
                <a:gd name="connsiteY16" fmla="*/ 701749 h 743467"/>
                <a:gd name="connsiteX17" fmla="*/ 4444441 w 8221216"/>
                <a:gd name="connsiteY17" fmla="*/ 627321 h 743467"/>
                <a:gd name="connsiteX18" fmla="*/ 3444982 w 8221216"/>
                <a:gd name="connsiteY18" fmla="*/ 510363 h 743467"/>
                <a:gd name="connsiteX19" fmla="*/ 2551846 w 8221216"/>
                <a:gd name="connsiteY19" fmla="*/ 563526 h 743467"/>
                <a:gd name="connsiteX20" fmla="*/ 1488590 w 8221216"/>
                <a:gd name="connsiteY20" fmla="*/ 627322 h 743467"/>
                <a:gd name="connsiteX21" fmla="*/ 422506 w 8221216"/>
                <a:gd name="connsiteY21" fmla="*/ 551620 h 743467"/>
                <a:gd name="connsiteX22" fmla="*/ 425334 w 8221216"/>
                <a:gd name="connsiteY22" fmla="*/ 542261 h 743467"/>
                <a:gd name="connsiteX23" fmla="*/ 32 w 8221216"/>
                <a:gd name="connsiteY23" fmla="*/ 595424 h 743467"/>
                <a:gd name="connsiteX24" fmla="*/ 18470 w 8221216"/>
                <a:gd name="connsiteY24" fmla="*/ 236761 h 74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21216" h="743467">
                  <a:moveTo>
                    <a:pt x="18470" y="236761"/>
                  </a:moveTo>
                  <a:cubicBezTo>
                    <a:pt x="19412" y="200371"/>
                    <a:pt x="-911" y="36390"/>
                    <a:pt x="31" y="0"/>
                  </a:cubicBezTo>
                  <a:cubicBezTo>
                    <a:pt x="184329" y="31898"/>
                    <a:pt x="283568" y="31898"/>
                    <a:pt x="467866" y="63796"/>
                  </a:cubicBezTo>
                  <a:lnTo>
                    <a:pt x="616720" y="106326"/>
                  </a:lnTo>
                  <a:lnTo>
                    <a:pt x="1424794" y="212652"/>
                  </a:lnTo>
                  <a:lnTo>
                    <a:pt x="2477419" y="180754"/>
                  </a:lnTo>
                  <a:lnTo>
                    <a:pt x="3062210" y="74428"/>
                  </a:lnTo>
                  <a:lnTo>
                    <a:pt x="3806488" y="21266"/>
                  </a:lnTo>
                  <a:lnTo>
                    <a:pt x="4529503" y="53163"/>
                  </a:lnTo>
                  <a:lnTo>
                    <a:pt x="6007428" y="180754"/>
                  </a:lnTo>
                  <a:lnTo>
                    <a:pt x="7208907" y="340242"/>
                  </a:lnTo>
                  <a:lnTo>
                    <a:pt x="7719271" y="340242"/>
                  </a:lnTo>
                  <a:lnTo>
                    <a:pt x="8221216" y="332453"/>
                  </a:lnTo>
                  <a:lnTo>
                    <a:pt x="8210583" y="626048"/>
                  </a:lnTo>
                  <a:lnTo>
                    <a:pt x="7857492" y="701748"/>
                  </a:lnTo>
                  <a:lnTo>
                    <a:pt x="6400829" y="733648"/>
                  </a:lnTo>
                  <a:cubicBezTo>
                    <a:pt x="5945032" y="760441"/>
                    <a:pt x="5458078" y="726558"/>
                    <a:pt x="5284413" y="701749"/>
                  </a:cubicBezTo>
                  <a:cubicBezTo>
                    <a:pt x="5110748" y="676940"/>
                    <a:pt x="4782911" y="673395"/>
                    <a:pt x="4444441" y="627321"/>
                  </a:cubicBezTo>
                  <a:cubicBezTo>
                    <a:pt x="4105972" y="581247"/>
                    <a:pt x="3760414" y="520995"/>
                    <a:pt x="3444982" y="510363"/>
                  </a:cubicBezTo>
                  <a:lnTo>
                    <a:pt x="2551846" y="563526"/>
                  </a:lnTo>
                  <a:lnTo>
                    <a:pt x="1488590" y="627322"/>
                  </a:lnTo>
                  <a:lnTo>
                    <a:pt x="422506" y="551620"/>
                  </a:lnTo>
                  <a:lnTo>
                    <a:pt x="425334" y="542261"/>
                  </a:lnTo>
                  <a:lnTo>
                    <a:pt x="32" y="595424"/>
                  </a:lnTo>
                  <a:lnTo>
                    <a:pt x="18470" y="236761"/>
                  </a:lnTo>
                  <a:close/>
                </a:path>
              </a:pathLst>
            </a:custGeom>
            <a:gradFill>
              <a:gsLst>
                <a:gs pos="0">
                  <a:srgbClr val="4D4D4D"/>
                </a:gs>
                <a:gs pos="48000">
                  <a:srgbClr val="452E17"/>
                </a:gs>
                <a:gs pos="100000">
                  <a:srgbClr val="4D4D4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Bent Arrow 34"/>
            <p:cNvSpPr/>
            <p:nvPr/>
          </p:nvSpPr>
          <p:spPr>
            <a:xfrm rot="5400000">
              <a:off x="5434869" y="2993372"/>
              <a:ext cx="1825054" cy="2134805"/>
            </a:xfrm>
            <a:prstGeom prst="bentArrow">
              <a:avLst>
                <a:gd name="adj1" fmla="val 21131"/>
                <a:gd name="adj2" fmla="val 25000"/>
                <a:gd name="adj3" fmla="val 27381"/>
                <a:gd name="adj4" fmla="val 67748"/>
              </a:avLst>
            </a:prstGeom>
            <a:solidFill>
              <a:srgbClr val="CCB4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Bent Arrow 54"/>
            <p:cNvSpPr/>
            <p:nvPr/>
          </p:nvSpPr>
          <p:spPr>
            <a:xfrm rot="16200000" flipH="1">
              <a:off x="1813733" y="3066062"/>
              <a:ext cx="1825054" cy="1977448"/>
            </a:xfrm>
            <a:prstGeom prst="bentArrow">
              <a:avLst>
                <a:gd name="adj1" fmla="val 21131"/>
                <a:gd name="adj2" fmla="val 25000"/>
                <a:gd name="adj3" fmla="val 27381"/>
                <a:gd name="adj4" fmla="val 67748"/>
              </a:avLst>
            </a:prstGeom>
            <a:solidFill>
              <a:srgbClr val="CCB4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4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Pumpable Crib Best Practices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508393"/>
              </p:ext>
            </p:extLst>
          </p:nvPr>
        </p:nvGraphicFramePr>
        <p:xfrm>
          <a:off x="2158409" y="2057400"/>
          <a:ext cx="7875182" cy="2712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22182">
                  <a:extLst>
                    <a:ext uri="{9D8B030D-6E8A-4147-A177-3AD203B41FA5}">
                      <a16:colId xmlns:a16="http://schemas.microsoft.com/office/drawing/2014/main" val="2482595432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3526300734"/>
                    </a:ext>
                  </a:extLst>
                </a:gridCol>
              </a:tblGrid>
              <a:tr h="137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RCD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287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Max Aspect ratio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5:1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881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Max bow/tilt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25% of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Diameter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908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Wood Base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Until</a:t>
                      </a:r>
                      <a:r>
                        <a:rPr lang="en-US" sz="2800" baseline="0" dirty="0" smtClean="0"/>
                        <a:t> aspect ratio is below 5:1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692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Capacity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De-rated based on aspect ratio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407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6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5400" dirty="0" smtClean="0"/>
              <a:t>Outline</a:t>
            </a:r>
            <a:endParaRPr lang="en-US" sz="5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82075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Load Expectations</a:t>
            </a:r>
          </a:p>
          <a:p>
            <a:r>
              <a:rPr lang="en-US" sz="3600" dirty="0" smtClean="0">
                <a:solidFill>
                  <a:schemeClr val="accent3"/>
                </a:solidFill>
              </a:rPr>
              <a:t>Standing </a:t>
            </a:r>
            <a:r>
              <a:rPr lang="en-US" sz="3600" dirty="0">
                <a:solidFill>
                  <a:schemeClr val="accent3"/>
                </a:solidFill>
              </a:rPr>
              <a:t>Support Characteristics</a:t>
            </a:r>
          </a:p>
          <a:p>
            <a:r>
              <a:rPr lang="en-US" sz="3600" dirty="0" smtClean="0">
                <a:solidFill>
                  <a:schemeClr val="accent3"/>
                </a:solidFill>
              </a:rPr>
              <a:t>Wood Crib Best Practices</a:t>
            </a:r>
          </a:p>
          <a:p>
            <a:r>
              <a:rPr lang="en-US" sz="3600" dirty="0" smtClean="0">
                <a:solidFill>
                  <a:schemeClr val="accent3"/>
                </a:solidFill>
              </a:rPr>
              <a:t>Pumpable Crib Best Practices </a:t>
            </a:r>
          </a:p>
          <a:p>
            <a:r>
              <a:rPr lang="en-US" sz="3600" dirty="0" smtClean="0"/>
              <a:t>New Standing Support Product</a:t>
            </a:r>
            <a:endParaRPr lang="en-US" sz="3600" dirty="0"/>
          </a:p>
          <a:p>
            <a:r>
              <a:rPr lang="en-US" sz="3600" dirty="0" smtClean="0"/>
              <a:t>Roof Beam Deflection Demonstration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3976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28E6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90" y="0"/>
            <a:ext cx="5158110" cy="6875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5408767" cy="97045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Gorilla Support</a:t>
            </a:r>
            <a:endParaRPr lang="en-US" sz="5400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913795" y="1732449"/>
            <a:ext cx="5408767" cy="45159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Manufactured by MICON</a:t>
            </a:r>
          </a:p>
          <a:p>
            <a:r>
              <a:rPr lang="en-US" sz="3600" dirty="0"/>
              <a:t>Diameters ranging from 8 to 20 </a:t>
            </a:r>
            <a:r>
              <a:rPr lang="en-US" sz="3600" dirty="0" smtClean="0"/>
              <a:t>inches</a:t>
            </a:r>
          </a:p>
          <a:p>
            <a:r>
              <a:rPr lang="en-US" sz="3600" dirty="0" smtClean="0"/>
              <a:t>7.2:1 Maximum Aspect Ratio</a:t>
            </a:r>
            <a:endParaRPr lang="en-US" sz="3600" dirty="0"/>
          </a:p>
          <a:p>
            <a:r>
              <a:rPr lang="en-US" sz="3600" dirty="0" smtClean="0"/>
              <a:t>Corrugated tube filled with bamboo </a:t>
            </a:r>
            <a:r>
              <a:rPr lang="en-US" sz="3600" dirty="0"/>
              <a:t>and polyurethane</a:t>
            </a:r>
          </a:p>
          <a:p>
            <a:r>
              <a:rPr lang="en-US" sz="3600" dirty="0" smtClean="0"/>
              <a:t>Lightweight and requires minimal labor to install</a:t>
            </a:r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7134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5408767" cy="97045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Gorilla Support</a:t>
            </a:r>
            <a:endParaRPr lang="en-US" sz="5400" dirty="0"/>
          </a:p>
        </p:txBody>
      </p:sp>
      <p:sp>
        <p:nvSpPr>
          <p:cNvPr id="8" name="Oval 7"/>
          <p:cNvSpPr/>
          <p:nvPr/>
        </p:nvSpPr>
        <p:spPr>
          <a:xfrm>
            <a:off x="6019800" y="457200"/>
            <a:ext cx="5943600" cy="5943600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19800" y="457200"/>
            <a:ext cx="5943600" cy="5943600"/>
          </a:xfrm>
          <a:prstGeom prst="ellipse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59095" y="646288"/>
            <a:ext cx="2103120" cy="2103120"/>
          </a:xfrm>
          <a:prstGeom prst="ellipse">
            <a:avLst/>
          </a:prstGeom>
          <a:solidFill>
            <a:srgbClr val="666161"/>
          </a:solidFill>
          <a:ln w="190500">
            <a:solidFill>
              <a:srgbClr val="16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77121" y="2336080"/>
            <a:ext cx="1645920" cy="1645920"/>
          </a:xfrm>
          <a:prstGeom prst="ellipse">
            <a:avLst/>
          </a:prstGeom>
          <a:solidFill>
            <a:srgbClr val="666161"/>
          </a:solidFill>
          <a:ln w="190500">
            <a:solidFill>
              <a:srgbClr val="16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043235" y="1428044"/>
            <a:ext cx="1280160" cy="1280160"/>
          </a:xfrm>
          <a:prstGeom prst="ellipse">
            <a:avLst/>
          </a:prstGeom>
          <a:solidFill>
            <a:srgbClr val="666161"/>
          </a:solidFill>
          <a:ln w="190500">
            <a:solidFill>
              <a:srgbClr val="16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205198" y="2743200"/>
            <a:ext cx="3200400" cy="3200400"/>
          </a:xfrm>
          <a:prstGeom prst="ellipse">
            <a:avLst/>
          </a:prstGeom>
          <a:solidFill>
            <a:srgbClr val="666161"/>
          </a:solidFill>
          <a:ln w="190500">
            <a:solidFill>
              <a:srgbClr val="16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774896" y="4225856"/>
            <a:ext cx="1280160" cy="1280160"/>
          </a:xfrm>
          <a:prstGeom prst="ellipse">
            <a:avLst/>
          </a:prstGeom>
          <a:solidFill>
            <a:srgbClr val="666161"/>
          </a:solidFill>
          <a:ln w="190500">
            <a:solidFill>
              <a:srgbClr val="16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913795" y="1732449"/>
            <a:ext cx="5408767" cy="45159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Manufactured by MICON</a:t>
            </a:r>
          </a:p>
          <a:p>
            <a:r>
              <a:rPr lang="en-US" sz="3600" dirty="0"/>
              <a:t>Diameters ranging from 8 to 20 </a:t>
            </a:r>
            <a:r>
              <a:rPr lang="en-US" sz="3600" dirty="0" smtClean="0"/>
              <a:t>inches</a:t>
            </a:r>
          </a:p>
          <a:p>
            <a:r>
              <a:rPr lang="en-US" sz="3600" dirty="0" smtClean="0"/>
              <a:t>7.2:1 Maximum Aspect Ratio</a:t>
            </a:r>
            <a:endParaRPr lang="en-US" sz="3600" dirty="0"/>
          </a:p>
          <a:p>
            <a:r>
              <a:rPr lang="en-US" sz="3600" dirty="0" smtClean="0"/>
              <a:t>Corrugated tube filled with bamboo </a:t>
            </a:r>
            <a:r>
              <a:rPr lang="en-US" sz="3600" dirty="0"/>
              <a:t>and polyurethane</a:t>
            </a:r>
          </a:p>
          <a:p>
            <a:r>
              <a:rPr lang="en-US" sz="3600" dirty="0" smtClean="0"/>
              <a:t>Lightweight and requires minimal labor to install</a:t>
            </a:r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125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067799" y="0"/>
            <a:ext cx="3124201" cy="6859909"/>
            <a:chOff x="9067799" y="0"/>
            <a:chExt cx="3124201" cy="68599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17" b="21759"/>
            <a:stretch/>
          </p:blipFill>
          <p:spPr>
            <a:xfrm rot="5400000">
              <a:off x="7199945" y="1867854"/>
              <a:ext cx="6859909" cy="31242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526188" y="5715000"/>
              <a:ext cx="2285207" cy="461665"/>
            </a:xfrm>
            <a:prstGeom prst="rect">
              <a:avLst/>
            </a:prstGeom>
            <a:solidFill>
              <a:srgbClr val="629FD7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Gorilla Support</a:t>
              </a:r>
              <a:endParaRPr lang="en-US" sz="2400" dirty="0"/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5408767" cy="97045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Gorilla Support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8721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71150" y="1580050"/>
            <a:ext cx="9283244" cy="5142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80050"/>
            <a:ext cx="9144793" cy="5029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580050"/>
            <a:ext cx="9144793" cy="502963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067799" y="0"/>
            <a:ext cx="3124201" cy="6859909"/>
            <a:chOff x="9067799" y="0"/>
            <a:chExt cx="3124201" cy="68599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17" b="21759"/>
            <a:stretch/>
          </p:blipFill>
          <p:spPr>
            <a:xfrm rot="5400000">
              <a:off x="7199945" y="1867854"/>
              <a:ext cx="6859909" cy="31242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526188" y="5715000"/>
              <a:ext cx="2285207" cy="461665"/>
            </a:xfrm>
            <a:prstGeom prst="rect">
              <a:avLst/>
            </a:prstGeom>
            <a:solidFill>
              <a:srgbClr val="629FD7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Gorilla Support</a:t>
              </a:r>
              <a:endParaRPr lang="en-US" sz="24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52167" y="3910202"/>
            <a:ext cx="2563033" cy="369332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12-inch Gorilla Support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0479" y="2365834"/>
            <a:ext cx="2119321" cy="369332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10-inch Propsetter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730347" y="3567330"/>
            <a:ext cx="2845639" cy="4426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</a:rPr>
              <a:t>Support Load, </a:t>
            </a:r>
            <a:r>
              <a:rPr lang="en-US" sz="2200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</a:rPr>
              <a:t>tons</a:t>
            </a:r>
            <a:endParaRPr lang="en-US" sz="2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0479" y="6292152"/>
            <a:ext cx="2576521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</a:rPr>
              <a:t>Deflection (inches)</a:t>
            </a:r>
            <a:endParaRPr lang="en-US" sz="2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3795" y="609600"/>
            <a:ext cx="5408767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smtClean="0"/>
              <a:t>Gorilla Support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6165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5400" dirty="0" smtClean="0"/>
              <a:t>Outline</a:t>
            </a:r>
            <a:endParaRPr lang="en-US" sz="5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82075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Load Expectations</a:t>
            </a:r>
          </a:p>
          <a:p>
            <a:r>
              <a:rPr lang="en-US" sz="3600" dirty="0" smtClean="0">
                <a:solidFill>
                  <a:schemeClr val="accent3"/>
                </a:solidFill>
              </a:rPr>
              <a:t>Standing </a:t>
            </a:r>
            <a:r>
              <a:rPr lang="en-US" sz="3600" dirty="0">
                <a:solidFill>
                  <a:schemeClr val="accent3"/>
                </a:solidFill>
              </a:rPr>
              <a:t>Support Characteristics</a:t>
            </a:r>
          </a:p>
          <a:p>
            <a:r>
              <a:rPr lang="en-US" sz="3600" dirty="0" smtClean="0">
                <a:solidFill>
                  <a:schemeClr val="accent3"/>
                </a:solidFill>
              </a:rPr>
              <a:t>Wood Crib Best Practices</a:t>
            </a:r>
          </a:p>
          <a:p>
            <a:r>
              <a:rPr lang="en-US" sz="3600" dirty="0" smtClean="0">
                <a:solidFill>
                  <a:schemeClr val="accent3"/>
                </a:solidFill>
              </a:rPr>
              <a:t>Pumpable Crib Best Practices </a:t>
            </a:r>
          </a:p>
          <a:p>
            <a:r>
              <a:rPr lang="en-US" sz="3600" dirty="0" smtClean="0">
                <a:solidFill>
                  <a:schemeClr val="accent3"/>
                </a:solidFill>
              </a:rPr>
              <a:t>New Standing Support Product</a:t>
            </a:r>
            <a:endParaRPr lang="en-US" sz="3600" dirty="0">
              <a:solidFill>
                <a:schemeClr val="accent3"/>
              </a:solidFill>
            </a:endParaRPr>
          </a:p>
          <a:p>
            <a:r>
              <a:rPr lang="en-US" sz="3600" dirty="0" smtClean="0"/>
              <a:t>Roof Beam Deflection Demonstration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5531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28E6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:\RC\Stephan\2016 FY\16aa35- Black Oak- Multiple seam interaction\Photos\IMG_08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8" b="9860"/>
          <a:stretch/>
        </p:blipFill>
        <p:spPr bwMode="auto">
          <a:xfrm>
            <a:off x="1178438" y="1565726"/>
            <a:ext cx="9835124" cy="519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Roof Beam </a:t>
            </a:r>
            <a:r>
              <a:rPr lang="en-US" sz="5400" dirty="0"/>
              <a:t>Deflection </a:t>
            </a:r>
            <a:r>
              <a:rPr lang="en-US" sz="5400" dirty="0" smtClean="0"/>
              <a:t>Example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104946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Roof Beam </a:t>
            </a:r>
            <a:r>
              <a:rPr lang="en-US" sz="5400" dirty="0"/>
              <a:t>Deflection </a:t>
            </a:r>
            <a:r>
              <a:rPr lang="en-US" sz="5400" dirty="0" smtClean="0"/>
              <a:t>Example</a:t>
            </a:r>
            <a:endParaRPr lang="en-US" sz="5400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23917" r="523" b="4978"/>
          <a:stretch/>
        </p:blipFill>
        <p:spPr>
          <a:xfrm>
            <a:off x="1290076" y="1565726"/>
            <a:ext cx="9601200" cy="517868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18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Standing support – Soft vs stiff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3" t="30150" r="17796" b="24893"/>
          <a:stretch/>
        </p:blipFill>
        <p:spPr>
          <a:xfrm>
            <a:off x="168892" y="1529527"/>
            <a:ext cx="5850908" cy="30424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1" t="26666" r="18332" b="28889"/>
          <a:stretch/>
        </p:blipFill>
        <p:spPr>
          <a:xfrm>
            <a:off x="6148844" y="1529528"/>
            <a:ext cx="5856758" cy="304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37" b="96434" l="9699" r="89967">
                        <a14:foregroundMark x1="44147" y1="8417" x2="43478" y2="89301"/>
                        <a14:foregroundMark x1="45485" y1="93010" x2="57860" y2="92867"/>
                        <a14:foregroundMark x1="60201" y1="92867" x2="60201" y2="89444"/>
                        <a14:foregroundMark x1="42809" y1="9272" x2="42140" y2="64765"/>
                        <a14:foregroundMark x1="61538" y1="30670" x2="60870" y2="85021"/>
                        <a14:foregroundMark x1="60201" y1="84879" x2="61538" y2="91869"/>
                        <a14:backgroundMark x1="24080" y1="15407" x2="32441" y2="83595"/>
                        <a14:backgroundMark x1="27090" y1="82739" x2="30100" y2="88160"/>
                        <a14:backgroundMark x1="63211" y1="87732" x2="65552" y2="7989"/>
                        <a14:backgroundMark x1="39465" y1="8131" x2="38127" y2="68188"/>
                        <a14:backgroundMark x1="40468" y1="85021" x2="36789" y2="90585"/>
                        <a14:backgroundMark x1="41472" y1="84308" x2="42140" y2="11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3591" y="4150127"/>
            <a:ext cx="1198249" cy="2809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4251529"/>
            <a:ext cx="1739779" cy="26064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1302" y="2541308"/>
            <a:ext cx="4825098" cy="254444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55925" y="2583161"/>
            <a:ext cx="4873923" cy="256032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03416" y="1981200"/>
            <a:ext cx="1563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Soft Support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11435" y="1981200"/>
            <a:ext cx="1563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Stiff Support</a:t>
            </a:r>
          </a:p>
        </p:txBody>
      </p:sp>
    </p:spTree>
    <p:extLst>
      <p:ext uri="{BB962C8B-B14F-4D97-AF65-F5344CB8AC3E}">
        <p14:creationId xmlns:p14="http://schemas.microsoft.com/office/powerpoint/2010/main" val="139195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3795" y="609600"/>
            <a:ext cx="5868005" cy="97045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4600" dirty="0" smtClean="0"/>
              <a:t>Standing Support</a:t>
            </a:r>
            <a:endParaRPr lang="en-US" sz="4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Mains</a:t>
            </a:r>
          </a:p>
          <a:p>
            <a:r>
              <a:rPr lang="en-US" sz="3600" dirty="0" smtClean="0"/>
              <a:t>Longwall Tailgate</a:t>
            </a:r>
          </a:p>
          <a:p>
            <a:r>
              <a:rPr lang="en-US" sz="3600" dirty="0" smtClean="0"/>
              <a:t>Bleeders</a:t>
            </a:r>
            <a:endParaRPr lang="en-US" sz="3600" dirty="0"/>
          </a:p>
          <a:p>
            <a:r>
              <a:rPr lang="en-US" sz="3600" dirty="0" smtClean="0"/>
              <a:t>Belt Drive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542" y="0"/>
            <a:ext cx="6739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8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3" t="28423" r="17795" b="26621"/>
          <a:stretch/>
        </p:blipFill>
        <p:spPr>
          <a:xfrm>
            <a:off x="6148844" y="1526897"/>
            <a:ext cx="5856758" cy="304551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0000" r="18333" b="25555"/>
          <a:stretch/>
        </p:blipFill>
        <p:spPr>
          <a:xfrm>
            <a:off x="168892" y="1526898"/>
            <a:ext cx="5832359" cy="30297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1302" y="2541308"/>
            <a:ext cx="4825098" cy="254444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655925" y="2583161"/>
            <a:ext cx="4873923" cy="256032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Standing support – Soft vs stiff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048000" y="2795752"/>
            <a:ext cx="0" cy="73024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8915400" y="2839193"/>
            <a:ext cx="0" cy="38099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03416" y="1981200"/>
            <a:ext cx="1563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Soft Support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11435" y="1981200"/>
            <a:ext cx="1563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Stiff Support</a:t>
            </a:r>
          </a:p>
        </p:txBody>
      </p:sp>
    </p:spTree>
    <p:extLst>
      <p:ext uri="{BB962C8B-B14F-4D97-AF65-F5344CB8AC3E}">
        <p14:creationId xmlns:p14="http://schemas.microsoft.com/office/powerpoint/2010/main" val="19461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Summary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3795" y="1732449"/>
            <a:ext cx="8839805" cy="4668351"/>
          </a:xfrm>
        </p:spPr>
        <p:txBody>
          <a:bodyPr>
            <a:normAutofit/>
          </a:bodyPr>
          <a:lstStyle/>
          <a:p>
            <a:r>
              <a:rPr lang="en-US" sz="3600" dirty="0"/>
              <a:t>Load Expectations</a:t>
            </a:r>
          </a:p>
          <a:p>
            <a:r>
              <a:rPr lang="en-US" sz="3600" dirty="0"/>
              <a:t>Standing Support Characteristics</a:t>
            </a:r>
          </a:p>
          <a:p>
            <a:r>
              <a:rPr lang="en-US" sz="3600" dirty="0"/>
              <a:t>Wood Crib Best Practices</a:t>
            </a:r>
          </a:p>
          <a:p>
            <a:r>
              <a:rPr lang="en-US" sz="3600" dirty="0"/>
              <a:t>Pumpable Crib Best Practices </a:t>
            </a:r>
          </a:p>
          <a:p>
            <a:r>
              <a:rPr lang="en-US" sz="3600" dirty="0"/>
              <a:t>New Standing Support Product</a:t>
            </a:r>
          </a:p>
          <a:p>
            <a:r>
              <a:rPr lang="en-US" sz="3600" dirty="0"/>
              <a:t>Roof Beam Deflection Demonstration</a:t>
            </a:r>
          </a:p>
        </p:txBody>
      </p:sp>
      <p:pic>
        <p:nvPicPr>
          <p:cNvPr id="7" name="Picture 5" descr="C:\Users\stephan.ryan\Desktop\New folder\IMG_06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75" l="7033" r="100000">
                        <a14:foregroundMark x1="26033" y1="15375" x2="27533" y2="72225"/>
                        <a14:foregroundMark x1="36667" y1="18525" x2="49500" y2="18900"/>
                        <a14:foregroundMark x1="39633" y1="38525" x2="49267" y2="39250"/>
                        <a14:foregroundMark x1="52967" y1="20550" x2="47300" y2="23700"/>
                        <a14:foregroundMark x1="39867" y1="63900" x2="80133" y2="55375"/>
                        <a14:foregroundMark x1="48033" y1="80550" x2="75200" y2="71675"/>
                        <a14:foregroundMark x1="48267" y1="89075" x2="75200" y2="77975"/>
                        <a14:foregroundMark x1="76900" y1="68900" x2="80633" y2="49075"/>
                        <a14:foregroundMark x1="55667" y1="58325" x2="72967" y2="55550"/>
                        <a14:foregroundMark x1="40867" y1="90375" x2="44800" y2="85175"/>
                        <a14:foregroundMark x1="25067" y1="72975" x2="27300" y2="70750"/>
                        <a14:foregroundMark x1="27300" y1="73525" x2="24800" y2="71675"/>
                        <a14:backgroundMark x1="30233" y1="80550" x2="35200" y2="85175"/>
                        <a14:backgroundMark x1="56667" y1="90175" x2="70733" y2="84825"/>
                        <a14:backgroundMark x1="21600" y1="4250" x2="36900" y2="0"/>
                        <a14:backgroundMark x1="98400" y1="18150" x2="89000" y2="84075"/>
                        <a14:backgroundMark x1="16067" y1="80623" x2="32921" y2="92249"/>
                        <a14:backgroundMark x1="51124" y1="677" x2="86292" y2="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06" b="4167"/>
          <a:stretch/>
        </p:blipFill>
        <p:spPr bwMode="auto">
          <a:xfrm>
            <a:off x="8534399" y="1046975"/>
            <a:ext cx="3573781" cy="535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4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0892" y="-76200"/>
            <a:ext cx="12253783" cy="165625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White copy space with crowd's raised hands | Royalty free psd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91" y="381000"/>
            <a:ext cx="12253782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chemeClr val="bg1"/>
                </a:solidFill>
              </a:rPr>
              <a:t>Questions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Subtitle 1"/>
          <p:cNvSpPr>
            <a:spLocks noGrp="1"/>
          </p:cNvSpPr>
          <p:nvPr>
            <p:ph idx="1"/>
          </p:nvPr>
        </p:nvSpPr>
        <p:spPr>
          <a:xfrm>
            <a:off x="3995176" y="1637173"/>
            <a:ext cx="4191000" cy="1905000"/>
          </a:xfrm>
          <a:solidFill>
            <a:schemeClr val="bg1">
              <a:lumMod val="75000"/>
              <a:alpha val="38000"/>
            </a:schemeClr>
          </a:solidFill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3000" dirty="0">
                <a:solidFill>
                  <a:schemeClr val="tx1"/>
                </a:solidFill>
              </a:rPr>
              <a:t>Ryan C. Stephan, P.E. </a:t>
            </a:r>
          </a:p>
          <a:p>
            <a:pPr marL="45720" indent="0" algn="ctr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stephan.ryan@dol.gov</a:t>
            </a:r>
            <a:endParaRPr lang="en-US" sz="3000" dirty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r>
              <a:rPr lang="en-US" sz="3000" dirty="0">
                <a:solidFill>
                  <a:schemeClr val="tx1"/>
                </a:solidFill>
              </a:rPr>
              <a:t>412-386-6314</a:t>
            </a:r>
          </a:p>
        </p:txBody>
      </p:sp>
    </p:spTree>
    <p:extLst>
      <p:ext uri="{BB962C8B-B14F-4D97-AF65-F5344CB8AC3E}">
        <p14:creationId xmlns:p14="http://schemas.microsoft.com/office/powerpoint/2010/main" val="154190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5400" dirty="0" smtClean="0"/>
              <a:t>Outline</a:t>
            </a:r>
            <a:endParaRPr lang="en-US" sz="5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82075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Load Expectations</a:t>
            </a:r>
          </a:p>
          <a:p>
            <a:r>
              <a:rPr lang="en-US" sz="3600" dirty="0" smtClean="0"/>
              <a:t>Standing </a:t>
            </a:r>
            <a:r>
              <a:rPr lang="en-US" sz="3600" dirty="0"/>
              <a:t>Support Characteristics</a:t>
            </a:r>
          </a:p>
          <a:p>
            <a:r>
              <a:rPr lang="en-US" sz="3600" dirty="0" smtClean="0"/>
              <a:t>Wood Crib Best Practices</a:t>
            </a:r>
          </a:p>
          <a:p>
            <a:r>
              <a:rPr lang="en-US" sz="3600" dirty="0" smtClean="0"/>
              <a:t>Pumpable Crib Best Practices </a:t>
            </a:r>
          </a:p>
          <a:p>
            <a:r>
              <a:rPr lang="en-US" sz="3600" dirty="0" smtClean="0"/>
              <a:t>New Standing Support Product</a:t>
            </a:r>
            <a:endParaRPr lang="en-US" sz="3600" dirty="0"/>
          </a:p>
          <a:p>
            <a:r>
              <a:rPr lang="en-US" sz="3600" dirty="0" smtClean="0"/>
              <a:t>Roof Beam Deflection Demonstration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7666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28E6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Properties of Roof Supports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744551"/>
          </a:xfrm>
        </p:spPr>
        <p:txBody>
          <a:bodyPr>
            <a:normAutofit/>
          </a:bodyPr>
          <a:lstStyle/>
          <a:p>
            <a:r>
              <a:rPr lang="en-US" sz="3600" dirty="0"/>
              <a:t>Yield/peak capacity</a:t>
            </a:r>
          </a:p>
          <a:p>
            <a:r>
              <a:rPr lang="en-US" sz="3600" dirty="0"/>
              <a:t>Stiffness</a:t>
            </a:r>
          </a:p>
          <a:p>
            <a:r>
              <a:rPr lang="en-US" sz="3600" dirty="0"/>
              <a:t>Residual characteristics</a:t>
            </a:r>
          </a:p>
          <a:p>
            <a:r>
              <a:rPr lang="en-US" sz="3600" dirty="0"/>
              <a:t>Convergence </a:t>
            </a:r>
            <a:r>
              <a:rPr lang="en-US" sz="3600" dirty="0" smtClean="0"/>
              <a:t>Range</a:t>
            </a:r>
          </a:p>
          <a:p>
            <a:r>
              <a:rPr lang="en-US" sz="36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following data was collected by </a:t>
            </a:r>
            <a:r>
              <a:rPr lang="en-US" sz="36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NIOSH</a:t>
            </a:r>
            <a:r>
              <a:rPr lang="en-US" sz="36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through full scale testing </a:t>
            </a:r>
            <a:endParaRPr lang="en-US" sz="36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34" t="8097" r="1588" b="16229"/>
          <a:stretch/>
        </p:blipFill>
        <p:spPr>
          <a:xfrm>
            <a:off x="1066800" y="4800600"/>
            <a:ext cx="8991600" cy="105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38" y="0"/>
            <a:ext cx="50755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3563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43898" y="1578288"/>
            <a:ext cx="9998531" cy="50105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26" y="1580050"/>
            <a:ext cx="9881704" cy="4962867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5400" dirty="0"/>
              <a:t>Load vs. </a:t>
            </a:r>
            <a:r>
              <a:rPr lang="en-US" sz="5400" dirty="0" smtClean="0"/>
              <a:t>Displacement</a:t>
            </a:r>
            <a:endParaRPr lang="en-US" sz="54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460726" y="1580050"/>
            <a:ext cx="9848530" cy="4946207"/>
            <a:chOff x="460726" y="1580050"/>
            <a:chExt cx="9848530" cy="4946207"/>
          </a:xfrm>
        </p:grpSpPr>
        <p:grpSp>
          <p:nvGrpSpPr>
            <p:cNvPr id="40" name="Group 39"/>
            <p:cNvGrpSpPr/>
            <p:nvPr/>
          </p:nvGrpSpPr>
          <p:grpSpPr>
            <a:xfrm>
              <a:off x="460726" y="1580050"/>
              <a:ext cx="9848530" cy="4946207"/>
              <a:chOff x="460726" y="1580050"/>
              <a:chExt cx="9848530" cy="4946207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726" y="1580050"/>
                <a:ext cx="9848530" cy="4946207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476252" y="4590340"/>
                <a:ext cx="1530399" cy="369332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rgbClr val="FFBF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100-ton Prop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5-Point Star 21"/>
            <p:cNvSpPr/>
            <p:nvPr/>
          </p:nvSpPr>
          <p:spPr>
            <a:xfrm>
              <a:off x="1116744" y="3805651"/>
              <a:ext cx="457200" cy="457200"/>
            </a:xfrm>
            <a:prstGeom prst="star5">
              <a:avLst/>
            </a:prstGeom>
            <a:solidFill>
              <a:schemeClr val="accent2"/>
            </a:solidFill>
            <a:ln w="12700">
              <a:solidFill>
                <a:srgbClr val="FBB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435541" y="1565317"/>
            <a:ext cx="2130358" cy="5036458"/>
            <a:chOff x="9794900" y="1365682"/>
            <a:chExt cx="2130358" cy="5036458"/>
          </a:xfrm>
        </p:grpSpPr>
        <p:pic>
          <p:nvPicPr>
            <p:cNvPr id="25" name="Picture 2" descr="T:\RC\Stephan\2016 FY\16aa35- Black Oak- Multiple seam interaction\Photos\IMG_0838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37" t="9312" r="23294"/>
            <a:stretch/>
          </p:blipFill>
          <p:spPr bwMode="auto">
            <a:xfrm>
              <a:off x="9794900" y="1365682"/>
              <a:ext cx="2130358" cy="5036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9902676" y="5713502"/>
              <a:ext cx="1676291" cy="369332"/>
            </a:xfrm>
            <a:prstGeom prst="rect">
              <a:avLst/>
            </a:prstGeom>
            <a:solidFill>
              <a:srgbClr val="FEC31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100-ton Prop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972079" y="1519665"/>
            <a:ext cx="3048573" cy="5127762"/>
            <a:chOff x="9844578" y="303202"/>
            <a:chExt cx="3048000" cy="4795025"/>
          </a:xfrm>
        </p:grpSpPr>
        <p:pic>
          <p:nvPicPr>
            <p:cNvPr id="27" name="Picture 6" descr="C:\Users\stephan.ryan\Desktop\New folder\IMG_062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50" b="90000" l="10000" r="96900">
                          <a14:backgroundMark x1="23567" y1="50375" x2="22600" y2="5175"/>
                          <a14:backgroundMark x1="80367" y1="64250" x2="84333" y2="14075"/>
                          <a14:backgroundMark x1="26800" y1="34825" x2="27300" y2="37600"/>
                          <a14:backgroundMark x1="27767" y1="40550" x2="28033" y2="50375"/>
                          <a14:backgroundMark x1="21367" y1="8150" x2="31733" y2="7025"/>
                          <a14:backgroundMark x1="25300" y1="16675" x2="28267" y2="50550"/>
                          <a14:backgroundMark x1="80133" y1="38700" x2="78900" y2="52025"/>
                          <a14:backgroundMark x1="77900" y1="44075" x2="78400" y2="36475"/>
                          <a14:backgroundMark x1="75933" y1="41475" x2="79133" y2="418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88" t="4815" r="18272" b="23518"/>
            <a:stretch/>
          </p:blipFill>
          <p:spPr bwMode="auto">
            <a:xfrm>
              <a:off x="9844578" y="303202"/>
              <a:ext cx="3048000" cy="4795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0530432" y="3571975"/>
              <a:ext cx="1676291" cy="369332"/>
            </a:xfrm>
            <a:prstGeom prst="rect">
              <a:avLst/>
            </a:prstGeom>
            <a:solidFill>
              <a:srgbClr val="CC03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Link-N-Lock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835726" y="2685394"/>
            <a:ext cx="2276880" cy="369332"/>
          </a:xfrm>
          <a:prstGeom prst="rect">
            <a:avLst/>
          </a:prstGeom>
          <a:solidFill>
            <a:srgbClr val="F2F2F2"/>
          </a:solidFill>
          <a:ln>
            <a:solidFill>
              <a:srgbClr val="CB00CB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36-inch Link-N-Lock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359423" y="4027754"/>
            <a:ext cx="0" cy="1806364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949183" y="3535318"/>
            <a:ext cx="3056047" cy="4426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</a:rPr>
              <a:t>Support Load, tons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97003" y="6146160"/>
            <a:ext cx="3669263" cy="4426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</a:rPr>
              <a:t>Displacement, inches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1294544" y="2311400"/>
            <a:ext cx="7328756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10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Support Stiffness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Standing supports develop their load-carrying capacity only through roof movement </a:t>
            </a:r>
          </a:p>
          <a:p>
            <a:r>
              <a:rPr lang="en-US" sz="3600" dirty="0"/>
              <a:t>A measure of how quickly a support system develops its load carrying capacity in response to convergence</a:t>
            </a:r>
          </a:p>
        </p:txBody>
      </p:sp>
    </p:spTree>
    <p:extLst>
      <p:ext uri="{BB962C8B-B14F-4D97-AF65-F5344CB8AC3E}">
        <p14:creationId xmlns:p14="http://schemas.microsoft.com/office/powerpoint/2010/main" val="36502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20966</TotalTime>
  <Words>1067</Words>
  <Application>Microsoft Office PowerPoint</Application>
  <PresentationFormat>Widescreen</PresentationFormat>
  <Paragraphs>331</Paragraphs>
  <Slides>42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Calibri</vt:lpstr>
      <vt:lpstr>Calisto MT</vt:lpstr>
      <vt:lpstr>Trebuchet MS</vt:lpstr>
      <vt:lpstr>Wingdings 2</vt:lpstr>
      <vt:lpstr>Slate</vt:lpstr>
      <vt:lpstr>Underground Support System Limitations</vt:lpstr>
      <vt:lpstr>Outline</vt:lpstr>
      <vt:lpstr>Standing Support Load Requirements</vt:lpstr>
      <vt:lpstr>Standing Support</vt:lpstr>
      <vt:lpstr>Outline</vt:lpstr>
      <vt:lpstr>Properties of Roof Supports</vt:lpstr>
      <vt:lpstr>PowerPoint Presentation</vt:lpstr>
      <vt:lpstr>Load vs. Displacement</vt:lpstr>
      <vt:lpstr>Support Stiffness</vt:lpstr>
      <vt:lpstr>Capacity vs. Stiffness</vt:lpstr>
      <vt:lpstr>Support Stiffness</vt:lpstr>
      <vt:lpstr>Residual Load</vt:lpstr>
      <vt:lpstr>Residual Load</vt:lpstr>
      <vt:lpstr>Convergence Range </vt:lpstr>
      <vt:lpstr>Convergence Range</vt:lpstr>
      <vt:lpstr>Convergence Range</vt:lpstr>
      <vt:lpstr>Stiffness vs. Convergence Range</vt:lpstr>
      <vt:lpstr>Other Factors</vt:lpstr>
      <vt:lpstr>Outline</vt:lpstr>
      <vt:lpstr>Timber Overhang</vt:lpstr>
      <vt:lpstr>Timber Orientation</vt:lpstr>
      <vt:lpstr>Aspect Ratio</vt:lpstr>
      <vt:lpstr>PowerPoint Presentation</vt:lpstr>
      <vt:lpstr>PowerPoint Presentation</vt:lpstr>
      <vt:lpstr>4-Point Crib Height</vt:lpstr>
      <vt:lpstr>Outline</vt:lpstr>
      <vt:lpstr>Pumpable Crib Best Practices</vt:lpstr>
      <vt:lpstr>Pumpable Crib Best Practices</vt:lpstr>
      <vt:lpstr>Installed Off-Plumb</vt:lpstr>
      <vt:lpstr>Pumpable Crib Best Practices</vt:lpstr>
      <vt:lpstr>Outline</vt:lpstr>
      <vt:lpstr>Gorilla Support</vt:lpstr>
      <vt:lpstr>Gorilla Support</vt:lpstr>
      <vt:lpstr>Gorilla Support</vt:lpstr>
      <vt:lpstr>PowerPoint Presentation</vt:lpstr>
      <vt:lpstr>Outline</vt:lpstr>
      <vt:lpstr>Roof Beam Deflection Example</vt:lpstr>
      <vt:lpstr>Roof Beam Deflection Example</vt:lpstr>
      <vt:lpstr>Standing support – Soft vs stiff</vt:lpstr>
      <vt:lpstr>Standing support – Soft vs stiff</vt:lpstr>
      <vt:lpstr>Summary</vt:lpstr>
      <vt:lpstr>Questions</vt:lpstr>
    </vt:vector>
  </TitlesOfParts>
  <Company>DOL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Pull Test-Test</dc:title>
  <dc:creator>Stephan, Ryan - MSHA</dc:creator>
  <cp:lastModifiedBy>Stephan, Ryan - MSHA</cp:lastModifiedBy>
  <cp:revision>567</cp:revision>
  <dcterms:created xsi:type="dcterms:W3CDTF">2016-04-19T18:25:33Z</dcterms:created>
  <dcterms:modified xsi:type="dcterms:W3CDTF">2020-10-22T17:43:10Z</dcterms:modified>
</cp:coreProperties>
</file>